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5"/>
    <p:sldMasterId id="2147483653" r:id="rId6"/>
    <p:sldMasterId id="2147483780" r:id="rId7"/>
    <p:sldMasterId id="2147483961" r:id="rId8"/>
  </p:sldMasterIdLst>
  <p:notesMasterIdLst>
    <p:notesMasterId r:id="rId17"/>
  </p:notesMasterIdLst>
  <p:handoutMasterIdLst>
    <p:handoutMasterId r:id="rId18"/>
  </p:handoutMasterIdLst>
  <p:sldIdLst>
    <p:sldId id="256" r:id="rId9"/>
    <p:sldId id="305" r:id="rId10"/>
    <p:sldId id="304" r:id="rId11"/>
    <p:sldId id="307" r:id="rId12"/>
    <p:sldId id="311" r:id="rId13"/>
    <p:sldId id="310" r:id="rId14"/>
    <p:sldId id="308" r:id="rId15"/>
    <p:sldId id="281" r:id="rId1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ey Pratt"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4F8F"/>
    <a:srgbClr val="721C3F"/>
    <a:srgbClr val="33A38E"/>
    <a:srgbClr val="F0D14E"/>
    <a:srgbClr val="663300"/>
    <a:srgbClr val="768287"/>
    <a:srgbClr val="00A6BF"/>
    <a:srgbClr val="5D00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E4D4F-1ED7-42C2-8DED-E6403223890D}" v="189" dt="2021-06-17T12:57:20.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2" autoAdjust="0"/>
    <p:restoredTop sz="79201" autoAdjust="0"/>
  </p:normalViewPr>
  <p:slideViewPr>
    <p:cSldViewPr snapToGrid="0" snapToObjects="1">
      <p:cViewPr varScale="1">
        <p:scale>
          <a:sx n="90" d="100"/>
          <a:sy n="90" d="100"/>
        </p:scale>
        <p:origin x="232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ey Pratt" userId="22b544b7-4ebc-4bf1-9f0a-c68198dc8dc3" providerId="ADAL" clId="{159E4D4F-1ED7-42C2-8DED-E6403223890D}"/>
    <pc:docChg chg="custSel addSld delSld modSld">
      <pc:chgData name="Kimberley Pratt" userId="22b544b7-4ebc-4bf1-9f0a-c68198dc8dc3" providerId="ADAL" clId="{159E4D4F-1ED7-42C2-8DED-E6403223890D}" dt="2021-06-17T18:47:25.715" v="1884" actId="2696"/>
      <pc:docMkLst>
        <pc:docMk/>
      </pc:docMkLst>
      <pc:sldChg chg="modSp mod modNotesTx">
        <pc:chgData name="Kimberley Pratt" userId="22b544b7-4ebc-4bf1-9f0a-c68198dc8dc3" providerId="ADAL" clId="{159E4D4F-1ED7-42C2-8DED-E6403223890D}" dt="2021-06-16T08:01:07.767" v="417" actId="20577"/>
        <pc:sldMkLst>
          <pc:docMk/>
          <pc:sldMk cId="0" sldId="256"/>
        </pc:sldMkLst>
        <pc:spChg chg="mod">
          <ac:chgData name="Kimberley Pratt" userId="22b544b7-4ebc-4bf1-9f0a-c68198dc8dc3" providerId="ADAL" clId="{159E4D4F-1ED7-42C2-8DED-E6403223890D}" dt="2021-06-10T08:01:26.295" v="17" actId="20577"/>
          <ac:spMkLst>
            <pc:docMk/>
            <pc:sldMk cId="0" sldId="256"/>
            <ac:spMk id="11267" creationId="{52FB036E-2DA2-4477-942D-1A6D4F4F6171}"/>
          </ac:spMkLst>
        </pc:spChg>
      </pc:sldChg>
      <pc:sldChg chg="addSp modSp mod modNotesTx">
        <pc:chgData name="Kimberley Pratt" userId="22b544b7-4ebc-4bf1-9f0a-c68198dc8dc3" providerId="ADAL" clId="{159E4D4F-1ED7-42C2-8DED-E6403223890D}" dt="2021-06-16T12:02:14.654" v="1272" actId="20577"/>
        <pc:sldMkLst>
          <pc:docMk/>
          <pc:sldMk cId="0" sldId="304"/>
        </pc:sldMkLst>
        <pc:picChg chg="add mod ord">
          <ac:chgData name="Kimberley Pratt" userId="22b544b7-4ebc-4bf1-9f0a-c68198dc8dc3" providerId="ADAL" clId="{159E4D4F-1ED7-42C2-8DED-E6403223890D}" dt="2021-06-10T08:04:12.644" v="51" actId="1076"/>
          <ac:picMkLst>
            <pc:docMk/>
            <pc:sldMk cId="0" sldId="304"/>
            <ac:picMk id="11" creationId="{695FCC10-BCB6-4A9D-90A7-2795A3137858}"/>
          </ac:picMkLst>
        </pc:picChg>
      </pc:sldChg>
      <pc:sldChg chg="addSp delSp modSp mod modAnim modNotesTx">
        <pc:chgData name="Kimberley Pratt" userId="22b544b7-4ebc-4bf1-9f0a-c68198dc8dc3" providerId="ADAL" clId="{159E4D4F-1ED7-42C2-8DED-E6403223890D}" dt="2021-06-17T12:57:20.443" v="1881" actId="20577"/>
        <pc:sldMkLst>
          <pc:docMk/>
          <pc:sldMk cId="0" sldId="305"/>
        </pc:sldMkLst>
        <pc:spChg chg="mod">
          <ac:chgData name="Kimberley Pratt" userId="22b544b7-4ebc-4bf1-9f0a-c68198dc8dc3" providerId="ADAL" clId="{159E4D4F-1ED7-42C2-8DED-E6403223890D}" dt="2021-06-10T08:03:36.355" v="48" actId="1076"/>
          <ac:spMkLst>
            <pc:docMk/>
            <pc:sldMk cId="0" sldId="305"/>
            <ac:spMk id="2" creationId="{61ACACE5-1537-47B1-AFBB-49CD37FC52C4}"/>
          </ac:spMkLst>
        </pc:spChg>
        <pc:spChg chg="mod">
          <ac:chgData name="Kimberley Pratt" userId="22b544b7-4ebc-4bf1-9f0a-c68198dc8dc3" providerId="ADAL" clId="{159E4D4F-1ED7-42C2-8DED-E6403223890D}" dt="2021-06-10T08:44:46.584" v="281" actId="1076"/>
          <ac:spMkLst>
            <pc:docMk/>
            <pc:sldMk cId="0" sldId="305"/>
            <ac:spMk id="3" creationId="{FC789BED-0308-48FA-B43B-A7951B09D7D0}"/>
          </ac:spMkLst>
        </pc:spChg>
        <pc:spChg chg="add del mod">
          <ac:chgData name="Kimberley Pratt" userId="22b544b7-4ebc-4bf1-9f0a-c68198dc8dc3" providerId="ADAL" clId="{159E4D4F-1ED7-42C2-8DED-E6403223890D}" dt="2021-06-17T12:57:20.443" v="1881" actId="20577"/>
          <ac:spMkLst>
            <pc:docMk/>
            <pc:sldMk cId="0" sldId="305"/>
            <ac:spMk id="4" creationId="{701ABFCF-5212-470A-92BE-4ED7FA5AA332}"/>
          </ac:spMkLst>
        </pc:spChg>
        <pc:spChg chg="add del mod">
          <ac:chgData name="Kimberley Pratt" userId="22b544b7-4ebc-4bf1-9f0a-c68198dc8dc3" providerId="ADAL" clId="{159E4D4F-1ED7-42C2-8DED-E6403223890D}" dt="2021-06-10T08:02:04.878" v="31" actId="478"/>
          <ac:spMkLst>
            <pc:docMk/>
            <pc:sldMk cId="0" sldId="305"/>
            <ac:spMk id="5" creationId="{55A037F7-C70D-4935-90D7-32D3D724B247}"/>
          </ac:spMkLst>
        </pc:spChg>
        <pc:spChg chg="mod">
          <ac:chgData name="Kimberley Pratt" userId="22b544b7-4ebc-4bf1-9f0a-c68198dc8dc3" providerId="ADAL" clId="{159E4D4F-1ED7-42C2-8DED-E6403223890D}" dt="2021-06-10T08:44:46.584" v="281" actId="1076"/>
          <ac:spMkLst>
            <pc:docMk/>
            <pc:sldMk cId="0" sldId="305"/>
            <ac:spMk id="13324" creationId="{6E34BF4E-0AF6-4C11-A871-39726BD78970}"/>
          </ac:spMkLst>
        </pc:spChg>
        <pc:spChg chg="mod">
          <ac:chgData name="Kimberley Pratt" userId="22b544b7-4ebc-4bf1-9f0a-c68198dc8dc3" providerId="ADAL" clId="{159E4D4F-1ED7-42C2-8DED-E6403223890D}" dt="2021-06-10T08:44:46.584" v="281" actId="1076"/>
          <ac:spMkLst>
            <pc:docMk/>
            <pc:sldMk cId="0" sldId="305"/>
            <ac:spMk id="13325" creationId="{495A36AA-4ECE-439D-B275-FEAC93524915}"/>
          </ac:spMkLst>
        </pc:spChg>
        <pc:spChg chg="mod">
          <ac:chgData name="Kimberley Pratt" userId="22b544b7-4ebc-4bf1-9f0a-c68198dc8dc3" providerId="ADAL" clId="{159E4D4F-1ED7-42C2-8DED-E6403223890D}" dt="2021-06-10T08:44:46.584" v="281" actId="1076"/>
          <ac:spMkLst>
            <pc:docMk/>
            <pc:sldMk cId="0" sldId="305"/>
            <ac:spMk id="13326" creationId="{044402C3-9170-436F-ACFF-207632D47A4C}"/>
          </ac:spMkLst>
        </pc:spChg>
        <pc:grpChg chg="mod">
          <ac:chgData name="Kimberley Pratt" userId="22b544b7-4ebc-4bf1-9f0a-c68198dc8dc3" providerId="ADAL" clId="{159E4D4F-1ED7-42C2-8DED-E6403223890D}" dt="2021-06-10T08:44:46.584" v="281" actId="1076"/>
          <ac:grpSpMkLst>
            <pc:docMk/>
            <pc:sldMk cId="0" sldId="305"/>
            <ac:grpSpMk id="16" creationId="{049503E6-C711-4002-B7C6-D3DD269A8C19}"/>
          </ac:grpSpMkLst>
        </pc:grpChg>
        <pc:picChg chg="add mod">
          <ac:chgData name="Kimberley Pratt" userId="22b544b7-4ebc-4bf1-9f0a-c68198dc8dc3" providerId="ADAL" clId="{159E4D4F-1ED7-42C2-8DED-E6403223890D}" dt="2021-06-10T08:03:22.356" v="45" actId="14100"/>
          <ac:picMkLst>
            <pc:docMk/>
            <pc:sldMk cId="0" sldId="305"/>
            <ac:picMk id="6" creationId="{70E9AD5A-733C-49B0-80EE-0FC05C51C093}"/>
          </ac:picMkLst>
        </pc:picChg>
        <pc:picChg chg="mod">
          <ac:chgData name="Kimberley Pratt" userId="22b544b7-4ebc-4bf1-9f0a-c68198dc8dc3" providerId="ADAL" clId="{159E4D4F-1ED7-42C2-8DED-E6403223890D}" dt="2021-06-10T08:44:46.584" v="281" actId="1076"/>
          <ac:picMkLst>
            <pc:docMk/>
            <pc:sldMk cId="0" sldId="305"/>
            <ac:picMk id="13319" creationId="{0B1FBA98-D183-447C-A862-C0B4AD8C210B}"/>
          </ac:picMkLst>
        </pc:picChg>
        <pc:picChg chg="mod">
          <ac:chgData name="Kimberley Pratt" userId="22b544b7-4ebc-4bf1-9f0a-c68198dc8dc3" providerId="ADAL" clId="{159E4D4F-1ED7-42C2-8DED-E6403223890D}" dt="2021-06-10T08:44:46.584" v="281" actId="1076"/>
          <ac:picMkLst>
            <pc:docMk/>
            <pc:sldMk cId="0" sldId="305"/>
            <ac:picMk id="13320" creationId="{B6D4411D-5F37-4805-A5EE-BFF67ADEB09F}"/>
          </ac:picMkLst>
        </pc:picChg>
        <pc:picChg chg="mod">
          <ac:chgData name="Kimberley Pratt" userId="22b544b7-4ebc-4bf1-9f0a-c68198dc8dc3" providerId="ADAL" clId="{159E4D4F-1ED7-42C2-8DED-E6403223890D}" dt="2021-06-10T08:44:46.584" v="281" actId="1076"/>
          <ac:picMkLst>
            <pc:docMk/>
            <pc:sldMk cId="0" sldId="305"/>
            <ac:picMk id="13321" creationId="{7C8BE19A-41C4-4852-A8FC-763FE30C9B7D}"/>
          </ac:picMkLst>
        </pc:picChg>
        <pc:picChg chg="mod">
          <ac:chgData name="Kimberley Pratt" userId="22b544b7-4ebc-4bf1-9f0a-c68198dc8dc3" providerId="ADAL" clId="{159E4D4F-1ED7-42C2-8DED-E6403223890D}" dt="2021-06-10T08:44:46.584" v="281" actId="1076"/>
          <ac:picMkLst>
            <pc:docMk/>
            <pc:sldMk cId="0" sldId="305"/>
            <ac:picMk id="13322" creationId="{3CF2C5A4-2B23-47F5-AA6B-7102EB260284}"/>
          </ac:picMkLst>
        </pc:picChg>
        <pc:picChg chg="mod">
          <ac:chgData name="Kimberley Pratt" userId="22b544b7-4ebc-4bf1-9f0a-c68198dc8dc3" providerId="ADAL" clId="{159E4D4F-1ED7-42C2-8DED-E6403223890D}" dt="2021-06-10T08:44:46.584" v="281" actId="1076"/>
          <ac:picMkLst>
            <pc:docMk/>
            <pc:sldMk cId="0" sldId="305"/>
            <ac:picMk id="13323" creationId="{2818524A-A415-472F-9D8E-082CB73C45BB}"/>
          </ac:picMkLst>
        </pc:picChg>
        <pc:cxnChg chg="mod">
          <ac:chgData name="Kimberley Pratt" userId="22b544b7-4ebc-4bf1-9f0a-c68198dc8dc3" providerId="ADAL" clId="{159E4D4F-1ED7-42C2-8DED-E6403223890D}" dt="2021-06-10T08:44:46.584" v="281" actId="1076"/>
          <ac:cxnSpMkLst>
            <pc:docMk/>
            <pc:sldMk cId="0" sldId="305"/>
            <ac:cxnSpMk id="14" creationId="{35DBFBCA-9AA3-4D28-8E5F-16B89A1FCCF2}"/>
          </ac:cxnSpMkLst>
        </pc:cxnChg>
        <pc:cxnChg chg="mod">
          <ac:chgData name="Kimberley Pratt" userId="22b544b7-4ebc-4bf1-9f0a-c68198dc8dc3" providerId="ADAL" clId="{159E4D4F-1ED7-42C2-8DED-E6403223890D}" dt="2021-06-10T08:44:46.584" v="281" actId="1076"/>
          <ac:cxnSpMkLst>
            <pc:docMk/>
            <pc:sldMk cId="0" sldId="305"/>
            <ac:cxnSpMk id="15" creationId="{349328E8-ED84-4239-81DA-F8F764A7A724}"/>
          </ac:cxnSpMkLst>
        </pc:cxnChg>
      </pc:sldChg>
      <pc:sldChg chg="addSp modSp mod modAnim modNotesTx">
        <pc:chgData name="Kimberley Pratt" userId="22b544b7-4ebc-4bf1-9f0a-c68198dc8dc3" providerId="ADAL" clId="{159E4D4F-1ED7-42C2-8DED-E6403223890D}" dt="2021-06-17T13:26:26.583" v="1883" actId="1076"/>
        <pc:sldMkLst>
          <pc:docMk/>
          <pc:sldMk cId="0" sldId="307"/>
        </pc:sldMkLst>
        <pc:spChg chg="mod">
          <ac:chgData name="Kimberley Pratt" userId="22b544b7-4ebc-4bf1-9f0a-c68198dc8dc3" providerId="ADAL" clId="{159E4D4F-1ED7-42C2-8DED-E6403223890D}" dt="2021-06-10T08:21:17.476" v="73" actId="113"/>
          <ac:spMkLst>
            <pc:docMk/>
            <pc:sldMk cId="0" sldId="307"/>
            <ac:spMk id="2" creationId="{E0D651A3-5CE8-4F7C-BA47-FEFA3D4D71AB}"/>
          </ac:spMkLst>
        </pc:spChg>
        <pc:spChg chg="add mod">
          <ac:chgData name="Kimberley Pratt" userId="22b544b7-4ebc-4bf1-9f0a-c68198dc8dc3" providerId="ADAL" clId="{159E4D4F-1ED7-42C2-8DED-E6403223890D}" dt="2021-06-17T13:26:26.583" v="1883" actId="1076"/>
          <ac:spMkLst>
            <pc:docMk/>
            <pc:sldMk cId="0" sldId="307"/>
            <ac:spMk id="5" creationId="{0A5B722E-6401-4A9B-8627-107CA3A6FE22}"/>
          </ac:spMkLst>
        </pc:spChg>
        <pc:spChg chg="mod">
          <ac:chgData name="Kimberley Pratt" userId="22b544b7-4ebc-4bf1-9f0a-c68198dc8dc3" providerId="ADAL" clId="{159E4D4F-1ED7-42C2-8DED-E6403223890D}" dt="2021-06-10T08:20:34.092" v="67" actId="5793"/>
          <ac:spMkLst>
            <pc:docMk/>
            <pc:sldMk cId="0" sldId="307"/>
            <ac:spMk id="17411" creationId="{5B2562D4-2744-40B2-AE60-052713BB0A0B}"/>
          </ac:spMkLst>
        </pc:spChg>
        <pc:picChg chg="add mod ord">
          <ac:chgData name="Kimberley Pratt" userId="22b544b7-4ebc-4bf1-9f0a-c68198dc8dc3" providerId="ADAL" clId="{159E4D4F-1ED7-42C2-8DED-E6403223890D}" dt="2021-06-10T08:04:20.973" v="53" actId="167"/>
          <ac:picMkLst>
            <pc:docMk/>
            <pc:sldMk cId="0" sldId="307"/>
            <ac:picMk id="8" creationId="{02423925-4582-47A5-B2AE-E798A7AE13DE}"/>
          </ac:picMkLst>
        </pc:picChg>
        <pc:cxnChg chg="mod">
          <ac:chgData name="Kimberley Pratt" userId="22b544b7-4ebc-4bf1-9f0a-c68198dc8dc3" providerId="ADAL" clId="{159E4D4F-1ED7-42C2-8DED-E6403223890D}" dt="2021-06-10T08:21:09.800" v="71" actId="14100"/>
          <ac:cxnSpMkLst>
            <pc:docMk/>
            <pc:sldMk cId="0" sldId="307"/>
            <ac:cxnSpMk id="7" creationId="{0A420866-52AA-42EB-9E5E-F1BBE5304697}"/>
          </ac:cxnSpMkLst>
        </pc:cxnChg>
      </pc:sldChg>
      <pc:sldChg chg="addSp modSp modAnim modNotesTx">
        <pc:chgData name="Kimberley Pratt" userId="22b544b7-4ebc-4bf1-9f0a-c68198dc8dc3" providerId="ADAL" clId="{159E4D4F-1ED7-42C2-8DED-E6403223890D}" dt="2021-06-10T08:26:50.654" v="156" actId="20577"/>
        <pc:sldMkLst>
          <pc:docMk/>
          <pc:sldMk cId="0" sldId="308"/>
        </pc:sldMkLst>
        <pc:spChg chg="mod">
          <ac:chgData name="Kimberley Pratt" userId="22b544b7-4ebc-4bf1-9f0a-c68198dc8dc3" providerId="ADAL" clId="{159E4D4F-1ED7-42C2-8DED-E6403223890D}" dt="2021-06-10T08:26:05.879" v="127"/>
          <ac:spMkLst>
            <pc:docMk/>
            <pc:sldMk cId="0" sldId="308"/>
            <ac:spMk id="21507" creationId="{4E98A705-2184-4DBD-98FA-3815F64213FF}"/>
          </ac:spMkLst>
        </pc:spChg>
        <pc:picChg chg="add mod">
          <ac:chgData name="Kimberley Pratt" userId="22b544b7-4ebc-4bf1-9f0a-c68198dc8dc3" providerId="ADAL" clId="{159E4D4F-1ED7-42C2-8DED-E6403223890D}" dt="2021-06-10T08:04:35.781" v="56"/>
          <ac:picMkLst>
            <pc:docMk/>
            <pc:sldMk cId="0" sldId="308"/>
            <ac:picMk id="4" creationId="{44D5715B-45C7-4314-AF6D-ADDFE4049F73}"/>
          </ac:picMkLst>
        </pc:picChg>
      </pc:sldChg>
      <pc:sldChg chg="addSp modSp del mod modAnim modNotesTx">
        <pc:chgData name="Kimberley Pratt" userId="22b544b7-4ebc-4bf1-9f0a-c68198dc8dc3" providerId="ADAL" clId="{159E4D4F-1ED7-42C2-8DED-E6403223890D}" dt="2021-06-16T08:18:32.476" v="493" actId="47"/>
        <pc:sldMkLst>
          <pc:docMk/>
          <pc:sldMk cId="0" sldId="309"/>
        </pc:sldMkLst>
        <pc:spChg chg="mod">
          <ac:chgData name="Kimberley Pratt" userId="22b544b7-4ebc-4bf1-9f0a-c68198dc8dc3" providerId="ADAL" clId="{159E4D4F-1ED7-42C2-8DED-E6403223890D}" dt="2021-06-16T08:07:53.257" v="491" actId="20577"/>
          <ac:spMkLst>
            <pc:docMk/>
            <pc:sldMk cId="0" sldId="309"/>
            <ac:spMk id="19459" creationId="{BF4D0111-B355-418C-B62A-71D39812643F}"/>
          </ac:spMkLst>
        </pc:spChg>
        <pc:graphicFrameChg chg="mod">
          <ac:chgData name="Kimberley Pratt" userId="22b544b7-4ebc-4bf1-9f0a-c68198dc8dc3" providerId="ADAL" clId="{159E4D4F-1ED7-42C2-8DED-E6403223890D}" dt="2021-06-10T08:24:05.849" v="90" actId="14100"/>
          <ac:graphicFrameMkLst>
            <pc:docMk/>
            <pc:sldMk cId="0" sldId="309"/>
            <ac:graphicFrameMk id="8" creationId="{A88F8206-045F-427D-BEA7-D6442CFDA5AF}"/>
          </ac:graphicFrameMkLst>
        </pc:graphicFrameChg>
        <pc:picChg chg="add mod">
          <ac:chgData name="Kimberley Pratt" userId="22b544b7-4ebc-4bf1-9f0a-c68198dc8dc3" providerId="ADAL" clId="{159E4D4F-1ED7-42C2-8DED-E6403223890D}" dt="2021-06-10T08:04:27.861" v="54"/>
          <ac:picMkLst>
            <pc:docMk/>
            <pc:sldMk cId="0" sldId="309"/>
            <ac:picMk id="5" creationId="{555A8111-B987-4CB7-BA25-A7DF29DCC783}"/>
          </ac:picMkLst>
        </pc:picChg>
      </pc:sldChg>
      <pc:sldChg chg="addSp modSp modNotesTx">
        <pc:chgData name="Kimberley Pratt" userId="22b544b7-4ebc-4bf1-9f0a-c68198dc8dc3" providerId="ADAL" clId="{159E4D4F-1ED7-42C2-8DED-E6403223890D}" dt="2021-06-10T08:25:17.999" v="126" actId="20577"/>
        <pc:sldMkLst>
          <pc:docMk/>
          <pc:sldMk cId="0" sldId="310"/>
        </pc:sldMkLst>
        <pc:spChg chg="mod">
          <ac:chgData name="Kimberley Pratt" userId="22b544b7-4ebc-4bf1-9f0a-c68198dc8dc3" providerId="ADAL" clId="{159E4D4F-1ED7-42C2-8DED-E6403223890D}" dt="2021-06-10T08:25:17.999" v="126" actId="20577"/>
          <ac:spMkLst>
            <pc:docMk/>
            <pc:sldMk cId="0" sldId="310"/>
            <ac:spMk id="4" creationId="{FD81B8FA-13AC-4260-8BB7-83BDC82E1EB8}"/>
          </ac:spMkLst>
        </pc:spChg>
        <pc:picChg chg="add mod">
          <ac:chgData name="Kimberley Pratt" userId="22b544b7-4ebc-4bf1-9f0a-c68198dc8dc3" providerId="ADAL" clId="{159E4D4F-1ED7-42C2-8DED-E6403223890D}" dt="2021-06-10T08:04:32.196" v="55"/>
          <ac:picMkLst>
            <pc:docMk/>
            <pc:sldMk cId="0" sldId="310"/>
            <ac:picMk id="7" creationId="{1F0CFF6B-B5A2-44CE-BCD7-B34E9B96DBF7}"/>
          </ac:picMkLst>
        </pc:picChg>
      </pc:sldChg>
      <pc:sldChg chg="addSp delSp modSp new del mod">
        <pc:chgData name="Kimberley Pratt" userId="22b544b7-4ebc-4bf1-9f0a-c68198dc8dc3" providerId="ADAL" clId="{159E4D4F-1ED7-42C2-8DED-E6403223890D}" dt="2021-06-10T07:59:54.931" v="4" actId="47"/>
        <pc:sldMkLst>
          <pc:docMk/>
          <pc:sldMk cId="71328672" sldId="311"/>
        </pc:sldMkLst>
        <pc:picChg chg="add del mod">
          <ac:chgData name="Kimberley Pratt" userId="22b544b7-4ebc-4bf1-9f0a-c68198dc8dc3" providerId="ADAL" clId="{159E4D4F-1ED7-42C2-8DED-E6403223890D}" dt="2021-06-10T07:59:48.751" v="3" actId="478"/>
          <ac:picMkLst>
            <pc:docMk/>
            <pc:sldMk cId="71328672" sldId="311"/>
            <ac:picMk id="5" creationId="{DBACFF30-2349-4CFA-B39B-C499039FF387}"/>
          </ac:picMkLst>
        </pc:picChg>
      </pc:sldChg>
      <pc:sldChg chg="modSp add mod modNotesTx">
        <pc:chgData name="Kimberley Pratt" userId="22b544b7-4ebc-4bf1-9f0a-c68198dc8dc3" providerId="ADAL" clId="{159E4D4F-1ED7-42C2-8DED-E6403223890D}" dt="2021-06-16T11:59:45.405" v="1046" actId="20577"/>
        <pc:sldMkLst>
          <pc:docMk/>
          <pc:sldMk cId="1224982946" sldId="311"/>
        </pc:sldMkLst>
        <pc:spChg chg="mod">
          <ac:chgData name="Kimberley Pratt" userId="22b544b7-4ebc-4bf1-9f0a-c68198dc8dc3" providerId="ADAL" clId="{159E4D4F-1ED7-42C2-8DED-E6403223890D}" dt="2021-06-16T08:27:38.253" v="995"/>
          <ac:spMkLst>
            <pc:docMk/>
            <pc:sldMk cId="1224982946" sldId="311"/>
            <ac:spMk id="2" creationId="{C270FEC3-7242-4633-B93E-69251E594C59}"/>
          </ac:spMkLst>
        </pc:spChg>
        <pc:spChg chg="mod">
          <ac:chgData name="Kimberley Pratt" userId="22b544b7-4ebc-4bf1-9f0a-c68198dc8dc3" providerId="ADAL" clId="{159E4D4F-1ED7-42C2-8DED-E6403223890D}" dt="2021-06-16T08:27:43.911" v="996" actId="1076"/>
          <ac:spMkLst>
            <pc:docMk/>
            <pc:sldMk cId="1224982946" sldId="311"/>
            <ac:spMk id="7" creationId="{79F58E59-CD50-4201-9C0E-398991DE26DF}"/>
          </ac:spMkLst>
        </pc:spChg>
        <pc:spChg chg="mod">
          <ac:chgData name="Kimberley Pratt" userId="22b544b7-4ebc-4bf1-9f0a-c68198dc8dc3" providerId="ADAL" clId="{159E4D4F-1ED7-42C2-8DED-E6403223890D}" dt="2021-06-16T08:27:46.349" v="997" actId="1076"/>
          <ac:spMkLst>
            <pc:docMk/>
            <pc:sldMk cId="1224982946" sldId="311"/>
            <ac:spMk id="9" creationId="{D6A2C4D4-4165-447F-AF78-B6C8608CC85E}"/>
          </ac:spMkLst>
        </pc:spChg>
        <pc:spChg chg="mod">
          <ac:chgData name="Kimberley Pratt" userId="22b544b7-4ebc-4bf1-9f0a-c68198dc8dc3" providerId="ADAL" clId="{159E4D4F-1ED7-42C2-8DED-E6403223890D}" dt="2021-06-16T11:59:45.405" v="1046" actId="20577"/>
          <ac:spMkLst>
            <pc:docMk/>
            <pc:sldMk cId="1224982946" sldId="311"/>
            <ac:spMk id="19459" creationId="{BF4D0111-B355-418C-B62A-71D39812643F}"/>
          </ac:spMkLst>
        </pc:spChg>
      </pc:sldChg>
      <pc:sldChg chg="new del modNotesTx">
        <pc:chgData name="Kimberley Pratt" userId="22b544b7-4ebc-4bf1-9f0a-c68198dc8dc3" providerId="ADAL" clId="{159E4D4F-1ED7-42C2-8DED-E6403223890D}" dt="2021-06-17T18:47:25.715" v="1884" actId="2696"/>
        <pc:sldMkLst>
          <pc:docMk/>
          <pc:sldMk cId="4163742973" sldId="3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26B403-1C51-4359-A4E3-1AE9ECEAD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cs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AFA9FC2D-127C-4CB2-95A6-2D091E507A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cs typeface="ＭＳ Ｐゴシック" charset="-128"/>
              </a:defRPr>
            </a:lvl1pPr>
          </a:lstStyle>
          <a:p>
            <a:pPr>
              <a:defRPr/>
            </a:pPr>
            <a:fld id="{58CFA59D-7EB1-44CD-9292-825EF8416090}" type="datetimeFigureOut">
              <a:rPr lang="en-US"/>
              <a:pPr>
                <a:defRPr/>
              </a:pPr>
              <a:t>6/17/2021</a:t>
            </a:fld>
            <a:endParaRPr lang="en-US" dirty="0"/>
          </a:p>
        </p:txBody>
      </p:sp>
      <p:sp>
        <p:nvSpPr>
          <p:cNvPr id="4" name="Footer Placeholder 3">
            <a:extLst>
              <a:ext uri="{FF2B5EF4-FFF2-40B4-BE49-F238E27FC236}">
                <a16:creationId xmlns:a16="http://schemas.microsoft.com/office/drawing/2014/main" id="{4A36ABBB-9E3E-4C6A-A7F5-5645ACEEA1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cs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311C1A97-8BE5-484D-91E3-DEA15E03F146}"/>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737D66B-9798-4653-9942-B44DD4FB1F30}"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1AC67F-7B37-46AC-B575-44727A95DA2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8D5E3275-57A7-4811-B7E6-75FBEC1DE40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cs typeface="+mn-cs"/>
              </a:defRPr>
            </a:lvl1pPr>
          </a:lstStyle>
          <a:p>
            <a:pPr>
              <a:defRPr/>
            </a:pPr>
            <a:fld id="{76174745-EFEB-424F-9680-6A154963C6E4}" type="datetimeFigureOut">
              <a:rPr lang="en-US" altLang="en-US"/>
              <a:pPr>
                <a:defRPr/>
              </a:pPr>
              <a:t>6/17/2021</a:t>
            </a:fld>
            <a:endParaRPr lang="en-US" altLang="en-US" dirty="0"/>
          </a:p>
        </p:txBody>
      </p:sp>
      <p:sp>
        <p:nvSpPr>
          <p:cNvPr id="4" name="Slide Image Placeholder 3">
            <a:extLst>
              <a:ext uri="{FF2B5EF4-FFF2-40B4-BE49-F238E27FC236}">
                <a16:creationId xmlns:a16="http://schemas.microsoft.com/office/drawing/2014/main" id="{08034EB4-5878-4948-A74D-4BB7908922D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A892158E-A418-4054-B456-9470296A8DE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BD4EEF99-7D1C-490A-97E7-2308649CD65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C74D9748-2968-43FE-9BAB-92CC6993E18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3E0255C-BF5B-4B6A-9E7B-892E11A9B42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4FA7901-B0B7-4E98-8D62-EDAEF8BDCC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59E6900-8BCF-406A-8E46-CA91C3AA44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Hi everyone, I’m KP and I’m an EA with ZWS</a:t>
            </a:r>
          </a:p>
          <a:p>
            <a:pPr eaLnBrk="1" hangingPunct="1">
              <a:spcBef>
                <a:spcPct val="0"/>
              </a:spcBef>
            </a:pPr>
            <a:endParaRPr lang="en-US" altLang="en-US" dirty="0">
              <a:ea typeface="ＭＳ Ｐゴシック" panose="020B0600070205080204" pitchFamily="34" charset="-128"/>
            </a:endParaRPr>
          </a:p>
          <a:p>
            <a:r>
              <a:rPr lang="en-GB" altLang="en-US" dirty="0">
                <a:ea typeface="ＭＳ Ｐゴシック" panose="020B0600070205080204" pitchFamily="34" charset="-128"/>
              </a:rPr>
              <a:t>Zero Waste Scotland is funded by the Scottish Government to lead Scotland’s transition to a circular economy.</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I’m going to be talking about Scotland’s newly published Material Flow Accounts and what this tells us about our material consumption in Scotland</a:t>
            </a:r>
          </a:p>
        </p:txBody>
      </p:sp>
      <p:sp>
        <p:nvSpPr>
          <p:cNvPr id="12292" name="Slide Number Placeholder 3">
            <a:extLst>
              <a:ext uri="{FF2B5EF4-FFF2-40B4-BE49-F238E27FC236}">
                <a16:creationId xmlns:a16="http://schemas.microsoft.com/office/drawing/2014/main" id="{94F2396B-894E-4DC1-9CCD-8A26AB647A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B679F67-0269-44E3-89B2-787BD95CE207}" type="slidenum">
              <a:rPr lang="en-US" altLang="en-US" smtClean="0"/>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1262161-DD23-40BE-A501-B47D29E60F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471FCB04-5314-46B3-8F6C-FA70014E4A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The consumption of goods and services underlies all our economic activity. Even digital services use servers, computers, monitors, we all need places to live and work in and food to eat.</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This consumption of goods and services is also driving the CC emergency</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Scotland’s carbon footprint, published annually by SG shows 82% of our emissions come from the things we buy.</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In environmental research, we can look at the life cycle of the products to make decisions about where to prioritise actions – should we focus on energy use? Or the way we dispose of products? What we find is that the extraction of the materials used to make products which are the most carbon intensive part of the life cycle.</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So, understanding what materials we are consuming and where they come from is vital to prioritise actions towards meeting CC goals. A good example is the electric car – if all we do is switch from fossil fuel-based cars to electric cars, direct carbon emission may reduce but we are still using huge amounts of materials and global emissions will remain high. More sustainable transport solutions, such as improvements in public transport,  cut materials as well as carbon.</a:t>
            </a:r>
          </a:p>
        </p:txBody>
      </p:sp>
      <p:sp>
        <p:nvSpPr>
          <p:cNvPr id="14340" name="Slide Number Placeholder 3">
            <a:extLst>
              <a:ext uri="{FF2B5EF4-FFF2-40B4-BE49-F238E27FC236}">
                <a16:creationId xmlns:a16="http://schemas.microsoft.com/office/drawing/2014/main" id="{32D7E7D8-AC63-4CD3-B757-DB05DE8B83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FBC06A6A-166A-41DB-A4E5-4AE75B3E3169}"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6DD943A-F384-4C76-9B37-625531FAA4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31649460-BD6F-46E1-BF58-9403D99692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This week, Zero Waste Scotland have published Material Flow Accounts for Scotland for the first time. MFAs are used across the world to understand how materials are flowing in and out of economies.</a:t>
            </a:r>
          </a:p>
          <a:p>
            <a:endParaRPr lang="en-US" altLang="en-US" dirty="0">
              <a:ea typeface="ＭＳ Ｐゴシック" panose="020B0600070205080204" pitchFamily="34" charset="-128"/>
            </a:endParaRPr>
          </a:p>
          <a:p>
            <a:r>
              <a:rPr lang="en-GB" altLang="en-US" dirty="0">
                <a:ea typeface="ＭＳ Ｐゴシック" panose="020B0600070205080204" pitchFamily="34" charset="-128"/>
              </a:rPr>
              <a:t>We can see what materials we are using annually and how this is changing over time.</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This diagram shows you that in 2017, Scotland extracted 123 Mt of materials from our own natural environment. We imported even more. In Scotland we used or consumed 100Mt of materials. Our exports include raw materials such as O&amp;G and finished products like food and drink. We are in fact a net exporter by material weight as our exports exceed our imports.</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These figures show us our basic material flows in Scotland for the first time.</a:t>
            </a:r>
          </a:p>
        </p:txBody>
      </p:sp>
      <p:sp>
        <p:nvSpPr>
          <p:cNvPr id="16388" name="Slide Number Placeholder 3">
            <a:extLst>
              <a:ext uri="{FF2B5EF4-FFF2-40B4-BE49-F238E27FC236}">
                <a16:creationId xmlns:a16="http://schemas.microsoft.com/office/drawing/2014/main" id="{F39E6E0D-D411-4BA0-93CC-6E8F00AA7B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DF1A6E0-5D39-4C3B-B26F-38161CA7E047}"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0C9FFF9-C85C-4EDD-8DAE-B8531CAF6D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5BE7577-802A-46B2-A624-F14FD53F95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ＭＳ Ｐゴシック" panose="020B0600070205080204" pitchFamily="34" charset="-128"/>
              </a:rPr>
              <a:t>One of the key indicators calculated in our research is an estimation of the Scottish material footprint – the amount of materials each person in Scotland is using every year. </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In 2017, Scotland used 18.4t materials per person. This was higher than the EU average and even higher than the sustainable threshold experts believe we should be aiming for. Research indicates that people could live a sustainable, high quality life on 8t/person/year.</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Another way of considering our material footprint is to say that on average each person in Scotland is using 50kg of materials a week. This may seem like a lot but remember that most of these materials are invisible to the consumer – they are embedded in the production of the things you buy so most of them don’t make it to your door. Some of them don’t make it to Scotland. For example, a car made from about 1 tonne of steel will require the extraction of more than 25t of iron ore. All of these materials become part of the material footprint for Scotland, if that car is brought in Scotland.</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If we are going to reduce our material impacts and the CC emissions associated with them, we have to pay attention to where our materials are coming from, our MFA is the start of this process</a:t>
            </a:r>
          </a:p>
        </p:txBody>
      </p:sp>
      <p:sp>
        <p:nvSpPr>
          <p:cNvPr id="18436" name="Slide Number Placeholder 3">
            <a:extLst>
              <a:ext uri="{FF2B5EF4-FFF2-40B4-BE49-F238E27FC236}">
                <a16:creationId xmlns:a16="http://schemas.microsoft.com/office/drawing/2014/main" id="{92AA8642-3E18-497B-90B2-49ED7D2EBA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17A7DE8-2119-4ECE-9786-9AC3F00C88F7}"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62C9CD6-9125-4CEA-B682-DC3B54F9E1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659FE48-275F-483F-BD94-2F123DE9E1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ＭＳ Ｐゴシック" panose="020B0600070205080204" pitchFamily="34" charset="-128"/>
              </a:rPr>
              <a:t>The CE offers a solution to reducing our material and carbon footprints together.</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I want to illustrate this with an example based on one of the world’s most important materials – steel.</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Today we export 820,000t Scottish scrap steel for reprocessing every year, with a commodity value of £110M. This process comes at a carbon cost – traditional steel reprocessing relies on coal.</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More modern Electric Arc Furnaces, use electricity rather than coal to melt scrap. By building such plants in Scotland, which has an extremely low-carbon electricity grid, we could be reprocessing the some of the greenest steel in the world. We would be saving materials too, as EAFs can take more scrap than traditional routes.</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The potential benefits are huge – 56% savings of carbon emissions compared with our current reprocessing activities. 180 direct jobs and 1,000 indirect jobs. And an increase in Direct Gross Value to the Scottish Economy by adding £10-25M per year by 2025.</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This is just one example where circular economy solutions can offer us carbon, material and economic benefits.</a:t>
            </a:r>
          </a:p>
        </p:txBody>
      </p:sp>
      <p:sp>
        <p:nvSpPr>
          <p:cNvPr id="20484" name="Slide Number Placeholder 3">
            <a:extLst>
              <a:ext uri="{FF2B5EF4-FFF2-40B4-BE49-F238E27FC236}">
                <a16:creationId xmlns:a16="http://schemas.microsoft.com/office/drawing/2014/main" id="{DE404422-8097-4176-8B29-A300C293DC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AF04EB5-2E34-4923-9A60-BC9FDCC29BC0}" type="slidenum">
              <a:rPr lang="en-US" altLang="en-US" smtClean="0"/>
              <a:pPr/>
              <a:t>5</a:t>
            </a:fld>
            <a:endParaRPr lang="en-US" altLang="en-US"/>
          </a:p>
        </p:txBody>
      </p:sp>
    </p:spTree>
    <p:extLst>
      <p:ext uri="{BB962C8B-B14F-4D97-AF65-F5344CB8AC3E}">
        <p14:creationId xmlns:p14="http://schemas.microsoft.com/office/powerpoint/2010/main" val="3299895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AFBF83A-1E22-48A8-8B93-9D6A0A98E0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26C987D-24B8-4E61-9DF9-6316180C69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The Scottish MFA research calculated our material flows in Scotland from 2011-2017, and we intend to add to this annually as new data becomes available.</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This graph shows changes in the Scottish material footprint and GDP. There is no clear link between these two indicators. Greater understanding of what is driving our material consumption is needed. But it is clear we are not moving in the right direction yet.</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Scottish MFA is based on the European MFA approach, and in January 2021, MEPs voted for science-based binding targets for material consumption as a clear policy objective to achieve a circular economy by 2050.</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Scotland has always been a climate leader. We need a clear goal on material consumption too.</a:t>
            </a:r>
          </a:p>
          <a:p>
            <a:endParaRPr lang="en-GB"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93E0722C-820D-4272-889D-044B2C1CD0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7A987C9-AC93-4EB5-8834-8BC9F5189E61}"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74DF1BB-E4B9-46CE-BBC7-E1A56A0CB8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3621E420-2937-4D75-B026-DFA93D7E12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In summary…</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In the year of COP26 there has never been a better time to do so.</a:t>
            </a:r>
          </a:p>
          <a:p>
            <a:endParaRPr lang="en-GB" altLang="en-US" dirty="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607BBBAC-AD3B-4DC0-A3DA-71E7C87DA0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5474A59-ACE7-4793-9AFD-4F6D99CA06D5}"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30873FC-7055-4CEC-A4DE-B3C154A858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D8C11F9-3C85-4392-87F4-E4A96A9623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a:p>
            <a:r>
              <a:rPr lang="en-GB" altLang="en-US">
                <a:ea typeface="ＭＳ Ｐゴシック" panose="020B0600070205080204" pitchFamily="34" charset="-128"/>
              </a:rPr>
              <a:t>Thank you for listening</a:t>
            </a:r>
          </a:p>
          <a:p>
            <a:r>
              <a:rPr lang="en-GB" altLang="en-US">
                <a:ea typeface="ＭＳ Ｐゴシック" panose="020B0600070205080204" pitchFamily="34" charset="-128"/>
              </a:rPr>
              <a:t>More information on the Scottish Material Flow Accounts can be found on the ZWS website</a:t>
            </a:r>
          </a:p>
        </p:txBody>
      </p:sp>
      <p:sp>
        <p:nvSpPr>
          <p:cNvPr id="26628" name="Slide Number Placeholder 3">
            <a:extLst>
              <a:ext uri="{FF2B5EF4-FFF2-40B4-BE49-F238E27FC236}">
                <a16:creationId xmlns:a16="http://schemas.microsoft.com/office/drawing/2014/main" id="{093172D6-ADB7-4DEF-AB0A-BC5FEC4559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F982E5B-AA76-4F53-82FD-706D58CB0BB2}" type="slidenum">
              <a:rPr lang="en-US" altLang="en-US" smtClean="0">
                <a:solidFill>
                  <a:srgbClr val="000000"/>
                </a:solidFill>
              </a:rPr>
              <a:pPr/>
              <a:t>8</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8A1DD3D-95E4-4ED7-8C31-235F6E47F7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500184" y="2638994"/>
            <a:ext cx="7948395" cy="798475"/>
          </a:xfrm>
          <a:prstGeom prst="rect">
            <a:avLst/>
          </a:prstGeom>
        </p:spPr>
        <p:txBody>
          <a:bodyPr/>
          <a:lstStyle>
            <a:lvl1pPr algn="l">
              <a:defRPr sz="4400" baseline="0">
                <a:solidFill>
                  <a:schemeClr val="bg1"/>
                </a:solidFill>
              </a:defRPr>
            </a:lvl1pPr>
          </a:lstStyle>
          <a:p>
            <a:r>
              <a:rPr lang="en-GB" dirty="0"/>
              <a:t>Click to edit Master title style</a:t>
            </a:r>
            <a:endParaRPr lang="en-US" dirty="0"/>
          </a:p>
        </p:txBody>
      </p:sp>
      <p:sp>
        <p:nvSpPr>
          <p:cNvPr id="9" name="Subtitle 2"/>
          <p:cNvSpPr>
            <a:spLocks noGrp="1"/>
          </p:cNvSpPr>
          <p:nvPr>
            <p:ph type="subTitle" idx="1"/>
          </p:nvPr>
        </p:nvSpPr>
        <p:spPr>
          <a:xfrm>
            <a:off x="500185" y="3437469"/>
            <a:ext cx="6400800" cy="734646"/>
          </a:xfrm>
          <a:prstGeom prst="rect">
            <a:avLst/>
          </a:prstGeom>
        </p:spPr>
        <p:txBody>
          <a:bodyPr/>
          <a:lstStyle>
            <a:lvl1pPr marL="0" indent="0" algn="l">
              <a:buNone/>
              <a:defRPr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63665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BEFE2B-05FC-446A-9CFD-C4ACCCA6BE49}"/>
              </a:ext>
            </a:extLst>
          </p:cNvPr>
          <p:cNvSpPr>
            <a:spLocks noGrp="1"/>
          </p:cNvSpPr>
          <p:nvPr>
            <p:ph type="dt" sz="half" idx="10"/>
          </p:nvPr>
        </p:nvSpPr>
        <p:spPr/>
        <p:txBody>
          <a:bodyPr/>
          <a:lstStyle>
            <a:lvl1pPr>
              <a:defRPr/>
            </a:lvl1pPr>
          </a:lstStyle>
          <a:p>
            <a:pPr>
              <a:defRPr/>
            </a:pPr>
            <a:fld id="{3DC4C205-61B7-4F1E-ACC6-2E5DEDF94B14}" type="datetimeFigureOut">
              <a:rPr lang="en-GB"/>
              <a:pPr>
                <a:defRPr/>
              </a:pPr>
              <a:t>17/06/2021</a:t>
            </a:fld>
            <a:endParaRPr lang="en-GB" dirty="0"/>
          </a:p>
        </p:txBody>
      </p:sp>
      <p:sp>
        <p:nvSpPr>
          <p:cNvPr id="5" name="Footer Placeholder 4">
            <a:extLst>
              <a:ext uri="{FF2B5EF4-FFF2-40B4-BE49-F238E27FC236}">
                <a16:creationId xmlns:a16="http://schemas.microsoft.com/office/drawing/2014/main" id="{9DE82FD2-AE36-4BA6-AB97-C0FF30362DC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1651AC0-F921-4C0A-B7E7-7A4B07D4FC72}"/>
              </a:ext>
            </a:extLst>
          </p:cNvPr>
          <p:cNvSpPr>
            <a:spLocks noGrp="1"/>
          </p:cNvSpPr>
          <p:nvPr>
            <p:ph type="sldNum" sz="quarter" idx="12"/>
          </p:nvPr>
        </p:nvSpPr>
        <p:spPr/>
        <p:txBody>
          <a:bodyPr/>
          <a:lstStyle>
            <a:lvl1pPr>
              <a:defRPr/>
            </a:lvl1pPr>
          </a:lstStyle>
          <a:p>
            <a:pPr>
              <a:defRPr/>
            </a:pPr>
            <a:fld id="{4400DCB7-A185-4408-B6C8-271B8672559F}" type="slidenum">
              <a:rPr lang="en-GB" altLang="en-US"/>
              <a:pPr>
                <a:defRPr/>
              </a:pPr>
              <a:t>‹#›</a:t>
            </a:fld>
            <a:endParaRPr lang="en-GB" altLang="en-US" dirty="0"/>
          </a:p>
        </p:txBody>
      </p:sp>
    </p:spTree>
    <p:extLst>
      <p:ext uri="{BB962C8B-B14F-4D97-AF65-F5344CB8AC3E}">
        <p14:creationId xmlns:p14="http://schemas.microsoft.com/office/powerpoint/2010/main" val="125707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4F2C9A02-3E32-4B67-9AB5-03380EA3E081}"/>
              </a:ext>
            </a:extLst>
          </p:cNvPr>
          <p:cNvSpPr>
            <a:spLocks noGrp="1"/>
          </p:cNvSpPr>
          <p:nvPr>
            <p:ph type="dt" sz="half" idx="10"/>
          </p:nvPr>
        </p:nvSpPr>
        <p:spPr/>
        <p:txBody>
          <a:bodyPr/>
          <a:lstStyle>
            <a:lvl1pPr>
              <a:defRPr/>
            </a:lvl1pPr>
          </a:lstStyle>
          <a:p>
            <a:pPr>
              <a:defRPr/>
            </a:pPr>
            <a:fld id="{3AFB6E42-D92A-4EFE-B1B5-94465F73E87D}" type="datetimeFigureOut">
              <a:rPr lang="en-GB"/>
              <a:pPr>
                <a:defRPr/>
              </a:pPr>
              <a:t>17/06/2021</a:t>
            </a:fld>
            <a:endParaRPr lang="en-GB" dirty="0"/>
          </a:p>
        </p:txBody>
      </p:sp>
      <p:sp>
        <p:nvSpPr>
          <p:cNvPr id="8" name="Footer Placeholder 4">
            <a:extLst>
              <a:ext uri="{FF2B5EF4-FFF2-40B4-BE49-F238E27FC236}">
                <a16:creationId xmlns:a16="http://schemas.microsoft.com/office/drawing/2014/main" id="{18126DE8-199E-4EB0-9E39-BD58A0BF74B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B61F214C-EBFC-428F-82F9-D05051C90205}"/>
              </a:ext>
            </a:extLst>
          </p:cNvPr>
          <p:cNvSpPr>
            <a:spLocks noGrp="1"/>
          </p:cNvSpPr>
          <p:nvPr>
            <p:ph type="sldNum" sz="quarter" idx="12"/>
          </p:nvPr>
        </p:nvSpPr>
        <p:spPr/>
        <p:txBody>
          <a:bodyPr/>
          <a:lstStyle>
            <a:lvl1pPr>
              <a:defRPr/>
            </a:lvl1pPr>
          </a:lstStyle>
          <a:p>
            <a:pPr>
              <a:defRPr/>
            </a:pPr>
            <a:fld id="{827CB670-737C-4AB0-82D5-F52D487A6E02}" type="slidenum">
              <a:rPr lang="en-GB" altLang="en-US"/>
              <a:pPr>
                <a:defRPr/>
              </a:pPr>
              <a:t>‹#›</a:t>
            </a:fld>
            <a:endParaRPr lang="en-GB" altLang="en-US" dirty="0"/>
          </a:p>
        </p:txBody>
      </p:sp>
    </p:spTree>
    <p:extLst>
      <p:ext uri="{BB962C8B-B14F-4D97-AF65-F5344CB8AC3E}">
        <p14:creationId xmlns:p14="http://schemas.microsoft.com/office/powerpoint/2010/main" val="4168026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D0B06577-2D17-48D1-A1FC-D7B53943B736}"/>
              </a:ext>
            </a:extLst>
          </p:cNvPr>
          <p:cNvSpPr>
            <a:spLocks noGrp="1"/>
          </p:cNvSpPr>
          <p:nvPr>
            <p:ph type="dt" sz="half" idx="10"/>
          </p:nvPr>
        </p:nvSpPr>
        <p:spPr/>
        <p:txBody>
          <a:bodyPr/>
          <a:lstStyle>
            <a:lvl1pPr>
              <a:defRPr/>
            </a:lvl1pPr>
          </a:lstStyle>
          <a:p>
            <a:pPr>
              <a:defRPr/>
            </a:pPr>
            <a:fld id="{A66F5363-AC38-48EB-A9CC-98F34FB55DE8}" type="datetimeFigureOut">
              <a:rPr lang="en-GB"/>
              <a:pPr>
                <a:defRPr/>
              </a:pPr>
              <a:t>17/06/2021</a:t>
            </a:fld>
            <a:endParaRPr lang="en-GB" dirty="0"/>
          </a:p>
        </p:txBody>
      </p:sp>
      <p:sp>
        <p:nvSpPr>
          <p:cNvPr id="4" name="Footer Placeholder 4">
            <a:extLst>
              <a:ext uri="{FF2B5EF4-FFF2-40B4-BE49-F238E27FC236}">
                <a16:creationId xmlns:a16="http://schemas.microsoft.com/office/drawing/2014/main" id="{8AF00C27-C266-4076-9BD1-B93982EA2C1D}"/>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82FBF2C3-DE8F-4228-BAE7-F8B42BE96BDC}"/>
              </a:ext>
            </a:extLst>
          </p:cNvPr>
          <p:cNvSpPr>
            <a:spLocks noGrp="1"/>
          </p:cNvSpPr>
          <p:nvPr>
            <p:ph type="sldNum" sz="quarter" idx="12"/>
          </p:nvPr>
        </p:nvSpPr>
        <p:spPr/>
        <p:txBody>
          <a:bodyPr/>
          <a:lstStyle>
            <a:lvl1pPr>
              <a:defRPr/>
            </a:lvl1pPr>
          </a:lstStyle>
          <a:p>
            <a:pPr>
              <a:defRPr/>
            </a:pPr>
            <a:fld id="{3BA5A94F-063C-4F98-8646-BDFF3E23D921}" type="slidenum">
              <a:rPr lang="en-GB" altLang="en-US"/>
              <a:pPr>
                <a:defRPr/>
              </a:pPr>
              <a:t>‹#›</a:t>
            </a:fld>
            <a:endParaRPr lang="en-GB" altLang="en-US" dirty="0"/>
          </a:p>
        </p:txBody>
      </p:sp>
    </p:spTree>
    <p:extLst>
      <p:ext uri="{BB962C8B-B14F-4D97-AF65-F5344CB8AC3E}">
        <p14:creationId xmlns:p14="http://schemas.microsoft.com/office/powerpoint/2010/main" val="4079090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895B7DA-684D-48C5-BEF1-43330E148179}"/>
              </a:ext>
            </a:extLst>
          </p:cNvPr>
          <p:cNvSpPr>
            <a:spLocks noGrp="1"/>
          </p:cNvSpPr>
          <p:nvPr>
            <p:ph type="dt" sz="half" idx="10"/>
          </p:nvPr>
        </p:nvSpPr>
        <p:spPr/>
        <p:txBody>
          <a:bodyPr/>
          <a:lstStyle>
            <a:lvl1pPr>
              <a:defRPr/>
            </a:lvl1pPr>
          </a:lstStyle>
          <a:p>
            <a:pPr>
              <a:defRPr/>
            </a:pPr>
            <a:fld id="{0DD4E255-6AE2-4E51-8457-703F6348EF5A}" type="datetimeFigureOut">
              <a:rPr lang="en-GB"/>
              <a:pPr>
                <a:defRPr/>
              </a:pPr>
              <a:t>17/06/2021</a:t>
            </a:fld>
            <a:endParaRPr lang="en-GB" dirty="0"/>
          </a:p>
        </p:txBody>
      </p:sp>
      <p:sp>
        <p:nvSpPr>
          <p:cNvPr id="3" name="Footer Placeholder 4">
            <a:extLst>
              <a:ext uri="{FF2B5EF4-FFF2-40B4-BE49-F238E27FC236}">
                <a16:creationId xmlns:a16="http://schemas.microsoft.com/office/drawing/2014/main" id="{AE0BCDDF-E6C7-485C-932E-15CC66FA5F79}"/>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42135FDD-71A4-42D0-BECD-E09CB06B77A9}"/>
              </a:ext>
            </a:extLst>
          </p:cNvPr>
          <p:cNvSpPr>
            <a:spLocks noGrp="1"/>
          </p:cNvSpPr>
          <p:nvPr>
            <p:ph type="sldNum" sz="quarter" idx="12"/>
          </p:nvPr>
        </p:nvSpPr>
        <p:spPr/>
        <p:txBody>
          <a:bodyPr/>
          <a:lstStyle>
            <a:lvl1pPr>
              <a:defRPr/>
            </a:lvl1pPr>
          </a:lstStyle>
          <a:p>
            <a:pPr>
              <a:defRPr/>
            </a:pPr>
            <a:fld id="{3D5BD84C-227E-4409-BE85-4695AD138FAF}" type="slidenum">
              <a:rPr lang="en-GB" altLang="en-US"/>
              <a:pPr>
                <a:defRPr/>
              </a:pPr>
              <a:t>‹#›</a:t>
            </a:fld>
            <a:endParaRPr lang="en-GB" altLang="en-US" dirty="0"/>
          </a:p>
        </p:txBody>
      </p:sp>
    </p:spTree>
    <p:extLst>
      <p:ext uri="{BB962C8B-B14F-4D97-AF65-F5344CB8AC3E}">
        <p14:creationId xmlns:p14="http://schemas.microsoft.com/office/powerpoint/2010/main" val="2657401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EEAF13-0A71-40C4-A96A-27494C9B1EE8}"/>
              </a:ext>
            </a:extLst>
          </p:cNvPr>
          <p:cNvSpPr>
            <a:spLocks noGrp="1"/>
          </p:cNvSpPr>
          <p:nvPr>
            <p:ph type="dt" sz="half" idx="10"/>
          </p:nvPr>
        </p:nvSpPr>
        <p:spPr/>
        <p:txBody>
          <a:bodyPr/>
          <a:lstStyle>
            <a:lvl1pPr>
              <a:defRPr/>
            </a:lvl1pPr>
          </a:lstStyle>
          <a:p>
            <a:pPr>
              <a:defRPr/>
            </a:pPr>
            <a:fld id="{A93E6ED6-E2A0-4A07-BCDF-F28CFB0FA977}" type="datetimeFigureOut">
              <a:rPr lang="en-GB"/>
              <a:pPr>
                <a:defRPr/>
              </a:pPr>
              <a:t>17/06/2021</a:t>
            </a:fld>
            <a:endParaRPr lang="en-GB" dirty="0"/>
          </a:p>
        </p:txBody>
      </p:sp>
      <p:sp>
        <p:nvSpPr>
          <p:cNvPr id="5" name="Footer Placeholder 4">
            <a:extLst>
              <a:ext uri="{FF2B5EF4-FFF2-40B4-BE49-F238E27FC236}">
                <a16:creationId xmlns:a16="http://schemas.microsoft.com/office/drawing/2014/main" id="{1D8419A0-D4CB-4000-A5C3-28E0CCDD254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C68ABCD-D7B8-495E-8275-FDA95331C2C9}"/>
              </a:ext>
            </a:extLst>
          </p:cNvPr>
          <p:cNvSpPr>
            <a:spLocks noGrp="1"/>
          </p:cNvSpPr>
          <p:nvPr>
            <p:ph type="sldNum" sz="quarter" idx="12"/>
          </p:nvPr>
        </p:nvSpPr>
        <p:spPr/>
        <p:txBody>
          <a:bodyPr/>
          <a:lstStyle>
            <a:lvl1pPr>
              <a:defRPr/>
            </a:lvl1pPr>
          </a:lstStyle>
          <a:p>
            <a:pPr>
              <a:defRPr/>
            </a:pPr>
            <a:fld id="{7845D4F1-A5B5-4054-B264-62AFBF77CBBC}" type="slidenum">
              <a:rPr lang="en-GB" altLang="en-US"/>
              <a:pPr>
                <a:defRPr/>
              </a:pPr>
              <a:t>‹#›</a:t>
            </a:fld>
            <a:endParaRPr lang="en-GB" altLang="en-US" dirty="0"/>
          </a:p>
        </p:txBody>
      </p:sp>
    </p:spTree>
    <p:extLst>
      <p:ext uri="{BB962C8B-B14F-4D97-AF65-F5344CB8AC3E}">
        <p14:creationId xmlns:p14="http://schemas.microsoft.com/office/powerpoint/2010/main" val="702330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06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Subhead">
    <p:spTree>
      <p:nvGrpSpPr>
        <p:cNvPr id="1" name=""/>
        <p:cNvGrpSpPr/>
        <p:nvPr/>
      </p:nvGrpSpPr>
      <p:grpSpPr>
        <a:xfrm>
          <a:off x="0" y="0"/>
          <a:ext cx="0" cy="0"/>
          <a:chOff x="0" y="0"/>
          <a:chExt cx="0" cy="0"/>
        </a:xfrm>
      </p:grpSpPr>
      <p:sp>
        <p:nvSpPr>
          <p:cNvPr id="2" name="Title 1"/>
          <p:cNvSpPr>
            <a:spLocks noGrp="1"/>
          </p:cNvSpPr>
          <p:nvPr>
            <p:ph type="title"/>
          </p:nvPr>
        </p:nvSpPr>
        <p:spPr>
          <a:xfrm>
            <a:off x="186235" y="500780"/>
            <a:ext cx="7807391" cy="530225"/>
          </a:xfrm>
        </p:spPr>
        <p:txBody>
          <a:bodyPr/>
          <a:lstStyle>
            <a:lvl1pPr>
              <a:defRPr sz="3600">
                <a:solidFill>
                  <a:srgbClr val="00A6BF"/>
                </a:solidFill>
              </a:defRPr>
            </a:lvl1pPr>
          </a:lstStyle>
          <a:p>
            <a:r>
              <a:rPr lang="en-GB" dirty="0"/>
              <a:t>Click to edit Master title style</a:t>
            </a:r>
            <a:endParaRPr lang="en-US" dirty="0"/>
          </a:p>
        </p:txBody>
      </p:sp>
      <p:sp>
        <p:nvSpPr>
          <p:cNvPr id="3" name="Content Placeholder 2"/>
          <p:cNvSpPr>
            <a:spLocks noGrp="1"/>
          </p:cNvSpPr>
          <p:nvPr>
            <p:ph idx="1"/>
          </p:nvPr>
        </p:nvSpPr>
        <p:spPr>
          <a:xfrm>
            <a:off x="186235" y="1222017"/>
            <a:ext cx="7807391" cy="530225"/>
          </a:xfrm>
        </p:spPr>
        <p:txBody>
          <a:bodyPr/>
          <a:lstStyle>
            <a:lvl1pPr marL="0" indent="0">
              <a:buNone/>
              <a:defRPr sz="2400" b="1"/>
            </a:lvl1pPr>
          </a:lstStyle>
          <a:p>
            <a:pPr lvl="0"/>
            <a:r>
              <a:rPr lang="en-US"/>
              <a:t>Edit Master text styles</a:t>
            </a:r>
          </a:p>
          <a:p>
            <a:pPr lvl="1"/>
            <a:r>
              <a:rPr lang="en-US"/>
              <a:t>Second level</a:t>
            </a:r>
          </a:p>
        </p:txBody>
      </p:sp>
      <p:sp>
        <p:nvSpPr>
          <p:cNvPr id="4" name="Content Placeholder 2"/>
          <p:cNvSpPr>
            <a:spLocks noGrp="1"/>
          </p:cNvSpPr>
          <p:nvPr>
            <p:ph idx="10"/>
          </p:nvPr>
        </p:nvSpPr>
        <p:spPr>
          <a:xfrm>
            <a:off x="186235" y="1980484"/>
            <a:ext cx="8229600" cy="3899206"/>
          </a:xfrm>
        </p:spPr>
        <p:txBody>
          <a:bodyPr/>
          <a:lstStyle>
            <a:lvl1pPr>
              <a:defRPr sz="2600"/>
            </a:lvl1pPr>
            <a:lvl2pPr>
              <a:defRPr sz="2400"/>
            </a:lvl2pPr>
            <a:lvl3pPr>
              <a:defRPr sz="2200"/>
            </a:lvl3pPr>
            <a:lvl4pPr>
              <a:defRPr sz="20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6854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solidFill>
                  <a:srgbClr val="00A6BF"/>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AF04C78-5378-4695-A1E4-54591C47A5C7}"/>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FD8AD8A3-E80F-4C12-BFB0-148D5A4E1F2A}" type="datetimeFigureOut">
              <a:rPr lang="en-GB"/>
              <a:pPr>
                <a:defRPr/>
              </a:pPr>
              <a:t>17/06/2021</a:t>
            </a:fld>
            <a:endParaRPr lang="en-GB" dirty="0"/>
          </a:p>
        </p:txBody>
      </p:sp>
      <p:sp>
        <p:nvSpPr>
          <p:cNvPr id="5" name="Footer Placeholder 4">
            <a:extLst>
              <a:ext uri="{FF2B5EF4-FFF2-40B4-BE49-F238E27FC236}">
                <a16:creationId xmlns:a16="http://schemas.microsoft.com/office/drawing/2014/main" id="{593982A6-2A2A-4BE9-8F2E-4B1A6CE29347}"/>
              </a:ext>
            </a:extLst>
          </p:cNvPr>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C140E15-A4AC-43F0-BD74-BECC33593270}"/>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3A146BA-EFB6-4F1E-9467-70C02FAE769B}" type="slidenum">
              <a:rPr lang="en-GB" altLang="en-US"/>
              <a:pPr>
                <a:defRPr/>
              </a:pPr>
              <a:t>‹#›</a:t>
            </a:fld>
            <a:endParaRPr lang="en-GB" altLang="en-US" dirty="0"/>
          </a:p>
        </p:txBody>
      </p:sp>
    </p:spTree>
    <p:extLst>
      <p:ext uri="{BB962C8B-B14F-4D97-AF65-F5344CB8AC3E}">
        <p14:creationId xmlns:p14="http://schemas.microsoft.com/office/powerpoint/2010/main" val="3488586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lvl1pPr>
              <a:defRPr>
                <a:solidFill>
                  <a:srgbClr val="00A6BF"/>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355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solidFill>
                  <a:srgbClr val="00A6BF"/>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5741B2-FFE6-436E-9255-ACAD9F93853B}"/>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5418A0FC-3B3F-41DE-9135-890937F74299}" type="datetimeFigureOut">
              <a:rPr lang="en-GB"/>
              <a:pPr>
                <a:defRPr/>
              </a:pPr>
              <a:t>17/06/2021</a:t>
            </a:fld>
            <a:endParaRPr lang="en-GB" dirty="0"/>
          </a:p>
        </p:txBody>
      </p:sp>
      <p:sp>
        <p:nvSpPr>
          <p:cNvPr id="6" name="Footer Placeholder 5">
            <a:extLst>
              <a:ext uri="{FF2B5EF4-FFF2-40B4-BE49-F238E27FC236}">
                <a16:creationId xmlns:a16="http://schemas.microsoft.com/office/drawing/2014/main" id="{89D61CCF-8D62-4121-B45F-F9CCAA7CF449}"/>
              </a:ext>
            </a:extLst>
          </p:cNvPr>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4EF5E998-CA75-4469-A158-2B8CADA58DB7}"/>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4FF2AE9-8466-4762-9A22-0D5E3FFB5792}" type="slidenum">
              <a:rPr lang="en-GB" altLang="en-US"/>
              <a:pPr>
                <a:defRPr/>
              </a:pPr>
              <a:t>‹#›</a:t>
            </a:fld>
            <a:endParaRPr lang="en-GB" altLang="en-US" dirty="0"/>
          </a:p>
        </p:txBody>
      </p:sp>
    </p:spTree>
    <p:extLst>
      <p:ext uri="{BB962C8B-B14F-4D97-AF65-F5344CB8AC3E}">
        <p14:creationId xmlns:p14="http://schemas.microsoft.com/office/powerpoint/2010/main" val="7400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lvl1pPr>
              <a:defRPr>
                <a:solidFill>
                  <a:srgbClr val="00A6BF"/>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9255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4"/>
            <a:ext cx="2949575" cy="1298576"/>
          </a:xfrm>
          <a:prstGeom prst="rect">
            <a:avLst/>
          </a:prstGeom>
        </p:spPr>
        <p:txBody>
          <a:bodyPr anchor="b"/>
          <a:lstStyle>
            <a:lvl1pPr>
              <a:defRPr sz="3200">
                <a:solidFill>
                  <a:srgbClr val="00A6BF"/>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481942"/>
            <a:ext cx="2949575" cy="338704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A5281E-DE26-4CE0-A435-6067C7BEEF7C}"/>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A0667EF4-DE4A-4112-A473-352A5AE81692}" type="datetimeFigureOut">
              <a:rPr lang="en-GB"/>
              <a:pPr>
                <a:defRPr/>
              </a:pPr>
              <a:t>17/06/2021</a:t>
            </a:fld>
            <a:endParaRPr lang="en-GB" dirty="0"/>
          </a:p>
        </p:txBody>
      </p:sp>
      <p:sp>
        <p:nvSpPr>
          <p:cNvPr id="6" name="Footer Placeholder 5">
            <a:extLst>
              <a:ext uri="{FF2B5EF4-FFF2-40B4-BE49-F238E27FC236}">
                <a16:creationId xmlns:a16="http://schemas.microsoft.com/office/drawing/2014/main" id="{CD584161-9089-4493-B531-1FD807C26EB4}"/>
              </a:ext>
            </a:extLst>
          </p:cNvPr>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8296C469-30CA-4165-80D0-57C2E570534C}"/>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9AF7E94-F9ED-4D83-9C8F-1BE519C4480B}" type="slidenum">
              <a:rPr lang="en-GB" altLang="en-US"/>
              <a:pPr>
                <a:defRPr/>
              </a:pPr>
              <a:t>‹#›</a:t>
            </a:fld>
            <a:endParaRPr lang="en-GB" altLang="en-US" dirty="0"/>
          </a:p>
        </p:txBody>
      </p:sp>
    </p:spTree>
    <p:extLst>
      <p:ext uri="{BB962C8B-B14F-4D97-AF65-F5344CB8AC3E}">
        <p14:creationId xmlns:p14="http://schemas.microsoft.com/office/powerpoint/2010/main" val="197988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43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BD6379-1A45-44A7-A353-3A5666121532}"/>
              </a:ext>
            </a:extLst>
          </p:cNvPr>
          <p:cNvSpPr>
            <a:spLocks noGrp="1"/>
          </p:cNvSpPr>
          <p:nvPr>
            <p:ph type="dt" sz="half" idx="10"/>
          </p:nvPr>
        </p:nvSpPr>
        <p:spPr/>
        <p:txBody>
          <a:bodyPr/>
          <a:lstStyle>
            <a:lvl1pPr>
              <a:defRPr/>
            </a:lvl1pPr>
          </a:lstStyle>
          <a:p>
            <a:pPr>
              <a:defRPr/>
            </a:pPr>
            <a:fld id="{C08A3BA6-9391-4B44-B9FA-2D8547FA41DA}" type="datetimeFigureOut">
              <a:rPr lang="en-GB"/>
              <a:pPr>
                <a:defRPr/>
              </a:pPr>
              <a:t>17/06/2021</a:t>
            </a:fld>
            <a:endParaRPr lang="en-GB" dirty="0"/>
          </a:p>
        </p:txBody>
      </p:sp>
      <p:sp>
        <p:nvSpPr>
          <p:cNvPr id="5" name="Footer Placeholder 4">
            <a:extLst>
              <a:ext uri="{FF2B5EF4-FFF2-40B4-BE49-F238E27FC236}">
                <a16:creationId xmlns:a16="http://schemas.microsoft.com/office/drawing/2014/main" id="{096FCF30-327B-4F68-8611-78145D7DDCC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1D3B826-133F-4A72-A939-EC6F2B1490C3}"/>
              </a:ext>
            </a:extLst>
          </p:cNvPr>
          <p:cNvSpPr>
            <a:spLocks noGrp="1"/>
          </p:cNvSpPr>
          <p:nvPr>
            <p:ph type="sldNum" sz="quarter" idx="12"/>
          </p:nvPr>
        </p:nvSpPr>
        <p:spPr/>
        <p:txBody>
          <a:bodyPr/>
          <a:lstStyle>
            <a:lvl1pPr>
              <a:defRPr/>
            </a:lvl1pPr>
          </a:lstStyle>
          <a:p>
            <a:pPr>
              <a:defRPr/>
            </a:pPr>
            <a:fld id="{F7763A40-E433-4FE5-9A76-658114895B26}" type="slidenum">
              <a:rPr lang="en-GB" altLang="en-US"/>
              <a:pPr>
                <a:defRPr/>
              </a:pPr>
              <a:t>‹#›</a:t>
            </a:fld>
            <a:endParaRPr lang="en-GB" altLang="en-US" dirty="0"/>
          </a:p>
        </p:txBody>
      </p:sp>
    </p:spTree>
    <p:extLst>
      <p:ext uri="{BB962C8B-B14F-4D97-AF65-F5344CB8AC3E}">
        <p14:creationId xmlns:p14="http://schemas.microsoft.com/office/powerpoint/2010/main" val="307585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8.xml"/><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5.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A0E02DAD-C61C-4B7C-92ED-F52C22E57522}"/>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0DB6A00F-EFB2-445B-A6D6-3B8A86ED4AA3}"/>
              </a:ext>
            </a:extLst>
          </p:cNvPr>
          <p:cNvSpPr>
            <a:spLocks noGrp="1"/>
          </p:cNvSpPr>
          <p:nvPr>
            <p:ph type="title"/>
          </p:nvPr>
        </p:nvSpPr>
        <p:spPr bwMode="auto">
          <a:xfrm>
            <a:off x="376238" y="1798638"/>
            <a:ext cx="8229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8" name="Text Placeholder 2">
            <a:extLst>
              <a:ext uri="{FF2B5EF4-FFF2-40B4-BE49-F238E27FC236}">
                <a16:creationId xmlns:a16="http://schemas.microsoft.com/office/drawing/2014/main" id="{0B95FEEC-5F91-4584-902A-463BA069A864}"/>
              </a:ext>
            </a:extLst>
          </p:cNvPr>
          <p:cNvSpPr>
            <a:spLocks noGrp="1"/>
          </p:cNvSpPr>
          <p:nvPr>
            <p:ph type="body" idx="1"/>
          </p:nvPr>
        </p:nvSpPr>
        <p:spPr bwMode="auto">
          <a:xfrm>
            <a:off x="376238" y="2706688"/>
            <a:ext cx="82296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Tree>
  </p:cSld>
  <p:clrMap bg1="lt1" tx1="dk1" bg2="lt2" tx2="dk2" accent1="accent1" accent2="accent2" accent3="accent3" accent4="accent4" accent5="accent5" accent6="accent6" hlink="hlink" folHlink="folHlink"/>
  <p:sldLayoutIdLst>
    <p:sldLayoutId id="2147484225" r:id="rId1"/>
    <p:sldLayoutId id="2147484214" r:id="rId2"/>
    <p:sldLayoutId id="2147484226" r:id="rId3"/>
    <p:sldLayoutId id="2147484215" r:id="rId4"/>
    <p:sldLayoutId id="2147484227" r:id="rId5"/>
    <p:sldLayoutId id="2147484216" r:id="rId6"/>
    <p:sldLayoutId id="2147484228" r:id="rId7"/>
  </p:sldLayoutIdLst>
  <p:txStyles>
    <p:titleStyle>
      <a:lvl1pPr algn="l" defTabSz="457200" rtl="0" eaLnBrk="0" fontAlgn="base" hangingPunct="0">
        <a:spcBef>
          <a:spcPct val="0"/>
        </a:spcBef>
        <a:spcAft>
          <a:spcPct val="0"/>
        </a:spcAft>
        <a:defRPr sz="3600" b="1" kern="1200">
          <a:solidFill>
            <a:srgbClr val="000000"/>
          </a:solidFill>
          <a:latin typeface="Arial"/>
          <a:ea typeface="ＭＳ Ｐゴシック" charset="0"/>
          <a:cs typeface="Arial"/>
        </a:defRPr>
      </a:lvl1pPr>
      <a:lvl2pPr algn="l" defTabSz="457200" rtl="0" eaLnBrk="0" fontAlgn="base" hangingPunct="0">
        <a:spcBef>
          <a:spcPct val="0"/>
        </a:spcBef>
        <a:spcAft>
          <a:spcPct val="0"/>
        </a:spcAft>
        <a:defRPr sz="3600" b="1">
          <a:solidFill>
            <a:srgbClr val="000000"/>
          </a:solidFill>
          <a:latin typeface="Arial" charset="0"/>
          <a:ea typeface="ＭＳ Ｐゴシック" charset="0"/>
          <a:cs typeface="Arial" charset="0"/>
        </a:defRPr>
      </a:lvl2pPr>
      <a:lvl3pPr algn="l" defTabSz="457200" rtl="0" eaLnBrk="0" fontAlgn="base" hangingPunct="0">
        <a:spcBef>
          <a:spcPct val="0"/>
        </a:spcBef>
        <a:spcAft>
          <a:spcPct val="0"/>
        </a:spcAft>
        <a:defRPr sz="3600" b="1">
          <a:solidFill>
            <a:srgbClr val="000000"/>
          </a:solidFill>
          <a:latin typeface="Arial" charset="0"/>
          <a:ea typeface="ＭＳ Ｐゴシック" charset="0"/>
          <a:cs typeface="Arial" charset="0"/>
        </a:defRPr>
      </a:lvl3pPr>
      <a:lvl4pPr algn="l" defTabSz="457200" rtl="0" eaLnBrk="0" fontAlgn="base" hangingPunct="0">
        <a:spcBef>
          <a:spcPct val="0"/>
        </a:spcBef>
        <a:spcAft>
          <a:spcPct val="0"/>
        </a:spcAft>
        <a:defRPr sz="3600" b="1">
          <a:solidFill>
            <a:srgbClr val="000000"/>
          </a:solidFill>
          <a:latin typeface="Arial" charset="0"/>
          <a:ea typeface="ＭＳ Ｐゴシック" charset="0"/>
          <a:cs typeface="Arial" charset="0"/>
        </a:defRPr>
      </a:lvl4pPr>
      <a:lvl5pPr algn="l" defTabSz="457200" rtl="0" eaLnBrk="0" fontAlgn="base" hangingPunct="0">
        <a:spcBef>
          <a:spcPct val="0"/>
        </a:spcBef>
        <a:spcAft>
          <a:spcPct val="0"/>
        </a:spcAft>
        <a:defRPr sz="3600" b="1">
          <a:solidFill>
            <a:srgbClr val="000000"/>
          </a:solidFill>
          <a:latin typeface="Arial" charset="0"/>
          <a:ea typeface="ＭＳ Ｐゴシック" charset="0"/>
          <a:cs typeface="Arial" charset="0"/>
        </a:defRPr>
      </a:lvl5pPr>
      <a:lvl6pPr marL="457200" algn="l" defTabSz="457200" rtl="0" fontAlgn="base">
        <a:spcBef>
          <a:spcPct val="0"/>
        </a:spcBef>
        <a:spcAft>
          <a:spcPct val="0"/>
        </a:spcAft>
        <a:defRPr sz="2800" b="1">
          <a:solidFill>
            <a:srgbClr val="000000"/>
          </a:solidFill>
          <a:latin typeface="Arial" charset="0"/>
          <a:ea typeface="ＭＳ Ｐゴシック" charset="0"/>
        </a:defRPr>
      </a:lvl6pPr>
      <a:lvl7pPr marL="914400" algn="l" defTabSz="457200" rtl="0" fontAlgn="base">
        <a:spcBef>
          <a:spcPct val="0"/>
        </a:spcBef>
        <a:spcAft>
          <a:spcPct val="0"/>
        </a:spcAft>
        <a:defRPr sz="2800" b="1">
          <a:solidFill>
            <a:srgbClr val="000000"/>
          </a:solidFill>
          <a:latin typeface="Arial" charset="0"/>
          <a:ea typeface="ＭＳ Ｐゴシック" charset="0"/>
        </a:defRPr>
      </a:lvl7pPr>
      <a:lvl8pPr marL="1371600" algn="l" defTabSz="457200" rtl="0" fontAlgn="base">
        <a:spcBef>
          <a:spcPct val="0"/>
        </a:spcBef>
        <a:spcAft>
          <a:spcPct val="0"/>
        </a:spcAft>
        <a:defRPr sz="2800" b="1">
          <a:solidFill>
            <a:srgbClr val="000000"/>
          </a:solidFill>
          <a:latin typeface="Arial" charset="0"/>
          <a:ea typeface="ＭＳ Ｐゴシック" charset="0"/>
        </a:defRPr>
      </a:lvl8pPr>
      <a:lvl9pPr marL="1828800" algn="l" defTabSz="457200" rtl="0" fontAlgn="base">
        <a:spcBef>
          <a:spcPct val="0"/>
        </a:spcBef>
        <a:spcAft>
          <a:spcPct val="0"/>
        </a:spcAft>
        <a:defRPr sz="2800" b="1">
          <a:solidFill>
            <a:srgbClr val="000000"/>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A76EA189-6F27-4125-B2B7-798AC33A1B6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4480E73A-12F3-4F32-9934-AF8C06BF605A}"/>
              </a:ext>
            </a:extLst>
          </p:cNvPr>
          <p:cNvSpPr txBox="1">
            <a:spLocks/>
          </p:cNvSpPr>
          <p:nvPr userDrawn="1"/>
        </p:nvSpPr>
        <p:spPr>
          <a:xfrm>
            <a:off x="500063" y="2266950"/>
            <a:ext cx="7948612" cy="839788"/>
          </a:xfrm>
          <a:prstGeom prst="rect">
            <a:avLst/>
          </a:prstGeom>
        </p:spPr>
        <p:txBody>
          <a:bodyPr/>
          <a:lstStyle>
            <a:lvl1pPr algn="l" defTabSz="457200" rtl="0" eaLnBrk="0" fontAlgn="base" hangingPunct="0">
              <a:spcBef>
                <a:spcPct val="0"/>
              </a:spcBef>
              <a:spcAft>
                <a:spcPct val="0"/>
              </a:spcAft>
              <a:defRPr sz="4400" kern="1200" baseline="0">
                <a:solidFill>
                  <a:schemeClr val="bg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n-GB" b="1" dirty="0">
                <a:latin typeface="Arial"/>
                <a:cs typeface="Arial"/>
              </a:rPr>
              <a:t>Thank you.</a:t>
            </a:r>
            <a:endParaRPr lang="en-US" b="1" dirty="0">
              <a:latin typeface="Arial"/>
              <a:cs typeface="Arial"/>
            </a:endParaRPr>
          </a:p>
        </p:txBody>
      </p:sp>
      <p:sp>
        <p:nvSpPr>
          <p:cNvPr id="5" name="Title 1">
            <a:extLst>
              <a:ext uri="{FF2B5EF4-FFF2-40B4-BE49-F238E27FC236}">
                <a16:creationId xmlns:a16="http://schemas.microsoft.com/office/drawing/2014/main" id="{C5F321B7-742F-4E37-989B-4BE339DCB2AD}"/>
              </a:ext>
            </a:extLst>
          </p:cNvPr>
          <p:cNvSpPr txBox="1">
            <a:spLocks/>
          </p:cNvSpPr>
          <p:nvPr userDrawn="1"/>
        </p:nvSpPr>
        <p:spPr>
          <a:xfrm>
            <a:off x="500063" y="5119688"/>
            <a:ext cx="7948612" cy="839787"/>
          </a:xfrm>
          <a:prstGeom prst="rect">
            <a:avLst/>
          </a:prstGeom>
        </p:spPr>
        <p:txBody>
          <a:bodyPr/>
          <a:lstStyle>
            <a:lvl1pPr algn="l" defTabSz="457200" rtl="0" eaLnBrk="0" fontAlgn="base" hangingPunct="0">
              <a:spcBef>
                <a:spcPct val="0"/>
              </a:spcBef>
              <a:spcAft>
                <a:spcPct val="0"/>
              </a:spcAft>
              <a:defRPr sz="4400" kern="1200" baseline="0">
                <a:solidFill>
                  <a:schemeClr val="bg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n-GB" sz="2800" dirty="0">
                <a:latin typeface="Arial"/>
                <a:cs typeface="Arial"/>
              </a:rPr>
              <a:t>zerowastescotland.org.uk</a:t>
            </a:r>
          </a:p>
          <a:p>
            <a:pPr>
              <a:defRPr/>
            </a:pPr>
            <a:r>
              <a:rPr lang="en-GB" sz="2800" dirty="0">
                <a:latin typeface="Arial"/>
                <a:cs typeface="Arial"/>
              </a:rPr>
              <a:t>     @ZeroWasteScot</a:t>
            </a:r>
            <a:endParaRPr lang="en-US" sz="2800" dirty="0">
              <a:latin typeface="Arial"/>
              <a:cs typeface="Arial"/>
            </a:endParaRPr>
          </a:p>
        </p:txBody>
      </p:sp>
      <p:pic>
        <p:nvPicPr>
          <p:cNvPr id="2053" name="Picture 5">
            <a:extLst>
              <a:ext uri="{FF2B5EF4-FFF2-40B4-BE49-F238E27FC236}">
                <a16:creationId xmlns:a16="http://schemas.microsoft.com/office/drawing/2014/main" id="{A342F90C-C379-480A-A59B-7D94C5BC4F5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9125" y="5664200"/>
            <a:ext cx="4302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7"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ＭＳ Ｐゴシック"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5BC5EA33-4237-471F-80AE-2243F0C3051D}"/>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7DD3DCA3-27FB-4C54-84B1-0025ACB6F829}"/>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C0061FD-FA93-40B6-937B-94CC5DFFCE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ABB60DD-7F2A-4ACF-973B-3ABFA7E3F561}" type="datetimeFigureOut">
              <a:rPr lang="en-GB"/>
              <a:pPr>
                <a:defRPr/>
              </a:pPr>
              <a:t>17/06/2021</a:t>
            </a:fld>
            <a:endParaRPr lang="en-GB" dirty="0"/>
          </a:p>
        </p:txBody>
      </p:sp>
      <p:sp>
        <p:nvSpPr>
          <p:cNvPr id="5" name="Footer Placeholder 4">
            <a:extLst>
              <a:ext uri="{FF2B5EF4-FFF2-40B4-BE49-F238E27FC236}">
                <a16:creationId xmlns:a16="http://schemas.microsoft.com/office/drawing/2014/main" id="{12EF72B6-F7FC-4966-9CF7-013FBCB4051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2BDBDC3F-8607-4135-B625-EF48EB3A57F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BEE9B34C-37EB-455C-9C0C-8241FFA99409}"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
            <a:extLst>
              <a:ext uri="{FF2B5EF4-FFF2-40B4-BE49-F238E27FC236}">
                <a16:creationId xmlns:a16="http://schemas.microsoft.com/office/drawing/2014/main" id="{6115DB9E-B552-4C2F-A6C1-C4CF1EA247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8CEBB9EF-5FD3-43C7-AD5A-F292D6B08ED6}"/>
              </a:ext>
            </a:extLst>
          </p:cNvPr>
          <p:cNvSpPr txBox="1">
            <a:spLocks/>
          </p:cNvSpPr>
          <p:nvPr userDrawn="1"/>
        </p:nvSpPr>
        <p:spPr>
          <a:xfrm>
            <a:off x="500063" y="2266950"/>
            <a:ext cx="7948612" cy="839788"/>
          </a:xfrm>
          <a:prstGeom prst="rect">
            <a:avLst/>
          </a:prstGeom>
        </p:spPr>
        <p:txBody>
          <a:bodyPr/>
          <a:lstStyle>
            <a:lvl1pPr algn="l" defTabSz="457200" rtl="0" eaLnBrk="0" fontAlgn="base" hangingPunct="0">
              <a:spcBef>
                <a:spcPct val="0"/>
              </a:spcBef>
              <a:spcAft>
                <a:spcPct val="0"/>
              </a:spcAft>
              <a:defRPr sz="4400" kern="1200" baseline="0">
                <a:solidFill>
                  <a:schemeClr val="bg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n-GB" b="1" dirty="0">
                <a:latin typeface="Arial"/>
                <a:cs typeface="Arial"/>
              </a:rPr>
              <a:t>Thank you.</a:t>
            </a:r>
            <a:endParaRPr lang="en-US" b="1" dirty="0">
              <a:latin typeface="Arial"/>
              <a:cs typeface="Arial"/>
            </a:endParaRPr>
          </a:p>
        </p:txBody>
      </p:sp>
      <p:sp>
        <p:nvSpPr>
          <p:cNvPr id="5" name="Title 1">
            <a:extLst>
              <a:ext uri="{FF2B5EF4-FFF2-40B4-BE49-F238E27FC236}">
                <a16:creationId xmlns:a16="http://schemas.microsoft.com/office/drawing/2014/main" id="{D1E7C2CD-6BC9-470C-8FED-A3B7CE5249D5}"/>
              </a:ext>
            </a:extLst>
          </p:cNvPr>
          <p:cNvSpPr txBox="1">
            <a:spLocks/>
          </p:cNvSpPr>
          <p:nvPr userDrawn="1"/>
        </p:nvSpPr>
        <p:spPr>
          <a:xfrm>
            <a:off x="500063" y="5119688"/>
            <a:ext cx="7948612" cy="839787"/>
          </a:xfrm>
          <a:prstGeom prst="rect">
            <a:avLst/>
          </a:prstGeom>
        </p:spPr>
        <p:txBody>
          <a:bodyPr/>
          <a:lstStyle>
            <a:lvl1pPr algn="l" defTabSz="457200" rtl="0" eaLnBrk="0" fontAlgn="base" hangingPunct="0">
              <a:spcBef>
                <a:spcPct val="0"/>
              </a:spcBef>
              <a:spcAft>
                <a:spcPct val="0"/>
              </a:spcAft>
              <a:defRPr sz="4400" kern="1200" baseline="0">
                <a:solidFill>
                  <a:schemeClr val="bg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n-GB" sz="2800" dirty="0">
                <a:latin typeface="Arial"/>
                <a:cs typeface="Arial"/>
              </a:rPr>
              <a:t>zerowastescotland.org.uk</a:t>
            </a:r>
          </a:p>
          <a:p>
            <a:pPr>
              <a:defRPr/>
            </a:pPr>
            <a:r>
              <a:rPr lang="en-GB" sz="2800" dirty="0">
                <a:latin typeface="Arial"/>
                <a:cs typeface="Arial"/>
              </a:rPr>
              <a:t>     @ZeroWasteScot</a:t>
            </a:r>
            <a:endParaRPr lang="en-US" sz="2800" dirty="0">
              <a:latin typeface="Arial"/>
              <a:cs typeface="Arial"/>
            </a:endParaRPr>
          </a:p>
        </p:txBody>
      </p:sp>
      <p:pic>
        <p:nvPicPr>
          <p:cNvPr id="4101" name="Picture 5">
            <a:extLst>
              <a:ext uri="{FF2B5EF4-FFF2-40B4-BE49-F238E27FC236}">
                <a16:creationId xmlns:a16="http://schemas.microsoft.com/office/drawing/2014/main" id="{1260696E-3929-4CE2-9E4D-6D45413DD7B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9125" y="5664200"/>
            <a:ext cx="4302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4"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ＭＳ Ｐゴシック"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gov.scot/news/scotlands-carbon-footprint-1998-2017/#:~:text=Between%202016%20and%202017%2C%20Scotland's,to%2070.7%20MtCO2e%20in%202017."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europarl.europa.eu/news/en/press-room/20210122IPR96214/meps-call-for-binding-2030-targets-for-materials-use-and-consumption-footpri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zerowastescotland.org.uk/mfa"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a:extLst>
              <a:ext uri="{FF2B5EF4-FFF2-40B4-BE49-F238E27FC236}">
                <a16:creationId xmlns:a16="http://schemas.microsoft.com/office/drawing/2014/main" id="{FF1D8C0C-3692-49B6-89B5-9E23C21355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3">
            <a:extLst>
              <a:ext uri="{FF2B5EF4-FFF2-40B4-BE49-F238E27FC236}">
                <a16:creationId xmlns:a16="http://schemas.microsoft.com/office/drawing/2014/main" id="{52FB036E-2DA2-4477-942D-1A6D4F4F6171}"/>
              </a:ext>
            </a:extLst>
          </p:cNvPr>
          <p:cNvSpPr txBox="1">
            <a:spLocks noChangeArrowheads="1"/>
          </p:cNvSpPr>
          <p:nvPr/>
        </p:nvSpPr>
        <p:spPr bwMode="auto">
          <a:xfrm>
            <a:off x="446088" y="5238750"/>
            <a:ext cx="50974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1800" dirty="0">
                <a:solidFill>
                  <a:schemeClr val="bg1"/>
                </a:solidFill>
              </a:rPr>
              <a:t>Kimberley Pratt, Environmental Analyst</a:t>
            </a:r>
          </a:p>
          <a:p>
            <a:pPr eaLnBrk="1" hangingPunct="1">
              <a:spcBef>
                <a:spcPct val="0"/>
              </a:spcBef>
              <a:buFontTx/>
              <a:buNone/>
            </a:pPr>
            <a:r>
              <a:rPr lang="en-US" altLang="en-US" sz="1800" dirty="0">
                <a:solidFill>
                  <a:schemeClr val="bg1"/>
                </a:solidFill>
              </a:rPr>
              <a:t>June 2021</a:t>
            </a:r>
          </a:p>
        </p:txBody>
      </p:sp>
      <p:sp>
        <p:nvSpPr>
          <p:cNvPr id="11268" name="TextBox 4">
            <a:extLst>
              <a:ext uri="{FF2B5EF4-FFF2-40B4-BE49-F238E27FC236}">
                <a16:creationId xmlns:a16="http://schemas.microsoft.com/office/drawing/2014/main" id="{519BB78A-7E03-4FE5-A00E-AE874F67344B}"/>
              </a:ext>
            </a:extLst>
          </p:cNvPr>
          <p:cNvSpPr txBox="1">
            <a:spLocks noChangeArrowheads="1"/>
          </p:cNvSpPr>
          <p:nvPr/>
        </p:nvSpPr>
        <p:spPr bwMode="auto">
          <a:xfrm>
            <a:off x="425450" y="6002338"/>
            <a:ext cx="4859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1800">
                <a:solidFill>
                  <a:schemeClr val="bg1"/>
                </a:solidFill>
              </a:rPr>
              <a:t>zerowastescotland.org.uk</a:t>
            </a:r>
          </a:p>
          <a:p>
            <a:pPr eaLnBrk="1" hangingPunct="1">
              <a:spcBef>
                <a:spcPct val="0"/>
              </a:spcBef>
              <a:buFontTx/>
              <a:buNone/>
            </a:pPr>
            <a:r>
              <a:rPr lang="en-US" altLang="en-US" sz="1800">
                <a:solidFill>
                  <a:schemeClr val="bg1"/>
                </a:solidFill>
              </a:rPr>
              <a:t>   @zerowastescot</a:t>
            </a:r>
          </a:p>
        </p:txBody>
      </p:sp>
      <p:sp>
        <p:nvSpPr>
          <p:cNvPr id="11269" name="Title 1">
            <a:extLst>
              <a:ext uri="{FF2B5EF4-FFF2-40B4-BE49-F238E27FC236}">
                <a16:creationId xmlns:a16="http://schemas.microsoft.com/office/drawing/2014/main" id="{50C809A2-6E47-4531-AE30-95037DD12AFD}"/>
              </a:ext>
            </a:extLst>
          </p:cNvPr>
          <p:cNvSpPr>
            <a:spLocks noGrp="1"/>
          </p:cNvSpPr>
          <p:nvPr>
            <p:ph type="ctrTitle"/>
          </p:nvPr>
        </p:nvSpPr>
        <p:spPr>
          <a:xfrm>
            <a:off x="425450" y="4211638"/>
            <a:ext cx="7948613" cy="646112"/>
          </a:xfrm>
        </p:spPr>
        <p:txBody>
          <a:bodyPr/>
          <a:lstStyle/>
          <a:p>
            <a:pPr eaLnBrk="1" hangingPunct="1"/>
            <a:r>
              <a:rPr lang="en-GB" altLang="en-US" dirty="0">
                <a:latin typeface="Arial" panose="020B0604020202020204" pitchFamily="34" charset="0"/>
                <a:ea typeface="ＭＳ Ｐゴシック" panose="020B0600070205080204" pitchFamily="34" charset="-128"/>
                <a:cs typeface="Arial" panose="020B0604020202020204" pitchFamily="34" charset="0"/>
              </a:rPr>
              <a:t>Scotland's material footprint</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1270" name="TextBox 1">
            <a:extLst>
              <a:ext uri="{FF2B5EF4-FFF2-40B4-BE49-F238E27FC236}">
                <a16:creationId xmlns:a16="http://schemas.microsoft.com/office/drawing/2014/main" id="{AB68FB88-2723-4941-9170-1574A9BBEE2C}"/>
              </a:ext>
            </a:extLst>
          </p:cNvPr>
          <p:cNvSpPr txBox="1">
            <a:spLocks noChangeArrowheads="1"/>
          </p:cNvSpPr>
          <p:nvPr/>
        </p:nvSpPr>
        <p:spPr bwMode="auto">
          <a:xfrm>
            <a:off x="-711200" y="34369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pic>
        <p:nvPicPr>
          <p:cNvPr id="11271" name="Picture 8">
            <a:extLst>
              <a:ext uri="{FF2B5EF4-FFF2-40B4-BE49-F238E27FC236}">
                <a16:creationId xmlns:a16="http://schemas.microsoft.com/office/drawing/2014/main" id="{871E47DA-13D8-4BBF-9201-D6AC1E2B90C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350" y="6391275"/>
            <a:ext cx="182563"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873"/>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6A438AF-9122-4D75-A3FE-6F7D5C88D712}"/>
              </a:ext>
            </a:extLst>
          </p:cNvPr>
          <p:cNvSpPr>
            <a:spLocks noGrp="1"/>
          </p:cNvSpPr>
          <p:nvPr>
            <p:ph type="title"/>
          </p:nvPr>
        </p:nvSpPr>
        <p:spPr>
          <a:xfrm>
            <a:off x="185738" y="500063"/>
            <a:ext cx="7807325" cy="530225"/>
          </a:xfrm>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Material consumption</a:t>
            </a:r>
            <a:endParaRPr lang="en-GB"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Content Placeholder 3">
            <a:extLst>
              <a:ext uri="{FF2B5EF4-FFF2-40B4-BE49-F238E27FC236}">
                <a16:creationId xmlns:a16="http://schemas.microsoft.com/office/drawing/2014/main" id="{701ABFCF-5212-470A-92BE-4ED7FA5AA332}"/>
              </a:ext>
            </a:extLst>
          </p:cNvPr>
          <p:cNvSpPr>
            <a:spLocks noGrp="1"/>
          </p:cNvSpPr>
          <p:nvPr>
            <p:ph idx="10"/>
          </p:nvPr>
        </p:nvSpPr>
        <p:spPr>
          <a:xfrm>
            <a:off x="260350" y="1366981"/>
            <a:ext cx="8229600" cy="4990955"/>
          </a:xfrm>
        </p:spPr>
        <p:txBody>
          <a:bodyPr/>
          <a:lstStyle/>
          <a:p>
            <a:pPr marL="0" indent="0">
              <a:buNone/>
              <a:defRPr/>
            </a:pPr>
            <a:r>
              <a:rPr lang="en-GB" sz="2400" dirty="0"/>
              <a:t>82% of Scotland’s carbon footprint come from the things we buy.</a:t>
            </a:r>
            <a:r>
              <a:rPr lang="en-GB" sz="2400" baseline="30000" dirty="0"/>
              <a:t>1</a:t>
            </a:r>
          </a:p>
          <a:p>
            <a:pPr>
              <a:defRPr/>
            </a:pPr>
            <a:endParaRPr lang="en-GB" sz="2400" baseline="30000" dirty="0"/>
          </a:p>
          <a:p>
            <a:pPr>
              <a:defRPr/>
            </a:pPr>
            <a:endParaRPr lang="en-GB" sz="2400" baseline="30000" dirty="0"/>
          </a:p>
          <a:p>
            <a:pPr>
              <a:defRPr/>
            </a:pPr>
            <a:endParaRPr lang="en-GB" sz="2400" baseline="30000" dirty="0"/>
          </a:p>
          <a:p>
            <a:pPr>
              <a:defRPr/>
            </a:pPr>
            <a:endParaRPr lang="en-GB" sz="2400" baseline="30000" dirty="0"/>
          </a:p>
          <a:p>
            <a:pPr>
              <a:defRPr/>
            </a:pPr>
            <a:endParaRPr lang="en-GB" sz="2400" baseline="30000" dirty="0"/>
          </a:p>
          <a:p>
            <a:pPr>
              <a:defRPr/>
            </a:pPr>
            <a:endParaRPr lang="en-GB" sz="2400" baseline="30000" dirty="0"/>
          </a:p>
          <a:p>
            <a:pPr>
              <a:defRPr/>
            </a:pPr>
            <a:endParaRPr lang="en-GB" sz="1800" b="1" dirty="0"/>
          </a:p>
          <a:p>
            <a:pPr marL="0" indent="0">
              <a:buNone/>
              <a:defRPr/>
            </a:pPr>
            <a:r>
              <a:rPr lang="en-GB" sz="2400" b="1" dirty="0"/>
              <a:t>Raw material extraction </a:t>
            </a:r>
            <a:r>
              <a:rPr lang="en-GB" sz="2400" dirty="0"/>
              <a:t>is the most carbon intensive part of the life cycle for most products.</a:t>
            </a:r>
          </a:p>
          <a:p>
            <a:pPr marL="0" indent="0">
              <a:buNone/>
              <a:defRPr/>
            </a:pPr>
            <a:endParaRPr lang="en-GB" sz="2400" dirty="0"/>
          </a:p>
          <a:p>
            <a:pPr marL="0" indent="0">
              <a:buNone/>
              <a:defRPr/>
            </a:pPr>
            <a:r>
              <a:rPr lang="en-GB" sz="2400" dirty="0"/>
              <a:t>We must understand where our materials are coming from to reduce our carbon footprint.</a:t>
            </a:r>
          </a:p>
          <a:p>
            <a:pPr>
              <a:defRPr/>
            </a:pPr>
            <a:endParaRPr lang="en-GB" sz="2400" dirty="0"/>
          </a:p>
        </p:txBody>
      </p:sp>
      <p:sp>
        <p:nvSpPr>
          <p:cNvPr id="2" name="TextBox 1">
            <a:extLst>
              <a:ext uri="{FF2B5EF4-FFF2-40B4-BE49-F238E27FC236}">
                <a16:creationId xmlns:a16="http://schemas.microsoft.com/office/drawing/2014/main" id="{61ACACE5-1537-47B1-AFBB-49CD37FC52C4}"/>
              </a:ext>
            </a:extLst>
          </p:cNvPr>
          <p:cNvSpPr txBox="1">
            <a:spLocks noChangeArrowheads="1"/>
          </p:cNvSpPr>
          <p:nvPr/>
        </p:nvSpPr>
        <p:spPr bwMode="auto">
          <a:xfrm>
            <a:off x="260350" y="6526377"/>
            <a:ext cx="43889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r>
              <a:rPr lang="en-US" altLang="en-US" sz="1100" baseline="30000" dirty="0">
                <a:latin typeface="Calibri" panose="020F0502020204030204" pitchFamily="34" charset="0"/>
              </a:rPr>
              <a:t>1</a:t>
            </a:r>
            <a:r>
              <a:rPr lang="en-US" altLang="en-US" sz="1100" dirty="0">
                <a:latin typeface="Calibri" panose="020F0502020204030204" pitchFamily="34" charset="0"/>
              </a:rPr>
              <a:t> Scottish Government (2021) </a:t>
            </a:r>
            <a:r>
              <a:rPr lang="en-US" altLang="en-US" sz="1100" dirty="0">
                <a:latin typeface="Calibri" panose="020F0502020204030204" pitchFamily="34" charset="0"/>
                <a:hlinkClick r:id="rId3"/>
              </a:rPr>
              <a:t>Scotland’s carbon footprint: 1998-2017</a:t>
            </a:r>
            <a:endParaRPr lang="en-GB" altLang="en-US" sz="1100" dirty="0">
              <a:latin typeface="Calibri" panose="020F0502020204030204" pitchFamily="34" charset="0"/>
            </a:endParaRPr>
          </a:p>
        </p:txBody>
      </p:sp>
      <p:grpSp>
        <p:nvGrpSpPr>
          <p:cNvPr id="16" name="Group 15">
            <a:extLst>
              <a:ext uri="{FF2B5EF4-FFF2-40B4-BE49-F238E27FC236}">
                <a16:creationId xmlns:a16="http://schemas.microsoft.com/office/drawing/2014/main" id="{049503E6-C711-4002-B7C6-D3DD269A8C19}"/>
              </a:ext>
            </a:extLst>
          </p:cNvPr>
          <p:cNvGrpSpPr>
            <a:grpSpLocks/>
          </p:cNvGrpSpPr>
          <p:nvPr/>
        </p:nvGrpSpPr>
        <p:grpSpPr bwMode="auto">
          <a:xfrm>
            <a:off x="998782" y="2309194"/>
            <a:ext cx="6567487" cy="1741488"/>
            <a:chOff x="1053737" y="4023360"/>
            <a:chExt cx="6566263" cy="1741714"/>
          </a:xfrm>
        </p:grpSpPr>
        <p:sp>
          <p:nvSpPr>
            <p:cNvPr id="3" name="Rectangle 2">
              <a:extLst>
                <a:ext uri="{FF2B5EF4-FFF2-40B4-BE49-F238E27FC236}">
                  <a16:creationId xmlns:a16="http://schemas.microsoft.com/office/drawing/2014/main" id="{FC789BED-0308-48FA-B43B-A7951B09D7D0}"/>
                </a:ext>
              </a:extLst>
            </p:cNvPr>
            <p:cNvSpPr/>
            <p:nvPr/>
          </p:nvSpPr>
          <p:spPr>
            <a:xfrm>
              <a:off x="1053737" y="4023360"/>
              <a:ext cx="6566263" cy="1741714"/>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GB"/>
            </a:p>
          </p:txBody>
        </p:sp>
        <p:pic>
          <p:nvPicPr>
            <p:cNvPr id="13319" name="Picture 23">
              <a:extLst>
                <a:ext uri="{FF2B5EF4-FFF2-40B4-BE49-F238E27FC236}">
                  <a16:creationId xmlns:a16="http://schemas.microsoft.com/office/drawing/2014/main" id="{0B1FBA98-D183-447C-A862-C0B4AD8C210B}"/>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751883" y="4917874"/>
              <a:ext cx="1145945" cy="756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0" name="Picture 6">
              <a:extLst>
                <a:ext uri="{FF2B5EF4-FFF2-40B4-BE49-F238E27FC236}">
                  <a16:creationId xmlns:a16="http://schemas.microsoft.com/office/drawing/2014/main" id="{B6D4411D-5F37-4805-A5EE-BFF67ADEB09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3173" y="4969893"/>
              <a:ext cx="1112441" cy="5682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1" name="Picture 11">
              <a:extLst>
                <a:ext uri="{FF2B5EF4-FFF2-40B4-BE49-F238E27FC236}">
                  <a16:creationId xmlns:a16="http://schemas.microsoft.com/office/drawing/2014/main" id="{7C8BE19A-41C4-4852-A8FC-763FE30C9B7D}"/>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6529266" y="4964576"/>
              <a:ext cx="920897" cy="561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2" name="Picture 8">
              <a:extLst>
                <a:ext uri="{FF2B5EF4-FFF2-40B4-BE49-F238E27FC236}">
                  <a16:creationId xmlns:a16="http://schemas.microsoft.com/office/drawing/2014/main" id="{3CF2C5A4-2B23-47F5-AA6B-7102EB260284}"/>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6740" y="4925714"/>
              <a:ext cx="1112440" cy="5947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3" name="Picture 9">
              <a:extLst>
                <a:ext uri="{FF2B5EF4-FFF2-40B4-BE49-F238E27FC236}">
                  <a16:creationId xmlns:a16="http://schemas.microsoft.com/office/drawing/2014/main" id="{2818524A-A415-472F-9D8E-082CB73C45BB}"/>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2092" y="4913446"/>
              <a:ext cx="1093846" cy="674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24" name="Title 1">
              <a:extLst>
                <a:ext uri="{FF2B5EF4-FFF2-40B4-BE49-F238E27FC236}">
                  <a16:creationId xmlns:a16="http://schemas.microsoft.com/office/drawing/2014/main" id="{6E34BF4E-0AF6-4C11-A871-39726BD78970}"/>
                </a:ext>
              </a:extLst>
            </p:cNvPr>
            <p:cNvSpPr txBox="1">
              <a:spLocks/>
            </p:cNvSpPr>
            <p:nvPr/>
          </p:nvSpPr>
          <p:spPr bwMode="auto">
            <a:xfrm>
              <a:off x="1216124" y="4060689"/>
              <a:ext cx="1078171" cy="86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r>
                <a:rPr lang="en-GB" altLang="en-US" sz="2400">
                  <a:solidFill>
                    <a:schemeClr val="accent1"/>
                  </a:solidFill>
                </a:rPr>
                <a:t>Take</a:t>
              </a:r>
              <a:endParaRPr lang="en-GB" altLang="en-US" sz="2400" b="1" u="sng">
                <a:solidFill>
                  <a:schemeClr val="accent1"/>
                </a:solidFill>
              </a:endParaRPr>
            </a:p>
          </p:txBody>
        </p:sp>
        <p:sp>
          <p:nvSpPr>
            <p:cNvPr id="13325" name="Title 1">
              <a:extLst>
                <a:ext uri="{FF2B5EF4-FFF2-40B4-BE49-F238E27FC236}">
                  <a16:creationId xmlns:a16="http://schemas.microsoft.com/office/drawing/2014/main" id="{495A36AA-4ECE-439D-B275-FEAC93524915}"/>
                </a:ext>
              </a:extLst>
            </p:cNvPr>
            <p:cNvSpPr txBox="1">
              <a:spLocks/>
            </p:cNvSpPr>
            <p:nvPr/>
          </p:nvSpPr>
          <p:spPr bwMode="auto">
            <a:xfrm>
              <a:off x="3803459" y="4053588"/>
              <a:ext cx="1078171" cy="86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r>
                <a:rPr lang="en-GB" altLang="en-US" sz="2400" dirty="0">
                  <a:solidFill>
                    <a:schemeClr val="accent1"/>
                  </a:solidFill>
                </a:rPr>
                <a:t>Make</a:t>
              </a:r>
              <a:endParaRPr lang="en-GB" altLang="en-US" sz="2400" b="1" u="sng" dirty="0">
                <a:solidFill>
                  <a:schemeClr val="accent1"/>
                </a:solidFill>
              </a:endParaRPr>
            </a:p>
          </p:txBody>
        </p:sp>
        <p:sp>
          <p:nvSpPr>
            <p:cNvPr id="13326" name="Title 1">
              <a:extLst>
                <a:ext uri="{FF2B5EF4-FFF2-40B4-BE49-F238E27FC236}">
                  <a16:creationId xmlns:a16="http://schemas.microsoft.com/office/drawing/2014/main" id="{044402C3-9170-436F-ACFF-207632D47A4C}"/>
                </a:ext>
              </a:extLst>
            </p:cNvPr>
            <p:cNvSpPr txBox="1">
              <a:spLocks/>
            </p:cNvSpPr>
            <p:nvPr/>
          </p:nvSpPr>
          <p:spPr bwMode="auto">
            <a:xfrm>
              <a:off x="6216244" y="4053588"/>
              <a:ext cx="1288879" cy="86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r>
                <a:rPr lang="en-GB" altLang="en-US" sz="2400">
                  <a:solidFill>
                    <a:schemeClr val="accent1"/>
                  </a:solidFill>
                </a:rPr>
                <a:t>Dispose</a:t>
              </a:r>
              <a:endParaRPr lang="en-GB" altLang="en-US" sz="2400" b="1" u="sng">
                <a:solidFill>
                  <a:schemeClr val="accent1"/>
                </a:solidFill>
              </a:endParaRPr>
            </a:p>
          </p:txBody>
        </p:sp>
        <p:cxnSp>
          <p:nvCxnSpPr>
            <p:cNvPr id="14" name="Straight Arrow Connector 13">
              <a:extLst>
                <a:ext uri="{FF2B5EF4-FFF2-40B4-BE49-F238E27FC236}">
                  <a16:creationId xmlns:a16="http://schemas.microsoft.com/office/drawing/2014/main" id="{35DBFBCA-9AA3-4D28-8E5F-16B89A1FCCF2}"/>
                </a:ext>
              </a:extLst>
            </p:cNvPr>
            <p:cNvCxnSpPr>
              <a:stCxn id="13324" idx="3"/>
              <a:endCxn id="13325" idx="1"/>
            </p:cNvCxnSpPr>
            <p:nvPr/>
          </p:nvCxnSpPr>
          <p:spPr>
            <a:xfrm flipV="1">
              <a:off x="2294088" y="4484502"/>
              <a:ext cx="1509431" cy="6351"/>
            </a:xfrm>
            <a:prstGeom prst="straightConnector1">
              <a:avLst/>
            </a:prstGeom>
            <a:solidFill>
              <a:schemeClr val="bg1"/>
            </a:solidFill>
            <a:ln w="1905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349328E8-ED84-4239-81DA-F8F764A7A724}"/>
                </a:ext>
              </a:extLst>
            </p:cNvPr>
            <p:cNvCxnSpPr>
              <a:cxnSpLocks/>
              <a:stCxn id="13325" idx="3"/>
              <a:endCxn id="13326" idx="1"/>
            </p:cNvCxnSpPr>
            <p:nvPr/>
          </p:nvCxnSpPr>
          <p:spPr>
            <a:xfrm>
              <a:off x="4881231" y="4484502"/>
              <a:ext cx="1334838" cy="0"/>
            </a:xfrm>
            <a:prstGeom prst="straightConnector1">
              <a:avLst/>
            </a:prstGeom>
            <a:solidFill>
              <a:schemeClr val="bg1"/>
            </a:solidFill>
            <a:ln w="19050">
              <a:tailEnd type="triangle"/>
            </a:ln>
          </p:spPr>
          <p:style>
            <a:lnRef idx="1">
              <a:schemeClr val="dk1"/>
            </a:lnRef>
            <a:fillRef idx="0">
              <a:schemeClr val="dk1"/>
            </a:fillRef>
            <a:effectRef idx="0">
              <a:schemeClr val="dk1"/>
            </a:effectRef>
            <a:fontRef idx="minor">
              <a:schemeClr val="tx1"/>
            </a:fontRef>
          </p:style>
        </p:cxnSp>
      </p:grpSp>
      <p:pic>
        <p:nvPicPr>
          <p:cNvPr id="6" name="Picture 5">
            <a:extLst>
              <a:ext uri="{FF2B5EF4-FFF2-40B4-BE49-F238E27FC236}">
                <a16:creationId xmlns:a16="http://schemas.microsoft.com/office/drawing/2014/main" id="{70E9AD5A-733C-49B0-80EE-0FC05C51C093}"/>
              </a:ext>
            </a:extLst>
          </p:cNvPr>
          <p:cNvPicPr>
            <a:picLocks noChangeAspect="1"/>
          </p:cNvPicPr>
          <p:nvPr/>
        </p:nvPicPr>
        <p:blipFill>
          <a:blip r:embed="rId9"/>
          <a:stretch>
            <a:fillRect/>
          </a:stretch>
        </p:blipFill>
        <p:spPr>
          <a:xfrm>
            <a:off x="7442687" y="5985163"/>
            <a:ext cx="1660377" cy="8376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95FCC10-BCB6-4A9D-90A7-2795A3137858}"/>
              </a:ext>
            </a:extLst>
          </p:cNvPr>
          <p:cNvPicPr>
            <a:picLocks noChangeAspect="1"/>
          </p:cNvPicPr>
          <p:nvPr/>
        </p:nvPicPr>
        <p:blipFill>
          <a:blip r:embed="rId3"/>
          <a:stretch>
            <a:fillRect/>
          </a:stretch>
        </p:blipFill>
        <p:spPr>
          <a:xfrm>
            <a:off x="7449688" y="5877214"/>
            <a:ext cx="1660377" cy="837623"/>
          </a:xfrm>
          <a:prstGeom prst="rect">
            <a:avLst/>
          </a:prstGeom>
        </p:spPr>
      </p:pic>
      <p:sp>
        <p:nvSpPr>
          <p:cNvPr id="15362" name="Title 1">
            <a:extLst>
              <a:ext uri="{FF2B5EF4-FFF2-40B4-BE49-F238E27FC236}">
                <a16:creationId xmlns:a16="http://schemas.microsoft.com/office/drawing/2014/main" id="{0450C55D-FE1F-4D9E-93A8-AF0FF063C474}"/>
              </a:ext>
            </a:extLst>
          </p:cNvPr>
          <p:cNvSpPr>
            <a:spLocks noGrp="1"/>
          </p:cNvSpPr>
          <p:nvPr>
            <p:ph type="title"/>
          </p:nvPr>
        </p:nvSpPr>
        <p:spPr>
          <a:xfrm>
            <a:off x="185738" y="500063"/>
            <a:ext cx="7807325" cy="530225"/>
          </a:xfrm>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Scottish Material Flow Accounts</a:t>
            </a:r>
            <a:endParaRPr lang="en-GB" altLang="en-US">
              <a:latin typeface="Arial" panose="020B0604020202020204" pitchFamily="34" charset="0"/>
              <a:ea typeface="ＭＳ Ｐゴシック" panose="020B0600070205080204" pitchFamily="34" charset="-128"/>
              <a:cs typeface="Arial" panose="020B0604020202020204" pitchFamily="34" charset="0"/>
            </a:endParaRPr>
          </a:p>
        </p:txBody>
      </p:sp>
      <p:pic>
        <p:nvPicPr>
          <p:cNvPr id="15363" name="Picture 1">
            <a:extLst>
              <a:ext uri="{FF2B5EF4-FFF2-40B4-BE49-F238E27FC236}">
                <a16:creationId xmlns:a16="http://schemas.microsoft.com/office/drawing/2014/main" id="{B8FD138C-3593-41EC-89D1-3C43A1765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8" y="1408113"/>
            <a:ext cx="8740775"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5">
            <a:extLst>
              <a:ext uri="{FF2B5EF4-FFF2-40B4-BE49-F238E27FC236}">
                <a16:creationId xmlns:a16="http://schemas.microsoft.com/office/drawing/2014/main" id="{073B67D0-8EE2-4656-94E2-06EF6A633C3F}"/>
              </a:ext>
            </a:extLst>
          </p:cNvPr>
          <p:cNvSpPr txBox="1">
            <a:spLocks noChangeArrowheads="1"/>
          </p:cNvSpPr>
          <p:nvPr/>
        </p:nvSpPr>
        <p:spPr bwMode="auto">
          <a:xfrm>
            <a:off x="217488" y="1408113"/>
            <a:ext cx="5457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r>
              <a:rPr lang="en-US" altLang="en-US" sz="3200" b="1">
                <a:solidFill>
                  <a:schemeClr val="bg1"/>
                </a:solidFill>
                <a:latin typeface="Calibri" panose="020F0502020204030204" pitchFamily="34" charset="0"/>
              </a:rPr>
              <a:t>2017 Scottish material flows</a:t>
            </a:r>
            <a:endParaRPr lang="en-GB" altLang="en-US" sz="3200" b="1">
              <a:solidFill>
                <a:schemeClr val="bg1"/>
              </a:solidFill>
              <a:latin typeface="Calibri" panose="020F0502020204030204" pitchFamily="34" charset="0"/>
            </a:endParaRPr>
          </a:p>
        </p:txBody>
      </p:sp>
      <p:pic>
        <p:nvPicPr>
          <p:cNvPr id="3" name="Picture 2">
            <a:extLst>
              <a:ext uri="{FF2B5EF4-FFF2-40B4-BE49-F238E27FC236}">
                <a16:creationId xmlns:a16="http://schemas.microsoft.com/office/drawing/2014/main" id="{14D3C5D6-0F92-4B8C-96A4-FE4881013A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4562475"/>
            <a:ext cx="171450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EF15527-DA8F-4C6A-9F64-AAB90FA5B6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2900" y="4214813"/>
            <a:ext cx="10874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3749C37-5FAB-43D0-8E3F-76336A0A06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8788" y="4552950"/>
            <a:ext cx="7096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1887DD4-EF35-417F-9EBB-709704BD7B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0700" y="3784600"/>
            <a:ext cx="171450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9423563-EE1C-441F-890B-23D96D05B4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2671763"/>
            <a:ext cx="1714500"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423925-4582-47A5-B2AE-E798A7AE13DE}"/>
              </a:ext>
            </a:extLst>
          </p:cNvPr>
          <p:cNvPicPr>
            <a:picLocks noChangeAspect="1"/>
          </p:cNvPicPr>
          <p:nvPr/>
        </p:nvPicPr>
        <p:blipFill>
          <a:blip r:embed="rId3"/>
          <a:stretch>
            <a:fillRect/>
          </a:stretch>
        </p:blipFill>
        <p:spPr>
          <a:xfrm>
            <a:off x="7442687" y="5985163"/>
            <a:ext cx="1660377" cy="837623"/>
          </a:xfrm>
          <a:prstGeom prst="rect">
            <a:avLst/>
          </a:prstGeom>
        </p:spPr>
      </p:pic>
      <p:sp>
        <p:nvSpPr>
          <p:cNvPr id="17410" name="Title 1">
            <a:extLst>
              <a:ext uri="{FF2B5EF4-FFF2-40B4-BE49-F238E27FC236}">
                <a16:creationId xmlns:a16="http://schemas.microsoft.com/office/drawing/2014/main" id="{96EFAA9C-75CC-4636-969E-BC4661B30913}"/>
              </a:ext>
            </a:extLst>
          </p:cNvPr>
          <p:cNvSpPr>
            <a:spLocks noGrp="1"/>
          </p:cNvSpPr>
          <p:nvPr>
            <p:ph type="title"/>
          </p:nvPr>
        </p:nvSpPr>
        <p:spPr>
          <a:xfrm>
            <a:off x="185738" y="500063"/>
            <a:ext cx="7807325" cy="530225"/>
          </a:xfrm>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Scotland’s material footprint</a:t>
            </a:r>
            <a:endParaRPr lang="en-GB"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17411" name="Content Placeholder 3">
            <a:extLst>
              <a:ext uri="{FF2B5EF4-FFF2-40B4-BE49-F238E27FC236}">
                <a16:creationId xmlns:a16="http://schemas.microsoft.com/office/drawing/2014/main" id="{5B2562D4-2744-40B2-AE60-052713BB0A0B}"/>
              </a:ext>
            </a:extLst>
          </p:cNvPr>
          <p:cNvSpPr>
            <a:spLocks noGrp="1"/>
          </p:cNvSpPr>
          <p:nvPr>
            <p:ph idx="10"/>
          </p:nvPr>
        </p:nvSpPr>
        <p:spPr>
          <a:xfrm>
            <a:off x="185738" y="4292600"/>
            <a:ext cx="8229600" cy="2395538"/>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Scotland’s material footprint is higher than the EU average…</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And even higher than the sustainable threshold.</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On average, each person in Scotland consumes 50kg of materials a week.</a:t>
            </a: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17412" name="Picture 4">
            <a:extLst>
              <a:ext uri="{FF2B5EF4-FFF2-40B4-BE49-F238E27FC236}">
                <a16:creationId xmlns:a16="http://schemas.microsoft.com/office/drawing/2014/main" id="{7274C760-6016-48AA-B281-B2D7BEE27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8" y="1468438"/>
            <a:ext cx="52578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0A420866-52AA-42EB-9E5E-F1BBE5304697}"/>
              </a:ext>
            </a:extLst>
          </p:cNvPr>
          <p:cNvCxnSpPr>
            <a:cxnSpLocks/>
          </p:cNvCxnSpPr>
          <p:nvPr/>
        </p:nvCxnSpPr>
        <p:spPr>
          <a:xfrm>
            <a:off x="2549236" y="2798763"/>
            <a:ext cx="4008582" cy="0"/>
          </a:xfrm>
          <a:prstGeom prst="line">
            <a:avLst/>
          </a:prstGeom>
          <a:ln>
            <a:solidFill>
              <a:srgbClr val="FF0000"/>
            </a:solidFill>
            <a:prstDash val="sysDash"/>
          </a:ln>
        </p:spPr>
        <p:style>
          <a:lnRef idx="2">
            <a:schemeClr val="dk1"/>
          </a:lnRef>
          <a:fillRef idx="0">
            <a:schemeClr val="dk1"/>
          </a:fillRef>
          <a:effectRef idx="1">
            <a:schemeClr val="dk1"/>
          </a:effectRef>
          <a:fontRef idx="minor">
            <a:schemeClr val="tx1"/>
          </a:fontRef>
        </p:style>
      </p:cxnSp>
      <p:sp>
        <p:nvSpPr>
          <p:cNvPr id="2" name="TextBox 1">
            <a:extLst>
              <a:ext uri="{FF2B5EF4-FFF2-40B4-BE49-F238E27FC236}">
                <a16:creationId xmlns:a16="http://schemas.microsoft.com/office/drawing/2014/main" id="{E0D651A3-5CE8-4F7C-BA47-FEFA3D4D71AB}"/>
              </a:ext>
            </a:extLst>
          </p:cNvPr>
          <p:cNvSpPr txBox="1">
            <a:spLocks noChangeArrowheads="1"/>
          </p:cNvSpPr>
          <p:nvPr/>
        </p:nvSpPr>
        <p:spPr bwMode="auto">
          <a:xfrm>
            <a:off x="6729123" y="2336800"/>
            <a:ext cx="2155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r>
              <a:rPr lang="en-US" altLang="en-US" sz="1800" dirty="0">
                <a:latin typeface="Calibri" panose="020F0502020204030204" pitchFamily="34" charset="0"/>
              </a:rPr>
              <a:t>Sustainable target</a:t>
            </a:r>
          </a:p>
          <a:p>
            <a:pPr algn="ctr">
              <a:spcBef>
                <a:spcPct val="0"/>
              </a:spcBef>
              <a:buFontTx/>
              <a:buNone/>
            </a:pPr>
            <a:r>
              <a:rPr lang="en-US" altLang="en-US" sz="1800" b="1" dirty="0">
                <a:latin typeface="Calibri" panose="020F0502020204030204" pitchFamily="34" charset="0"/>
              </a:rPr>
              <a:t>8 tonnes </a:t>
            </a:r>
            <a:r>
              <a:rPr lang="en-US" altLang="en-US" sz="1800" dirty="0">
                <a:latin typeface="Calibri" panose="020F0502020204030204" pitchFamily="34" charset="0"/>
              </a:rPr>
              <a:t>per person per year</a:t>
            </a:r>
            <a:endParaRPr lang="en-GB" altLang="en-US" sz="1800" dirty="0">
              <a:latin typeface="Calibri" panose="020F0502020204030204" pitchFamily="34" charset="0"/>
            </a:endParaRPr>
          </a:p>
        </p:txBody>
      </p:sp>
      <p:sp>
        <p:nvSpPr>
          <p:cNvPr id="5" name="Rectangle 4">
            <a:extLst>
              <a:ext uri="{FF2B5EF4-FFF2-40B4-BE49-F238E27FC236}">
                <a16:creationId xmlns:a16="http://schemas.microsoft.com/office/drawing/2014/main" id="{0A5B722E-6401-4A9B-8627-107CA3A6FE22}"/>
              </a:ext>
            </a:extLst>
          </p:cNvPr>
          <p:cNvSpPr/>
          <p:nvPr/>
        </p:nvSpPr>
        <p:spPr>
          <a:xfrm>
            <a:off x="4553526" y="1441012"/>
            <a:ext cx="4479637" cy="239552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P spid="2"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A6239F8-B612-4A36-9A3A-697B7403D219}"/>
              </a:ext>
            </a:extLst>
          </p:cNvPr>
          <p:cNvSpPr>
            <a:spLocks noGrp="1"/>
          </p:cNvSpPr>
          <p:nvPr>
            <p:ph type="title"/>
          </p:nvPr>
        </p:nvSpPr>
        <p:spPr>
          <a:xfrm>
            <a:off x="185738" y="500063"/>
            <a:ext cx="7807325" cy="530225"/>
          </a:xfrm>
        </p:spPr>
        <p:txBody>
          <a:bodyPr/>
          <a:lstStyle/>
          <a:p>
            <a:r>
              <a:rPr lang="en-GB" altLang="en-US">
                <a:latin typeface="Arial" panose="020B0604020202020204" pitchFamily="34" charset="0"/>
                <a:ea typeface="ＭＳ Ｐゴシック" panose="020B0600070205080204" pitchFamily="34" charset="-128"/>
                <a:cs typeface="Arial" panose="020B0604020202020204" pitchFamily="34" charset="0"/>
              </a:rPr>
              <a:t>Circular solutions</a:t>
            </a:r>
          </a:p>
        </p:txBody>
      </p:sp>
      <p:sp>
        <p:nvSpPr>
          <p:cNvPr id="19459" name="Content Placeholder 6">
            <a:extLst>
              <a:ext uri="{FF2B5EF4-FFF2-40B4-BE49-F238E27FC236}">
                <a16:creationId xmlns:a16="http://schemas.microsoft.com/office/drawing/2014/main" id="{BF4D0111-B355-418C-B62A-71D39812643F}"/>
              </a:ext>
            </a:extLst>
          </p:cNvPr>
          <p:cNvSpPr>
            <a:spLocks noGrp="1"/>
          </p:cNvSpPr>
          <p:nvPr>
            <p:ph idx="10"/>
          </p:nvPr>
        </p:nvSpPr>
        <p:spPr>
          <a:xfrm>
            <a:off x="185738" y="1509713"/>
            <a:ext cx="3681664" cy="5032375"/>
          </a:xfrm>
        </p:spPr>
        <p:txBody>
          <a:bodyPr/>
          <a:lstStyle/>
          <a:p>
            <a:r>
              <a:rPr lang="en-GB" altLang="en-US" sz="2400" dirty="0">
                <a:latin typeface="Arial" panose="020B0604020202020204" pitchFamily="34" charset="0"/>
                <a:ea typeface="ＭＳ Ｐゴシック" panose="020B0600070205080204" pitchFamily="34" charset="-128"/>
                <a:cs typeface="Arial" panose="020B0604020202020204" pitchFamily="34" charset="0"/>
              </a:rPr>
              <a:t>820,000t Scottish scrap steel is exported for reprocessing every year (£110M)</a:t>
            </a:r>
          </a:p>
          <a:p>
            <a:pPr marL="0" indent="0">
              <a:buNone/>
            </a:pPr>
            <a:endParaRPr lang="en-GB" altLang="en-US" sz="2400" dirty="0">
              <a:latin typeface="Arial" panose="020B0604020202020204" pitchFamily="34" charset="0"/>
              <a:ea typeface="ＭＳ Ｐゴシック" panose="020B0600070205080204" pitchFamily="34" charset="-128"/>
              <a:cs typeface="Arial" panose="020B0604020202020204" pitchFamily="34" charset="0"/>
            </a:endParaRPr>
          </a:p>
          <a:p>
            <a:r>
              <a:rPr lang="en-GB" altLang="en-US" sz="2400" dirty="0">
                <a:latin typeface="Arial" panose="020B0604020202020204" pitchFamily="34" charset="0"/>
                <a:ea typeface="ＭＳ Ｐゴシック" panose="020B0600070205080204" pitchFamily="34" charset="-128"/>
                <a:cs typeface="Arial" panose="020B0604020202020204" pitchFamily="34" charset="0"/>
              </a:rPr>
              <a:t>An Electric Arc Furnace in Scotland would have material, energy and transport savings </a:t>
            </a:r>
          </a:p>
        </p:txBody>
      </p:sp>
      <p:pic>
        <p:nvPicPr>
          <p:cNvPr id="5" name="Picture 4">
            <a:extLst>
              <a:ext uri="{FF2B5EF4-FFF2-40B4-BE49-F238E27FC236}">
                <a16:creationId xmlns:a16="http://schemas.microsoft.com/office/drawing/2014/main" id="{555A8111-B987-4CB7-BA25-A7DF29DCC783}"/>
              </a:ext>
            </a:extLst>
          </p:cNvPr>
          <p:cNvPicPr>
            <a:picLocks noChangeAspect="1"/>
          </p:cNvPicPr>
          <p:nvPr/>
        </p:nvPicPr>
        <p:blipFill>
          <a:blip r:embed="rId3"/>
          <a:stretch>
            <a:fillRect/>
          </a:stretch>
        </p:blipFill>
        <p:spPr>
          <a:xfrm>
            <a:off x="7442687" y="5985163"/>
            <a:ext cx="1660377" cy="837623"/>
          </a:xfrm>
          <a:prstGeom prst="rect">
            <a:avLst/>
          </a:prstGeom>
        </p:spPr>
      </p:pic>
      <p:sp>
        <p:nvSpPr>
          <p:cNvPr id="2" name="TextBox 1">
            <a:extLst>
              <a:ext uri="{FF2B5EF4-FFF2-40B4-BE49-F238E27FC236}">
                <a16:creationId xmlns:a16="http://schemas.microsoft.com/office/drawing/2014/main" id="{C270FEC3-7242-4633-B93E-69251E594C59}"/>
              </a:ext>
            </a:extLst>
          </p:cNvPr>
          <p:cNvSpPr txBox="1"/>
          <p:nvPr/>
        </p:nvSpPr>
        <p:spPr>
          <a:xfrm>
            <a:off x="4572000" y="1600200"/>
            <a:ext cx="3681663"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400" dirty="0"/>
              <a:t>56% reduction in GHGs compared to BAU:</a:t>
            </a:r>
          </a:p>
          <a:p>
            <a:pPr algn="ctr"/>
            <a:r>
              <a:rPr lang="en-GB" altLang="en-US" sz="2400" dirty="0">
                <a:latin typeface="Arial" panose="020B0604020202020204" pitchFamily="34" charset="0"/>
                <a:ea typeface="ＭＳ Ｐゴシック" panose="020B0600070205080204" pitchFamily="34" charset="-128"/>
                <a:cs typeface="Arial" panose="020B0604020202020204" pitchFamily="34" charset="0"/>
              </a:rPr>
              <a:t>784,000 tCO2e per year</a:t>
            </a:r>
            <a:endParaRPr lang="en-US" sz="2400" dirty="0"/>
          </a:p>
        </p:txBody>
      </p:sp>
      <p:sp>
        <p:nvSpPr>
          <p:cNvPr id="7" name="TextBox 6">
            <a:extLst>
              <a:ext uri="{FF2B5EF4-FFF2-40B4-BE49-F238E27FC236}">
                <a16:creationId xmlns:a16="http://schemas.microsoft.com/office/drawing/2014/main" id="{79F58E59-CD50-4201-9C0E-398991DE26DF}"/>
              </a:ext>
            </a:extLst>
          </p:cNvPr>
          <p:cNvSpPr txBox="1"/>
          <p:nvPr/>
        </p:nvSpPr>
        <p:spPr>
          <a:xfrm>
            <a:off x="4569576" y="3306212"/>
            <a:ext cx="3681663"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400" dirty="0"/>
              <a:t>180 direct long-term jobs and 1,000 indirect jobs</a:t>
            </a:r>
          </a:p>
        </p:txBody>
      </p:sp>
      <p:sp>
        <p:nvSpPr>
          <p:cNvPr id="9" name="TextBox 8">
            <a:extLst>
              <a:ext uri="{FF2B5EF4-FFF2-40B4-BE49-F238E27FC236}">
                <a16:creationId xmlns:a16="http://schemas.microsoft.com/office/drawing/2014/main" id="{D6A2C4D4-4165-447F-AF78-B6C8608CC85E}"/>
              </a:ext>
            </a:extLst>
          </p:cNvPr>
          <p:cNvSpPr txBox="1"/>
          <p:nvPr/>
        </p:nvSpPr>
        <p:spPr>
          <a:xfrm>
            <a:off x="4579555" y="4642892"/>
            <a:ext cx="3681663"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400" dirty="0"/>
              <a:t>Increase direct gross value added by £10-25M per year</a:t>
            </a:r>
          </a:p>
        </p:txBody>
      </p:sp>
      <p:sp>
        <p:nvSpPr>
          <p:cNvPr id="10" name="TextBox 9">
            <a:extLst>
              <a:ext uri="{FF2B5EF4-FFF2-40B4-BE49-F238E27FC236}">
                <a16:creationId xmlns:a16="http://schemas.microsoft.com/office/drawing/2014/main" id="{1B3BFBB1-CE5C-4201-AB4F-0EA8C11AA642}"/>
              </a:ext>
            </a:extLst>
          </p:cNvPr>
          <p:cNvSpPr txBox="1">
            <a:spLocks noChangeArrowheads="1"/>
          </p:cNvSpPr>
          <p:nvPr/>
        </p:nvSpPr>
        <p:spPr bwMode="auto">
          <a:xfrm>
            <a:off x="260350" y="6496436"/>
            <a:ext cx="52705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r>
              <a:rPr lang="en-US" altLang="en-US" sz="1200" dirty="0">
                <a:latin typeface="Calibri" panose="020F0502020204030204" pitchFamily="34" charset="0"/>
              </a:rPr>
              <a:t>Zero Waste Scotland (2014) </a:t>
            </a:r>
            <a:r>
              <a:rPr lang="en-US" altLang="en-US" sz="1200" dirty="0" err="1">
                <a:latin typeface="Calibri" panose="020F0502020204030204" pitchFamily="34" charset="0"/>
              </a:rPr>
              <a:t>Maximising</a:t>
            </a:r>
            <a:r>
              <a:rPr lang="en-US" altLang="en-US" sz="1200" dirty="0">
                <a:latin typeface="Calibri" panose="020F0502020204030204" pitchFamily="34" charset="0"/>
              </a:rPr>
              <a:t> the value of steel in Scotland</a:t>
            </a:r>
            <a:endParaRPr lang="en-GB" altLang="en-US" sz="1200" dirty="0">
              <a:latin typeface="Calibri" panose="020F0502020204030204" pitchFamily="34" charset="0"/>
            </a:endParaRPr>
          </a:p>
        </p:txBody>
      </p:sp>
    </p:spTree>
    <p:extLst>
      <p:ext uri="{BB962C8B-B14F-4D97-AF65-F5344CB8AC3E}">
        <p14:creationId xmlns:p14="http://schemas.microsoft.com/office/powerpoint/2010/main" val="1224982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AE0AC09-099B-4ADB-8E60-78F56A0305E4}"/>
              </a:ext>
            </a:extLst>
          </p:cNvPr>
          <p:cNvSpPr>
            <a:spLocks noGrp="1"/>
          </p:cNvSpPr>
          <p:nvPr>
            <p:ph type="title"/>
          </p:nvPr>
        </p:nvSpPr>
        <p:spPr>
          <a:xfrm>
            <a:off x="185738" y="500063"/>
            <a:ext cx="7807325" cy="530225"/>
          </a:xfrm>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Setting goals beyond net zero</a:t>
            </a:r>
            <a:endParaRPr lang="en-GB"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Content Placeholder 3">
            <a:extLst>
              <a:ext uri="{FF2B5EF4-FFF2-40B4-BE49-F238E27FC236}">
                <a16:creationId xmlns:a16="http://schemas.microsoft.com/office/drawing/2014/main" id="{FD81B8FA-13AC-4260-8BB7-83BDC82E1EB8}"/>
              </a:ext>
            </a:extLst>
          </p:cNvPr>
          <p:cNvSpPr>
            <a:spLocks noGrp="1"/>
          </p:cNvSpPr>
          <p:nvPr>
            <p:ph idx="10"/>
          </p:nvPr>
        </p:nvSpPr>
        <p:spPr>
          <a:xfrm>
            <a:off x="230188" y="4641850"/>
            <a:ext cx="8229600" cy="1716088"/>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There are no clear trends in our past consumption</a:t>
            </a:r>
          </a:p>
          <a:p>
            <a:r>
              <a:rPr lang="en-GB" altLang="en-US" dirty="0">
                <a:latin typeface="Arial" panose="020B0604020202020204" pitchFamily="34" charset="0"/>
                <a:ea typeface="ＭＳ Ｐゴシック" panose="020B0600070205080204" pitchFamily="34" charset="-128"/>
                <a:cs typeface="Arial" panose="020B0604020202020204" pitchFamily="34" charset="0"/>
              </a:rPr>
              <a:t>In January 2021, MEPs voted for science-based, binding EU targets for material footprints</a:t>
            </a:r>
            <a:r>
              <a:rPr lang="en-GB" altLang="en-US" baseline="30000" dirty="0">
                <a:latin typeface="Arial" panose="020B0604020202020204" pitchFamily="34" charset="0"/>
                <a:ea typeface="ＭＳ Ｐゴシック" panose="020B0600070205080204" pitchFamily="34" charset="-128"/>
                <a:cs typeface="Arial" panose="020B0604020202020204" pitchFamily="34" charset="0"/>
              </a:rPr>
              <a:t>2</a:t>
            </a:r>
          </a:p>
        </p:txBody>
      </p:sp>
      <p:pic>
        <p:nvPicPr>
          <p:cNvPr id="5" name="Picture 4">
            <a:extLst>
              <a:ext uri="{FF2B5EF4-FFF2-40B4-BE49-F238E27FC236}">
                <a16:creationId xmlns:a16="http://schemas.microsoft.com/office/drawing/2014/main" id="{B9FF140F-DB27-49E5-9FC6-967DA73B8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1262063"/>
            <a:ext cx="578802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BA1D8B9-ECE4-4C20-9025-2990874AC191}"/>
              </a:ext>
            </a:extLst>
          </p:cNvPr>
          <p:cNvSpPr txBox="1">
            <a:spLocks noChangeArrowheads="1"/>
          </p:cNvSpPr>
          <p:nvPr/>
        </p:nvSpPr>
        <p:spPr bwMode="auto">
          <a:xfrm>
            <a:off x="306388" y="6478588"/>
            <a:ext cx="4038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r>
              <a:rPr lang="en-US" altLang="en-US" sz="1600" baseline="30000">
                <a:latin typeface="Calibri" panose="020F0502020204030204" pitchFamily="34" charset="0"/>
              </a:rPr>
              <a:t>2</a:t>
            </a:r>
            <a:r>
              <a:rPr lang="en-US" altLang="en-US" sz="1600">
                <a:latin typeface="Calibri" panose="020F0502020204030204" pitchFamily="34" charset="0"/>
              </a:rPr>
              <a:t> European Parliament (2021) </a:t>
            </a:r>
            <a:r>
              <a:rPr lang="en-US" altLang="en-US" sz="1600">
                <a:latin typeface="Calibri" panose="020F0502020204030204" pitchFamily="34" charset="0"/>
                <a:hlinkClick r:id="rId4"/>
              </a:rPr>
              <a:t>press release</a:t>
            </a:r>
            <a:endParaRPr lang="en-GB" altLang="en-US" sz="1600">
              <a:latin typeface="Calibri" panose="020F0502020204030204" pitchFamily="34" charset="0"/>
            </a:endParaRPr>
          </a:p>
        </p:txBody>
      </p:sp>
      <p:pic>
        <p:nvPicPr>
          <p:cNvPr id="7" name="Picture 6">
            <a:extLst>
              <a:ext uri="{FF2B5EF4-FFF2-40B4-BE49-F238E27FC236}">
                <a16:creationId xmlns:a16="http://schemas.microsoft.com/office/drawing/2014/main" id="{1F0CFF6B-B5A2-44CE-BCD7-B34E9B96DBF7}"/>
              </a:ext>
            </a:extLst>
          </p:cNvPr>
          <p:cNvPicPr>
            <a:picLocks noChangeAspect="1"/>
          </p:cNvPicPr>
          <p:nvPr/>
        </p:nvPicPr>
        <p:blipFill>
          <a:blip r:embed="rId5"/>
          <a:stretch>
            <a:fillRect/>
          </a:stretch>
        </p:blipFill>
        <p:spPr>
          <a:xfrm>
            <a:off x="7442687" y="5985163"/>
            <a:ext cx="1660377" cy="8376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D79A831-92A8-454D-A60F-EA435F68DCDA}"/>
              </a:ext>
            </a:extLst>
          </p:cNvPr>
          <p:cNvSpPr>
            <a:spLocks noGrp="1"/>
          </p:cNvSpPr>
          <p:nvPr>
            <p:ph type="title"/>
          </p:nvPr>
        </p:nvSpPr>
        <p:spPr>
          <a:xfrm>
            <a:off x="185738" y="500063"/>
            <a:ext cx="7807325" cy="530225"/>
          </a:xfrm>
        </p:spPr>
        <p:txBody>
          <a:bodyPr/>
          <a:lstStyle/>
          <a:p>
            <a:r>
              <a:rPr lang="en-GB" altLang="en-US">
                <a:latin typeface="Arial" panose="020B0604020202020204" pitchFamily="34" charset="0"/>
                <a:ea typeface="ＭＳ Ｐゴシック" panose="020B0600070205080204" pitchFamily="34" charset="-128"/>
                <a:cs typeface="Arial" panose="020B0604020202020204" pitchFamily="34" charset="0"/>
              </a:rPr>
              <a:t>Summary</a:t>
            </a:r>
          </a:p>
        </p:txBody>
      </p:sp>
      <p:sp>
        <p:nvSpPr>
          <p:cNvPr id="21507" name="Content Placeholder 3">
            <a:extLst>
              <a:ext uri="{FF2B5EF4-FFF2-40B4-BE49-F238E27FC236}">
                <a16:creationId xmlns:a16="http://schemas.microsoft.com/office/drawing/2014/main" id="{4E98A705-2184-4DBD-98FA-3815F64213FF}"/>
              </a:ext>
            </a:extLst>
          </p:cNvPr>
          <p:cNvSpPr>
            <a:spLocks noGrp="1"/>
          </p:cNvSpPr>
          <p:nvPr>
            <p:ph idx="10"/>
          </p:nvPr>
        </p:nvSpPr>
        <p:spPr>
          <a:xfrm>
            <a:off x="185738" y="1479550"/>
            <a:ext cx="8229600" cy="4878388"/>
          </a:xfrm>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Material consumption is driving most of Scotland’s carbon emissions</a:t>
            </a:r>
          </a:p>
          <a:p>
            <a:r>
              <a:rPr lang="en-GB" altLang="en-US" dirty="0">
                <a:latin typeface="Arial" panose="020B0604020202020204" pitchFamily="34" charset="0"/>
                <a:ea typeface="ＭＳ Ｐゴシック" panose="020B0600070205080204" pitchFamily="34" charset="-128"/>
                <a:cs typeface="Arial" panose="020B0604020202020204" pitchFamily="34" charset="0"/>
              </a:rPr>
              <a:t>Scotland’s material footprint was 18t per person in 2017</a:t>
            </a:r>
          </a:p>
          <a:p>
            <a:r>
              <a:rPr lang="en-GB" altLang="en-US" dirty="0">
                <a:latin typeface="Arial" panose="020B0604020202020204" pitchFamily="34" charset="0"/>
                <a:ea typeface="ＭＳ Ｐゴシック" panose="020B0600070205080204" pitchFamily="34" charset="-128"/>
                <a:cs typeface="Arial" panose="020B0604020202020204" pitchFamily="34" charset="0"/>
              </a:rPr>
              <a:t>Sustainable levels of material consumption are about 8t per person</a:t>
            </a:r>
          </a:p>
          <a:p>
            <a:r>
              <a:rPr lang="en-GB" altLang="en-US" dirty="0">
                <a:latin typeface="Arial" panose="020B0604020202020204" pitchFamily="34" charset="0"/>
                <a:ea typeface="ＭＳ Ｐゴシック" panose="020B0600070205080204" pitchFamily="34" charset="-128"/>
                <a:cs typeface="Arial" panose="020B0604020202020204" pitchFamily="34" charset="0"/>
              </a:rPr>
              <a:t>The circular economy offers solutions which can benefit our economy as well as reduce our carbon impacts</a:t>
            </a:r>
          </a:p>
          <a:p>
            <a:r>
              <a:rPr lang="en-GB" altLang="en-US" dirty="0">
                <a:latin typeface="Arial" panose="020B0604020202020204" pitchFamily="34" charset="0"/>
                <a:ea typeface="ＭＳ Ｐゴシック" panose="020B0600070205080204" pitchFamily="34" charset="-128"/>
                <a:cs typeface="Arial" panose="020B0604020202020204" pitchFamily="34" charset="0"/>
              </a:rPr>
              <a:t>Achieving material sustainability means we have to look beyond net zero targets</a:t>
            </a:r>
          </a:p>
        </p:txBody>
      </p:sp>
      <p:pic>
        <p:nvPicPr>
          <p:cNvPr id="4" name="Picture 3">
            <a:extLst>
              <a:ext uri="{FF2B5EF4-FFF2-40B4-BE49-F238E27FC236}">
                <a16:creationId xmlns:a16="http://schemas.microsoft.com/office/drawing/2014/main" id="{44D5715B-45C7-4314-AF6D-ADDFE4049F73}"/>
              </a:ext>
            </a:extLst>
          </p:cNvPr>
          <p:cNvPicPr>
            <a:picLocks noChangeAspect="1"/>
          </p:cNvPicPr>
          <p:nvPr/>
        </p:nvPicPr>
        <p:blipFill>
          <a:blip r:embed="rId3"/>
          <a:stretch>
            <a:fillRect/>
          </a:stretch>
        </p:blipFill>
        <p:spPr>
          <a:xfrm>
            <a:off x="7442687" y="5985163"/>
            <a:ext cx="1660377" cy="8376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97BF0994-CDDE-48C2-8B87-6282C4166E3B}"/>
              </a:ext>
            </a:extLst>
          </p:cNvPr>
          <p:cNvSpPr>
            <a:spLocks noChangeArrowheads="1"/>
          </p:cNvSpPr>
          <p:nvPr/>
        </p:nvSpPr>
        <p:spPr bwMode="auto">
          <a:xfrm>
            <a:off x="512763" y="4113213"/>
            <a:ext cx="6199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3200" u="sng">
                <a:solidFill>
                  <a:srgbClr val="0563C1"/>
                </a:solidFill>
                <a:ea typeface="Calibri" panose="020F0502020204030204" pitchFamily="34" charset="0"/>
                <a:cs typeface="Times New Roman" panose="02020603050405020304" pitchFamily="18" charset="0"/>
                <a:hlinkClick r:id="rId3"/>
              </a:rPr>
              <a:t>www.zerowastescotland.org.uk/mfa</a:t>
            </a:r>
            <a:endParaRPr lang="en-GB" altLang="en-US" sz="3200">
              <a:ea typeface="Calibri" panose="020F0502020204030204" pitchFamily="34" charset="0"/>
              <a:cs typeface="Times New Roman" panose="02020603050405020304" pitchFamily="18" charset="0"/>
            </a:endParaRPr>
          </a:p>
        </p:txBody>
      </p:sp>
      <p:sp>
        <p:nvSpPr>
          <p:cNvPr id="25603" name="TextBox 2">
            <a:extLst>
              <a:ext uri="{FF2B5EF4-FFF2-40B4-BE49-F238E27FC236}">
                <a16:creationId xmlns:a16="http://schemas.microsoft.com/office/drawing/2014/main" id="{22594E6D-5372-4CFF-B835-4F1BC3D70E06}"/>
              </a:ext>
            </a:extLst>
          </p:cNvPr>
          <p:cNvSpPr txBox="1">
            <a:spLocks noChangeArrowheads="1"/>
          </p:cNvSpPr>
          <p:nvPr/>
        </p:nvSpPr>
        <p:spPr bwMode="auto">
          <a:xfrm>
            <a:off x="512763" y="3465513"/>
            <a:ext cx="5634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3200" b="1">
                <a:solidFill>
                  <a:schemeClr val="bg1"/>
                </a:solidFill>
              </a:rPr>
              <a:t>Scottish Material Flow Accounts</a:t>
            </a:r>
            <a:endParaRPr lang="en-GB" altLang="en-US" sz="3200" b="1">
              <a:solidFill>
                <a:schemeClr val="bg1"/>
              </a:solidFill>
            </a:endParaRP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 E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 E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IMAddress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B8A928D7DDFB64CB794F2BB56EEB8E1" ma:contentTypeVersion="14" ma:contentTypeDescription="Create a new document." ma:contentTypeScope="" ma:versionID="43edb1d6964fd0b48354305b0135518e">
  <xsd:schema xmlns:xsd="http://www.w3.org/2001/XMLSchema" xmlns:xs="http://www.w3.org/2001/XMLSchema" xmlns:p="http://schemas.microsoft.com/office/2006/metadata/properties" xmlns:ns1="http://schemas.microsoft.com/sharepoint/v3" xmlns:ns2="73a89e81-9289-4467-9668-1b01342d69f0" xmlns:ns3="29688f28-23f9-4438-9e67-76ed24638d19" targetNamespace="http://schemas.microsoft.com/office/2006/metadata/properties" ma:root="true" ma:fieldsID="ebb3c024fc60529dfbf982dcb94530fc" ns1:_="" ns2:_="" ns3:_="">
    <xsd:import namespace="http://schemas.microsoft.com/sharepoint/v3"/>
    <xsd:import namespace="73a89e81-9289-4467-9668-1b01342d69f0"/>
    <xsd:import namespace="29688f28-23f9-4438-9e67-76ed24638d19"/>
    <xsd:element name="properties">
      <xsd:complexType>
        <xsd:sequence>
          <xsd:element name="documentManagement">
            <xsd:complexType>
              <xsd:all>
                <xsd:element ref="ns2:SharedWithUsers" minOccurs="0"/>
                <xsd:element ref="ns1:IMAddress" minOccurs="0"/>
                <xsd:element ref="ns2:SharingHintHash"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a89e81-9289-4467-9668-1b01342d69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688f28-23f9-4438-9e67-76ed24638d1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E462B1-7196-45F3-87C2-23FCF57AA308}">
  <ds:schemaRefs>
    <ds:schemaRef ds:uri="http://schemas.microsoft.com/sharepoint/v3/contenttype/forms"/>
  </ds:schemaRefs>
</ds:datastoreItem>
</file>

<file path=customXml/itemProps2.xml><?xml version="1.0" encoding="utf-8"?>
<ds:datastoreItem xmlns:ds="http://schemas.openxmlformats.org/officeDocument/2006/customXml" ds:itemID="{B68E2772-4412-4C8B-97F0-A8EFEE6E71ED}">
  <ds:schemaRefs>
    <ds:schemaRef ds:uri="http://schemas.microsoft.com/office/2006/metadata/longProperties"/>
  </ds:schemaRefs>
</ds:datastoreItem>
</file>

<file path=customXml/itemProps3.xml><?xml version="1.0" encoding="utf-8"?>
<ds:datastoreItem xmlns:ds="http://schemas.openxmlformats.org/officeDocument/2006/customXml" ds:itemID="{3DF50D5A-BD8E-4D70-9D9E-38DB86EEA8E6}">
  <ds:schemaRef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purl.org/dc/terms/"/>
    <ds:schemaRef ds:uri="http://purl.org/dc/dcmitype/"/>
    <ds:schemaRef ds:uri="http://www.w3.org/XML/1998/namespace"/>
    <ds:schemaRef ds:uri="http://schemas.microsoft.com/office/infopath/2007/PartnerControls"/>
    <ds:schemaRef ds:uri="eca37a52-b24f-455c-a65a-7e9ee753b493"/>
    <ds:schemaRef ds:uri="bdd4865b-a3af-4695-9edf-4819f65a2d4a"/>
  </ds:schemaRefs>
</ds:datastoreItem>
</file>

<file path=customXml/itemProps4.xml><?xml version="1.0" encoding="utf-8"?>
<ds:datastoreItem xmlns:ds="http://schemas.openxmlformats.org/officeDocument/2006/customXml" ds:itemID="{4E9E10BE-0A42-4161-BECC-B3AA340D80BC}"/>
</file>

<file path=docProps/app.xml><?xml version="1.0" encoding="utf-8"?>
<Properties xmlns="http://schemas.openxmlformats.org/officeDocument/2006/extended-properties" xmlns:vt="http://schemas.openxmlformats.org/officeDocument/2006/docPropsVTypes">
  <TotalTime>6745</TotalTime>
  <Words>1333</Words>
  <Application>Microsoft Office PowerPoint</Application>
  <PresentationFormat>On-screen Show (4:3)</PresentationFormat>
  <Paragraphs>110</Paragraphs>
  <Slides>8</Slides>
  <Notes>8</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8</vt:i4>
      </vt:variant>
    </vt:vector>
  </HeadingPairs>
  <TitlesOfParts>
    <vt:vector size="15" baseType="lpstr">
      <vt:lpstr>Arial</vt:lpstr>
      <vt:lpstr>Calibri</vt:lpstr>
      <vt:lpstr>Calibri Light</vt:lpstr>
      <vt:lpstr>Custom Design</vt:lpstr>
      <vt:lpstr>Custom Design - END</vt:lpstr>
      <vt:lpstr>1_Custom Design</vt:lpstr>
      <vt:lpstr>1_Custom Design - END</vt:lpstr>
      <vt:lpstr>Scotland's material footprint</vt:lpstr>
      <vt:lpstr>Material consumption</vt:lpstr>
      <vt:lpstr>Scottish Material Flow Accounts</vt:lpstr>
      <vt:lpstr>Scotland’s material footprint</vt:lpstr>
      <vt:lpstr>Circular solutions</vt:lpstr>
      <vt:lpstr>Setting goals beyond net zero</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Kirsty Sinclair</dc:creator>
  <cp:lastModifiedBy>Kimberley Pratt</cp:lastModifiedBy>
  <cp:revision>195</cp:revision>
  <dcterms:created xsi:type="dcterms:W3CDTF">2016-07-08T13:25:46Z</dcterms:created>
  <dcterms:modified xsi:type="dcterms:W3CDTF">2021-06-17T18:47:36Z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partment">
    <vt:lpwstr>Communications</vt:lpwstr>
  </property>
  <property fmtid="{D5CDD505-2E9C-101B-9397-08002B2CF9AE}" pid="3" name="Team or Department">
    <vt:lpwstr>Communications</vt:lpwstr>
  </property>
  <property fmtid="{D5CDD505-2E9C-101B-9397-08002B2CF9AE}" pid="4" name="Topic">
    <vt:lpwstr>Stationery and Slides</vt:lpwstr>
  </property>
  <property fmtid="{D5CDD505-2E9C-101B-9397-08002B2CF9AE}" pid="5" name="display_urn:schemas-microsoft-com:office:office#Editor">
    <vt:lpwstr>Martin Burnett</vt:lpwstr>
  </property>
  <property fmtid="{D5CDD505-2E9C-101B-9397-08002B2CF9AE}" pid="6" name="xd_Signature">
    <vt:lpwstr/>
  </property>
  <property fmtid="{D5CDD505-2E9C-101B-9397-08002B2CF9AE}" pid="7" name="TemplateUrl">
    <vt:lpwstr/>
  </property>
  <property fmtid="{D5CDD505-2E9C-101B-9397-08002B2CF9AE}" pid="8" name="ComplianceAssetId">
    <vt:lpwstr/>
  </property>
  <property fmtid="{D5CDD505-2E9C-101B-9397-08002B2CF9AE}" pid="9" name="xd_ProgID">
    <vt:lpwstr/>
  </property>
  <property fmtid="{D5CDD505-2E9C-101B-9397-08002B2CF9AE}" pid="10" name="display_urn:schemas-microsoft-com:office:office#Author">
    <vt:lpwstr>Martin Burnett</vt:lpwstr>
  </property>
  <property fmtid="{D5CDD505-2E9C-101B-9397-08002B2CF9AE}" pid="11" name="ContentTypeId">
    <vt:lpwstr>0x010100FB8A928D7DDFB64CB794F2BB56EEB8E1</vt:lpwstr>
  </property>
  <property fmtid="{D5CDD505-2E9C-101B-9397-08002B2CF9AE}" pid="12" name="Team">
    <vt:lpwstr>Communications</vt:lpwstr>
  </property>
</Properties>
</file>