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diagrams/data2.xml" ContentType="application/vnd.openxmlformats-officedocument.drawingml.diagramData+xml"/>
  <Override PartName="/ppt/diagrams/data3.xml" ContentType="application/vnd.openxmlformats-officedocument.drawingml.diagramData+xml"/>
  <Override PartName="/ppt/diagrams/data1.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0.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Masters/notesMaster1.xml" ContentType="application/vnd.openxmlformats-officedocument.presentationml.notesMaster+xml"/>
  <Override PartName="/ppt/diagrams/drawing3.xml" ContentType="application/vnd.ms-office.drawingml.diagramDrawing+xml"/>
  <Override PartName="/ppt/theme/theme1.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75" r:id="rId2"/>
    <p:sldId id="358" r:id="rId3"/>
    <p:sldId id="297" r:id="rId4"/>
    <p:sldId id="355" r:id="rId5"/>
    <p:sldId id="354" r:id="rId6"/>
    <p:sldId id="372" r:id="rId7"/>
    <p:sldId id="376" r:id="rId8"/>
    <p:sldId id="377" r:id="rId9"/>
    <p:sldId id="378" r:id="rId10"/>
    <p:sldId id="379" r:id="rId11"/>
    <p:sldId id="373" r:id="rId12"/>
    <p:sldId id="320" r:id="rId13"/>
    <p:sldId id="322" r:id="rId14"/>
    <p:sldId id="317" r:id="rId15"/>
    <p:sldId id="346" r:id="rId16"/>
    <p:sldId id="299" r:id="rId17"/>
    <p:sldId id="380" r:id="rId18"/>
    <p:sldId id="381" r:id="rId19"/>
    <p:sldId id="382" r:id="rId20"/>
    <p:sldId id="264" r:id="rId21"/>
    <p:sldId id="304" r:id="rId22"/>
    <p:sldId id="30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1BF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54" autoAdjust="0"/>
    <p:restoredTop sz="86325" autoAdjust="0"/>
  </p:normalViewPr>
  <p:slideViewPr>
    <p:cSldViewPr snapToGrid="0">
      <p:cViewPr varScale="1">
        <p:scale>
          <a:sx n="54" d="100"/>
          <a:sy n="54" d="100"/>
        </p:scale>
        <p:origin x="828" y="5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0026BB-BF23-4DF1-8FFA-1A9F48C6AA70}" type="doc">
      <dgm:prSet loTypeId="urn:microsoft.com/office/officeart/2005/8/layout/cycle6" loCatId="relationship" qsTypeId="urn:microsoft.com/office/officeart/2005/8/quickstyle/simple5" qsCatId="simple" csTypeId="urn:microsoft.com/office/officeart/2005/8/colors/colorful1" csCatId="colorful" phldr="1"/>
      <dgm:spPr/>
      <dgm:t>
        <a:bodyPr/>
        <a:lstStyle/>
        <a:p>
          <a:endParaRPr lang="en-GB"/>
        </a:p>
      </dgm:t>
    </dgm:pt>
    <dgm:pt modelId="{3598C499-0DA4-4AB9-9487-6BDA85B8CF87}">
      <dgm:prSet phldrT="[Text]" custT="1"/>
      <dgm:spPr/>
      <dgm:t>
        <a:bodyPr/>
        <a:lstStyle/>
        <a:p>
          <a:r>
            <a:rPr lang="en-GB" sz="2400" dirty="0"/>
            <a:t>Possibility</a:t>
          </a:r>
          <a:endParaRPr lang="en-GB" sz="2100" dirty="0"/>
        </a:p>
      </dgm:t>
    </dgm:pt>
    <dgm:pt modelId="{9A62BEB3-D1C0-4AFC-B7C7-5A27D3879713}" type="parTrans" cxnId="{91E31E7D-628C-4538-BF60-841C1E71115E}">
      <dgm:prSet/>
      <dgm:spPr/>
      <dgm:t>
        <a:bodyPr/>
        <a:lstStyle/>
        <a:p>
          <a:endParaRPr lang="en-GB"/>
        </a:p>
      </dgm:t>
    </dgm:pt>
    <dgm:pt modelId="{1DCCFBFE-78C3-41A3-8A74-8C5B293A3FBF}" type="sibTrans" cxnId="{91E31E7D-628C-4538-BF60-841C1E71115E}">
      <dgm:prSet/>
      <dgm:spPr/>
      <dgm:t>
        <a:bodyPr/>
        <a:lstStyle/>
        <a:p>
          <a:endParaRPr lang="en-GB"/>
        </a:p>
      </dgm:t>
    </dgm:pt>
    <dgm:pt modelId="{5ECC66B4-48F7-472B-B0B6-D66F63BCE394}">
      <dgm:prSet phldrT="[Text]" custT="1"/>
      <dgm:spPr/>
      <dgm:t>
        <a:bodyPr/>
        <a:lstStyle/>
        <a:p>
          <a:r>
            <a:rPr lang="en-GB" sz="2400" dirty="0"/>
            <a:t>Authenticity</a:t>
          </a:r>
          <a:endParaRPr lang="en-GB" sz="2100" dirty="0"/>
        </a:p>
      </dgm:t>
    </dgm:pt>
    <dgm:pt modelId="{847DA666-A667-4093-A313-F566A2E7CC32}" type="parTrans" cxnId="{77184B98-6BD6-4875-9615-0C94B29D071A}">
      <dgm:prSet/>
      <dgm:spPr/>
      <dgm:t>
        <a:bodyPr/>
        <a:lstStyle/>
        <a:p>
          <a:endParaRPr lang="en-GB"/>
        </a:p>
      </dgm:t>
    </dgm:pt>
    <dgm:pt modelId="{4B81AB01-031C-4D3B-B161-BA60BDF8C593}" type="sibTrans" cxnId="{77184B98-6BD6-4875-9615-0C94B29D071A}">
      <dgm:prSet/>
      <dgm:spPr/>
      <dgm:t>
        <a:bodyPr/>
        <a:lstStyle/>
        <a:p>
          <a:endParaRPr lang="en-GB"/>
        </a:p>
      </dgm:t>
    </dgm:pt>
    <dgm:pt modelId="{A3947F6A-FD38-4451-B618-3EC2D4E017F7}">
      <dgm:prSet phldrT="[Text]"/>
      <dgm:spPr/>
      <dgm:t>
        <a:bodyPr/>
        <a:lstStyle/>
        <a:p>
          <a:r>
            <a:rPr lang="en-GB" dirty="0"/>
            <a:t>Safety</a:t>
          </a:r>
        </a:p>
      </dgm:t>
    </dgm:pt>
    <dgm:pt modelId="{C65005D6-337B-4FB5-B3A5-27E9D15F06FC}" type="parTrans" cxnId="{B489DD4C-6E8A-451B-87ED-0CF841E895DB}">
      <dgm:prSet/>
      <dgm:spPr/>
      <dgm:t>
        <a:bodyPr/>
        <a:lstStyle/>
        <a:p>
          <a:endParaRPr lang="en-GB"/>
        </a:p>
      </dgm:t>
    </dgm:pt>
    <dgm:pt modelId="{7EA3A8B8-3A2B-4BA1-B356-1105E7AEA3DB}" type="sibTrans" cxnId="{B489DD4C-6E8A-451B-87ED-0CF841E895DB}">
      <dgm:prSet/>
      <dgm:spPr/>
      <dgm:t>
        <a:bodyPr/>
        <a:lstStyle/>
        <a:p>
          <a:endParaRPr lang="en-GB"/>
        </a:p>
      </dgm:t>
    </dgm:pt>
    <dgm:pt modelId="{C5AF3594-8562-40BE-8D8D-84C8735CF21F}">
      <dgm:prSet phldrT="[Text]"/>
      <dgm:spPr/>
      <dgm:t>
        <a:bodyPr/>
        <a:lstStyle/>
        <a:p>
          <a:r>
            <a:rPr lang="en-GB" dirty="0"/>
            <a:t>Legitimacy</a:t>
          </a:r>
        </a:p>
      </dgm:t>
    </dgm:pt>
    <dgm:pt modelId="{6942EB33-1D83-4C73-9544-0E82B75AFE26}" type="parTrans" cxnId="{7FB6FF5B-BECD-4A2C-88C7-5D36C0E940D0}">
      <dgm:prSet/>
      <dgm:spPr/>
      <dgm:t>
        <a:bodyPr/>
        <a:lstStyle/>
        <a:p>
          <a:endParaRPr lang="en-GB"/>
        </a:p>
      </dgm:t>
    </dgm:pt>
    <dgm:pt modelId="{45388AB7-205D-4002-88E5-169EE82B81FA}" type="sibTrans" cxnId="{7FB6FF5B-BECD-4A2C-88C7-5D36C0E940D0}">
      <dgm:prSet/>
      <dgm:spPr/>
      <dgm:t>
        <a:bodyPr/>
        <a:lstStyle/>
        <a:p>
          <a:endParaRPr lang="en-GB"/>
        </a:p>
      </dgm:t>
    </dgm:pt>
    <dgm:pt modelId="{50F076A4-AF74-4561-8AEC-7979C40AA1EE}">
      <dgm:prSet phldrT="[Text]"/>
      <dgm:spPr/>
      <dgm:t>
        <a:bodyPr/>
        <a:lstStyle/>
        <a:p>
          <a:r>
            <a:rPr lang="en-GB" dirty="0"/>
            <a:t>Dignity</a:t>
          </a:r>
        </a:p>
      </dgm:t>
    </dgm:pt>
    <dgm:pt modelId="{13573166-4874-4608-9A30-75D36C9A82A3}" type="parTrans" cxnId="{FE25DE57-8853-4B80-B06D-61562DF29DFB}">
      <dgm:prSet/>
      <dgm:spPr/>
      <dgm:t>
        <a:bodyPr/>
        <a:lstStyle/>
        <a:p>
          <a:endParaRPr lang="en-GB"/>
        </a:p>
      </dgm:t>
    </dgm:pt>
    <dgm:pt modelId="{3847E835-C698-493E-88EA-6F48EC26190C}" type="sibTrans" cxnId="{FE25DE57-8853-4B80-B06D-61562DF29DFB}">
      <dgm:prSet/>
      <dgm:spPr/>
      <dgm:t>
        <a:bodyPr/>
        <a:lstStyle/>
        <a:p>
          <a:endParaRPr lang="en-GB"/>
        </a:p>
      </dgm:t>
    </dgm:pt>
    <dgm:pt modelId="{EF08255B-4B98-46A6-BAAA-DDA4977D44AA}" type="pres">
      <dgm:prSet presAssocID="{8F0026BB-BF23-4DF1-8FFA-1A9F48C6AA70}" presName="cycle" presStyleCnt="0">
        <dgm:presLayoutVars>
          <dgm:dir/>
          <dgm:resizeHandles val="exact"/>
        </dgm:presLayoutVars>
      </dgm:prSet>
      <dgm:spPr/>
    </dgm:pt>
    <dgm:pt modelId="{B3D907DD-B9C3-42B0-8817-951AEB94593B}" type="pres">
      <dgm:prSet presAssocID="{3598C499-0DA4-4AB9-9487-6BDA85B8CF87}" presName="node" presStyleLbl="node1" presStyleIdx="0" presStyleCnt="5">
        <dgm:presLayoutVars>
          <dgm:bulletEnabled val="1"/>
        </dgm:presLayoutVars>
      </dgm:prSet>
      <dgm:spPr/>
    </dgm:pt>
    <dgm:pt modelId="{B872C1C9-7EA0-4A6B-A974-E31A755A622D}" type="pres">
      <dgm:prSet presAssocID="{3598C499-0DA4-4AB9-9487-6BDA85B8CF87}" presName="spNode" presStyleCnt="0"/>
      <dgm:spPr/>
    </dgm:pt>
    <dgm:pt modelId="{16BC71D5-57E7-45C2-9DD0-73BD250973CE}" type="pres">
      <dgm:prSet presAssocID="{1DCCFBFE-78C3-41A3-8A74-8C5B293A3FBF}" presName="sibTrans" presStyleLbl="sibTrans1D1" presStyleIdx="0" presStyleCnt="5"/>
      <dgm:spPr/>
    </dgm:pt>
    <dgm:pt modelId="{78592638-982A-4768-9F4A-7F49431EFEAF}" type="pres">
      <dgm:prSet presAssocID="{5ECC66B4-48F7-472B-B0B6-D66F63BCE394}" presName="node" presStyleLbl="node1" presStyleIdx="1" presStyleCnt="5" custScaleX="117171">
        <dgm:presLayoutVars>
          <dgm:bulletEnabled val="1"/>
        </dgm:presLayoutVars>
      </dgm:prSet>
      <dgm:spPr/>
    </dgm:pt>
    <dgm:pt modelId="{DBB94042-65B8-41F3-9F31-81D5D39609B8}" type="pres">
      <dgm:prSet presAssocID="{5ECC66B4-48F7-472B-B0B6-D66F63BCE394}" presName="spNode" presStyleCnt="0"/>
      <dgm:spPr/>
    </dgm:pt>
    <dgm:pt modelId="{CBA1DA99-9E28-4DC6-938A-EA1DC0E0C0BD}" type="pres">
      <dgm:prSet presAssocID="{4B81AB01-031C-4D3B-B161-BA60BDF8C593}" presName="sibTrans" presStyleLbl="sibTrans1D1" presStyleIdx="1" presStyleCnt="5"/>
      <dgm:spPr/>
    </dgm:pt>
    <dgm:pt modelId="{8CCA83EC-F184-48E2-9A47-159DC5285775}" type="pres">
      <dgm:prSet presAssocID="{A3947F6A-FD38-4451-B618-3EC2D4E017F7}" presName="node" presStyleLbl="node1" presStyleIdx="2" presStyleCnt="5">
        <dgm:presLayoutVars>
          <dgm:bulletEnabled val="1"/>
        </dgm:presLayoutVars>
      </dgm:prSet>
      <dgm:spPr/>
    </dgm:pt>
    <dgm:pt modelId="{84440C1C-B66E-482A-84EE-86900DBB2D11}" type="pres">
      <dgm:prSet presAssocID="{A3947F6A-FD38-4451-B618-3EC2D4E017F7}" presName="spNode" presStyleCnt="0"/>
      <dgm:spPr/>
    </dgm:pt>
    <dgm:pt modelId="{41E59D76-637E-4B71-A40C-F5C0449F953A}" type="pres">
      <dgm:prSet presAssocID="{7EA3A8B8-3A2B-4BA1-B356-1105E7AEA3DB}" presName="sibTrans" presStyleLbl="sibTrans1D1" presStyleIdx="2" presStyleCnt="5"/>
      <dgm:spPr/>
    </dgm:pt>
    <dgm:pt modelId="{AD8EB11E-B5A8-4681-8E99-93BE61795B8B}" type="pres">
      <dgm:prSet presAssocID="{C5AF3594-8562-40BE-8D8D-84C8735CF21F}" presName="node" presStyleLbl="node1" presStyleIdx="3" presStyleCnt="5">
        <dgm:presLayoutVars>
          <dgm:bulletEnabled val="1"/>
        </dgm:presLayoutVars>
      </dgm:prSet>
      <dgm:spPr/>
    </dgm:pt>
    <dgm:pt modelId="{96C3C7EC-B1B8-4944-ACFD-9D95F7332D0E}" type="pres">
      <dgm:prSet presAssocID="{C5AF3594-8562-40BE-8D8D-84C8735CF21F}" presName="spNode" presStyleCnt="0"/>
      <dgm:spPr/>
    </dgm:pt>
    <dgm:pt modelId="{93AD4CDC-591B-43F0-A47E-63FCA0465241}" type="pres">
      <dgm:prSet presAssocID="{45388AB7-205D-4002-88E5-169EE82B81FA}" presName="sibTrans" presStyleLbl="sibTrans1D1" presStyleIdx="3" presStyleCnt="5"/>
      <dgm:spPr/>
    </dgm:pt>
    <dgm:pt modelId="{A20F3BED-ECCF-4424-AF3E-35E7CE060376}" type="pres">
      <dgm:prSet presAssocID="{50F076A4-AF74-4561-8AEC-7979C40AA1EE}" presName="node" presStyleLbl="node1" presStyleIdx="4" presStyleCnt="5">
        <dgm:presLayoutVars>
          <dgm:bulletEnabled val="1"/>
        </dgm:presLayoutVars>
      </dgm:prSet>
      <dgm:spPr/>
    </dgm:pt>
    <dgm:pt modelId="{07515267-D4C3-4E7A-8675-B89590577070}" type="pres">
      <dgm:prSet presAssocID="{50F076A4-AF74-4561-8AEC-7979C40AA1EE}" presName="spNode" presStyleCnt="0"/>
      <dgm:spPr/>
    </dgm:pt>
    <dgm:pt modelId="{D77B1A19-A81A-4680-ADD9-A2F01AD8F097}" type="pres">
      <dgm:prSet presAssocID="{3847E835-C698-493E-88EA-6F48EC26190C}" presName="sibTrans" presStyleLbl="sibTrans1D1" presStyleIdx="4" presStyleCnt="5"/>
      <dgm:spPr/>
    </dgm:pt>
  </dgm:ptLst>
  <dgm:cxnLst>
    <dgm:cxn modelId="{05548809-64FD-4861-8AF0-D7C6AB994713}" type="presOf" srcId="{A3947F6A-FD38-4451-B618-3EC2D4E017F7}" destId="{8CCA83EC-F184-48E2-9A47-159DC5285775}" srcOrd="0" destOrd="0" presId="urn:microsoft.com/office/officeart/2005/8/layout/cycle6"/>
    <dgm:cxn modelId="{E4D5C521-7DBF-496C-89CF-53919B746FB7}" type="presOf" srcId="{3598C499-0DA4-4AB9-9487-6BDA85B8CF87}" destId="{B3D907DD-B9C3-42B0-8817-951AEB94593B}" srcOrd="0" destOrd="0" presId="urn:microsoft.com/office/officeart/2005/8/layout/cycle6"/>
    <dgm:cxn modelId="{435A9A30-6F29-41DA-BDDE-395E6CFBBEA3}" type="presOf" srcId="{7EA3A8B8-3A2B-4BA1-B356-1105E7AEA3DB}" destId="{41E59D76-637E-4B71-A40C-F5C0449F953A}" srcOrd="0" destOrd="0" presId="urn:microsoft.com/office/officeart/2005/8/layout/cycle6"/>
    <dgm:cxn modelId="{7FB6FF5B-BECD-4A2C-88C7-5D36C0E940D0}" srcId="{8F0026BB-BF23-4DF1-8FFA-1A9F48C6AA70}" destId="{C5AF3594-8562-40BE-8D8D-84C8735CF21F}" srcOrd="3" destOrd="0" parTransId="{6942EB33-1D83-4C73-9544-0E82B75AFE26}" sibTransId="{45388AB7-205D-4002-88E5-169EE82B81FA}"/>
    <dgm:cxn modelId="{2E3AC660-13C4-4101-912A-99FF29679F13}" type="presOf" srcId="{C5AF3594-8562-40BE-8D8D-84C8735CF21F}" destId="{AD8EB11E-B5A8-4681-8E99-93BE61795B8B}" srcOrd="0" destOrd="0" presId="urn:microsoft.com/office/officeart/2005/8/layout/cycle6"/>
    <dgm:cxn modelId="{B489DD4C-6E8A-451B-87ED-0CF841E895DB}" srcId="{8F0026BB-BF23-4DF1-8FFA-1A9F48C6AA70}" destId="{A3947F6A-FD38-4451-B618-3EC2D4E017F7}" srcOrd="2" destOrd="0" parTransId="{C65005D6-337B-4FB5-B3A5-27E9D15F06FC}" sibTransId="{7EA3A8B8-3A2B-4BA1-B356-1105E7AEA3DB}"/>
    <dgm:cxn modelId="{98B8554F-FBCC-4CB7-BE15-41396D8A06B3}" type="presOf" srcId="{4B81AB01-031C-4D3B-B161-BA60BDF8C593}" destId="{CBA1DA99-9E28-4DC6-938A-EA1DC0E0C0BD}" srcOrd="0" destOrd="0" presId="urn:microsoft.com/office/officeart/2005/8/layout/cycle6"/>
    <dgm:cxn modelId="{FE25DE57-8853-4B80-B06D-61562DF29DFB}" srcId="{8F0026BB-BF23-4DF1-8FFA-1A9F48C6AA70}" destId="{50F076A4-AF74-4561-8AEC-7979C40AA1EE}" srcOrd="4" destOrd="0" parTransId="{13573166-4874-4608-9A30-75D36C9A82A3}" sibTransId="{3847E835-C698-493E-88EA-6F48EC26190C}"/>
    <dgm:cxn modelId="{91E31E7D-628C-4538-BF60-841C1E71115E}" srcId="{8F0026BB-BF23-4DF1-8FFA-1A9F48C6AA70}" destId="{3598C499-0DA4-4AB9-9487-6BDA85B8CF87}" srcOrd="0" destOrd="0" parTransId="{9A62BEB3-D1C0-4AFC-B7C7-5A27D3879713}" sibTransId="{1DCCFBFE-78C3-41A3-8A74-8C5B293A3FBF}"/>
    <dgm:cxn modelId="{E80DEE90-D5A9-4792-81D4-7BC7659796D6}" type="presOf" srcId="{45388AB7-205D-4002-88E5-169EE82B81FA}" destId="{93AD4CDC-591B-43F0-A47E-63FCA0465241}" srcOrd="0" destOrd="0" presId="urn:microsoft.com/office/officeart/2005/8/layout/cycle6"/>
    <dgm:cxn modelId="{77184B98-6BD6-4875-9615-0C94B29D071A}" srcId="{8F0026BB-BF23-4DF1-8FFA-1A9F48C6AA70}" destId="{5ECC66B4-48F7-472B-B0B6-D66F63BCE394}" srcOrd="1" destOrd="0" parTransId="{847DA666-A667-4093-A313-F566A2E7CC32}" sibTransId="{4B81AB01-031C-4D3B-B161-BA60BDF8C593}"/>
    <dgm:cxn modelId="{97F630AD-0B0D-485E-A756-5A5810FBA5FE}" type="presOf" srcId="{1DCCFBFE-78C3-41A3-8A74-8C5B293A3FBF}" destId="{16BC71D5-57E7-45C2-9DD0-73BD250973CE}" srcOrd="0" destOrd="0" presId="urn:microsoft.com/office/officeart/2005/8/layout/cycle6"/>
    <dgm:cxn modelId="{8CAF1AB2-20BC-49FD-9480-8378C326F2B5}" type="presOf" srcId="{3847E835-C698-493E-88EA-6F48EC26190C}" destId="{D77B1A19-A81A-4680-ADD9-A2F01AD8F097}" srcOrd="0" destOrd="0" presId="urn:microsoft.com/office/officeart/2005/8/layout/cycle6"/>
    <dgm:cxn modelId="{D37111C0-6DB4-4BDA-8056-EA55CBC49C36}" type="presOf" srcId="{5ECC66B4-48F7-472B-B0B6-D66F63BCE394}" destId="{78592638-982A-4768-9F4A-7F49431EFEAF}" srcOrd="0" destOrd="0" presId="urn:microsoft.com/office/officeart/2005/8/layout/cycle6"/>
    <dgm:cxn modelId="{BF6FD8D3-1314-4941-A1F1-2862C361B4E3}" type="presOf" srcId="{8F0026BB-BF23-4DF1-8FFA-1A9F48C6AA70}" destId="{EF08255B-4B98-46A6-BAAA-DDA4977D44AA}" srcOrd="0" destOrd="0" presId="urn:microsoft.com/office/officeart/2005/8/layout/cycle6"/>
    <dgm:cxn modelId="{69FCE2E6-EBF0-422A-BFA5-D5F21DDC377A}" type="presOf" srcId="{50F076A4-AF74-4561-8AEC-7979C40AA1EE}" destId="{A20F3BED-ECCF-4424-AF3E-35E7CE060376}" srcOrd="0" destOrd="0" presId="urn:microsoft.com/office/officeart/2005/8/layout/cycle6"/>
    <dgm:cxn modelId="{BA41E2BE-F4D7-46FA-8FD0-3868C9197315}" type="presParOf" srcId="{EF08255B-4B98-46A6-BAAA-DDA4977D44AA}" destId="{B3D907DD-B9C3-42B0-8817-951AEB94593B}" srcOrd="0" destOrd="0" presId="urn:microsoft.com/office/officeart/2005/8/layout/cycle6"/>
    <dgm:cxn modelId="{F2A84533-2447-47E3-88B0-EA00099F99A6}" type="presParOf" srcId="{EF08255B-4B98-46A6-BAAA-DDA4977D44AA}" destId="{B872C1C9-7EA0-4A6B-A974-E31A755A622D}" srcOrd="1" destOrd="0" presId="urn:microsoft.com/office/officeart/2005/8/layout/cycle6"/>
    <dgm:cxn modelId="{FCA9871E-02A9-4306-BF9D-3CE981E7905C}" type="presParOf" srcId="{EF08255B-4B98-46A6-BAAA-DDA4977D44AA}" destId="{16BC71D5-57E7-45C2-9DD0-73BD250973CE}" srcOrd="2" destOrd="0" presId="urn:microsoft.com/office/officeart/2005/8/layout/cycle6"/>
    <dgm:cxn modelId="{ABBD3E7B-826E-40E8-90F1-D73B7707D996}" type="presParOf" srcId="{EF08255B-4B98-46A6-BAAA-DDA4977D44AA}" destId="{78592638-982A-4768-9F4A-7F49431EFEAF}" srcOrd="3" destOrd="0" presId="urn:microsoft.com/office/officeart/2005/8/layout/cycle6"/>
    <dgm:cxn modelId="{0069F176-FE27-4D55-8990-E9FD1B4800AF}" type="presParOf" srcId="{EF08255B-4B98-46A6-BAAA-DDA4977D44AA}" destId="{DBB94042-65B8-41F3-9F31-81D5D39609B8}" srcOrd="4" destOrd="0" presId="urn:microsoft.com/office/officeart/2005/8/layout/cycle6"/>
    <dgm:cxn modelId="{5C1A7203-511A-4C31-9CDE-269EF6F8AC97}" type="presParOf" srcId="{EF08255B-4B98-46A6-BAAA-DDA4977D44AA}" destId="{CBA1DA99-9E28-4DC6-938A-EA1DC0E0C0BD}" srcOrd="5" destOrd="0" presId="urn:microsoft.com/office/officeart/2005/8/layout/cycle6"/>
    <dgm:cxn modelId="{946818D2-5BC8-4991-96F7-5D90C1209A68}" type="presParOf" srcId="{EF08255B-4B98-46A6-BAAA-DDA4977D44AA}" destId="{8CCA83EC-F184-48E2-9A47-159DC5285775}" srcOrd="6" destOrd="0" presId="urn:microsoft.com/office/officeart/2005/8/layout/cycle6"/>
    <dgm:cxn modelId="{628DF4C0-39FF-40C4-9986-8D67AA358CCF}" type="presParOf" srcId="{EF08255B-4B98-46A6-BAAA-DDA4977D44AA}" destId="{84440C1C-B66E-482A-84EE-86900DBB2D11}" srcOrd="7" destOrd="0" presId="urn:microsoft.com/office/officeart/2005/8/layout/cycle6"/>
    <dgm:cxn modelId="{237828EC-2E3A-4A3B-8252-0928D88C0689}" type="presParOf" srcId="{EF08255B-4B98-46A6-BAAA-DDA4977D44AA}" destId="{41E59D76-637E-4B71-A40C-F5C0449F953A}" srcOrd="8" destOrd="0" presId="urn:microsoft.com/office/officeart/2005/8/layout/cycle6"/>
    <dgm:cxn modelId="{37C59410-519D-448E-9FD0-F3B52D1C5930}" type="presParOf" srcId="{EF08255B-4B98-46A6-BAAA-DDA4977D44AA}" destId="{AD8EB11E-B5A8-4681-8E99-93BE61795B8B}" srcOrd="9" destOrd="0" presId="urn:microsoft.com/office/officeart/2005/8/layout/cycle6"/>
    <dgm:cxn modelId="{8EC9D1A7-892B-4C99-8D8E-0BBB1F25C51E}" type="presParOf" srcId="{EF08255B-4B98-46A6-BAAA-DDA4977D44AA}" destId="{96C3C7EC-B1B8-4944-ACFD-9D95F7332D0E}" srcOrd="10" destOrd="0" presId="urn:microsoft.com/office/officeart/2005/8/layout/cycle6"/>
    <dgm:cxn modelId="{6BDD489C-F08B-485E-B442-185762BDEB8D}" type="presParOf" srcId="{EF08255B-4B98-46A6-BAAA-DDA4977D44AA}" destId="{93AD4CDC-591B-43F0-A47E-63FCA0465241}" srcOrd="11" destOrd="0" presId="urn:microsoft.com/office/officeart/2005/8/layout/cycle6"/>
    <dgm:cxn modelId="{F8BA8565-B59D-4280-A268-DAD0D8B97A4F}" type="presParOf" srcId="{EF08255B-4B98-46A6-BAAA-DDA4977D44AA}" destId="{A20F3BED-ECCF-4424-AF3E-35E7CE060376}" srcOrd="12" destOrd="0" presId="urn:microsoft.com/office/officeart/2005/8/layout/cycle6"/>
    <dgm:cxn modelId="{440C4A5E-A10D-43A9-BC69-45EBA72A9316}" type="presParOf" srcId="{EF08255B-4B98-46A6-BAAA-DDA4977D44AA}" destId="{07515267-D4C3-4E7A-8675-B89590577070}" srcOrd="13" destOrd="0" presId="urn:microsoft.com/office/officeart/2005/8/layout/cycle6"/>
    <dgm:cxn modelId="{D8A573CF-2254-407C-A222-BCEF10486632}" type="presParOf" srcId="{EF08255B-4B98-46A6-BAAA-DDA4977D44AA}" destId="{D77B1A19-A81A-4680-ADD9-A2F01AD8F097}" srcOrd="14" destOrd="0" presId="urn:microsoft.com/office/officeart/2005/8/layout/cycle6"/>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B75482-E462-4691-8750-EC58A14250F2}"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GB"/>
        </a:p>
      </dgm:t>
    </dgm:pt>
    <dgm:pt modelId="{9D59096E-B7C7-414A-84C3-AA462CB1B4A9}">
      <dgm:prSet phldrT="[Text]"/>
      <dgm:spPr/>
      <dgm:t>
        <a:bodyPr/>
        <a:lstStyle/>
        <a:p>
          <a:r>
            <a:rPr lang="en-GB" dirty="0"/>
            <a:t>Negative ideas/stereotypes (of a marginalised group)</a:t>
          </a:r>
        </a:p>
      </dgm:t>
    </dgm:pt>
    <dgm:pt modelId="{19A8DA05-4FD1-4727-A62D-37179A1BD4B7}" type="parTrans" cxnId="{8BD4EC13-10E2-44B3-BC52-933AAFC3611E}">
      <dgm:prSet/>
      <dgm:spPr/>
      <dgm:t>
        <a:bodyPr/>
        <a:lstStyle/>
        <a:p>
          <a:endParaRPr lang="en-GB"/>
        </a:p>
      </dgm:t>
    </dgm:pt>
    <dgm:pt modelId="{3389A66C-9619-47FE-89BC-3F5F3B9C371D}" type="sibTrans" cxnId="{8BD4EC13-10E2-44B3-BC52-933AAFC3611E}">
      <dgm:prSet/>
      <dgm:spPr/>
      <dgm:t>
        <a:bodyPr/>
        <a:lstStyle/>
        <a:p>
          <a:endParaRPr lang="en-GB"/>
        </a:p>
      </dgm:t>
    </dgm:pt>
    <dgm:pt modelId="{8228EB12-C51F-42FF-A996-D82D7754ECE5}">
      <dgm:prSet phldrT="[Text]"/>
      <dgm:spPr/>
      <dgm:t>
        <a:bodyPr/>
        <a:lstStyle/>
        <a:p>
          <a:r>
            <a:rPr lang="en-GB" dirty="0"/>
            <a:t>Structure – laws/ policies/ institutions</a:t>
          </a:r>
        </a:p>
      </dgm:t>
    </dgm:pt>
    <dgm:pt modelId="{7D6AE717-AF60-4571-AAA1-611383BAA70D}" type="parTrans" cxnId="{4A23D5CF-A585-4F8B-81DD-CCD2CCA92439}">
      <dgm:prSet/>
      <dgm:spPr/>
      <dgm:t>
        <a:bodyPr/>
        <a:lstStyle/>
        <a:p>
          <a:endParaRPr lang="en-GB"/>
        </a:p>
      </dgm:t>
    </dgm:pt>
    <dgm:pt modelId="{FDC90B8F-5325-45C6-BE97-3A5E3F2900CF}" type="sibTrans" cxnId="{4A23D5CF-A585-4F8B-81DD-CCD2CCA92439}">
      <dgm:prSet/>
      <dgm:spPr/>
      <dgm:t>
        <a:bodyPr/>
        <a:lstStyle/>
        <a:p>
          <a:endParaRPr lang="en-GB"/>
        </a:p>
      </dgm:t>
    </dgm:pt>
    <dgm:pt modelId="{0089A39C-F879-43E8-BDC9-0C6A85D65047}">
      <dgm:prSet phldrT="[Text]"/>
      <dgm:spPr/>
      <dgm:t>
        <a:bodyPr/>
        <a:lstStyle/>
        <a:p>
          <a:r>
            <a:rPr lang="en-GB" dirty="0"/>
            <a:t>Negative outcomes – inequity (for a marginalised group)</a:t>
          </a:r>
        </a:p>
      </dgm:t>
    </dgm:pt>
    <dgm:pt modelId="{03506EA5-23A5-40B9-8701-4AE8A10240C9}" type="parTrans" cxnId="{BFEABD6E-411F-424A-B80A-68BF119CD625}">
      <dgm:prSet/>
      <dgm:spPr/>
      <dgm:t>
        <a:bodyPr/>
        <a:lstStyle/>
        <a:p>
          <a:endParaRPr lang="en-GB"/>
        </a:p>
      </dgm:t>
    </dgm:pt>
    <dgm:pt modelId="{078A4F2D-A53F-4838-8F77-4CB08B16F82C}" type="sibTrans" cxnId="{BFEABD6E-411F-424A-B80A-68BF119CD625}">
      <dgm:prSet/>
      <dgm:spPr/>
      <dgm:t>
        <a:bodyPr/>
        <a:lstStyle/>
        <a:p>
          <a:endParaRPr lang="en-GB"/>
        </a:p>
      </dgm:t>
    </dgm:pt>
    <dgm:pt modelId="{9289202A-83F4-491C-8CE0-EA0FD88DF1DB}" type="pres">
      <dgm:prSet presAssocID="{E2B75482-E462-4691-8750-EC58A14250F2}" presName="Name0" presStyleCnt="0">
        <dgm:presLayoutVars>
          <dgm:dir/>
          <dgm:resizeHandles val="exact"/>
        </dgm:presLayoutVars>
      </dgm:prSet>
      <dgm:spPr/>
    </dgm:pt>
    <dgm:pt modelId="{C282439D-BC49-439B-95F2-4DF9D2B2CE4D}" type="pres">
      <dgm:prSet presAssocID="{E2B75482-E462-4691-8750-EC58A14250F2}" presName="cycle" presStyleCnt="0"/>
      <dgm:spPr/>
    </dgm:pt>
    <dgm:pt modelId="{11831E91-4075-47C8-B7DF-E4EB9250561B}" type="pres">
      <dgm:prSet presAssocID="{9D59096E-B7C7-414A-84C3-AA462CB1B4A9}" presName="nodeFirstNode" presStyleLbl="node1" presStyleIdx="0" presStyleCnt="3">
        <dgm:presLayoutVars>
          <dgm:bulletEnabled val="1"/>
        </dgm:presLayoutVars>
      </dgm:prSet>
      <dgm:spPr/>
    </dgm:pt>
    <dgm:pt modelId="{70086348-958E-4B95-BD06-E58F78BC7443}" type="pres">
      <dgm:prSet presAssocID="{3389A66C-9619-47FE-89BC-3F5F3B9C371D}" presName="sibTransFirstNode" presStyleLbl="bgShp" presStyleIdx="0" presStyleCnt="1"/>
      <dgm:spPr/>
    </dgm:pt>
    <dgm:pt modelId="{924F37FA-8C4D-4C80-9DAF-8FCAA05855C8}" type="pres">
      <dgm:prSet presAssocID="{8228EB12-C51F-42FF-A996-D82D7754ECE5}" presName="nodeFollowingNodes" presStyleLbl="node1" presStyleIdx="1" presStyleCnt="3">
        <dgm:presLayoutVars>
          <dgm:bulletEnabled val="1"/>
        </dgm:presLayoutVars>
      </dgm:prSet>
      <dgm:spPr/>
    </dgm:pt>
    <dgm:pt modelId="{87694B81-C9C4-4F3E-8938-3A94A73CC8E1}" type="pres">
      <dgm:prSet presAssocID="{0089A39C-F879-43E8-BDC9-0C6A85D65047}" presName="nodeFollowingNodes" presStyleLbl="node1" presStyleIdx="2" presStyleCnt="3">
        <dgm:presLayoutVars>
          <dgm:bulletEnabled val="1"/>
        </dgm:presLayoutVars>
      </dgm:prSet>
      <dgm:spPr/>
    </dgm:pt>
  </dgm:ptLst>
  <dgm:cxnLst>
    <dgm:cxn modelId="{8BD4EC13-10E2-44B3-BC52-933AAFC3611E}" srcId="{E2B75482-E462-4691-8750-EC58A14250F2}" destId="{9D59096E-B7C7-414A-84C3-AA462CB1B4A9}" srcOrd="0" destOrd="0" parTransId="{19A8DA05-4FD1-4727-A62D-37179A1BD4B7}" sibTransId="{3389A66C-9619-47FE-89BC-3F5F3B9C371D}"/>
    <dgm:cxn modelId="{770BFF13-5C2E-4B2E-AEA3-0CB3A6A147E3}" type="presOf" srcId="{3389A66C-9619-47FE-89BC-3F5F3B9C371D}" destId="{70086348-958E-4B95-BD06-E58F78BC7443}" srcOrd="0" destOrd="0" presId="urn:microsoft.com/office/officeart/2005/8/layout/cycle3"/>
    <dgm:cxn modelId="{D3DECD2B-E9DD-4120-84A1-5CB9E9472335}" type="presOf" srcId="{E2B75482-E462-4691-8750-EC58A14250F2}" destId="{9289202A-83F4-491C-8CE0-EA0FD88DF1DB}" srcOrd="0" destOrd="0" presId="urn:microsoft.com/office/officeart/2005/8/layout/cycle3"/>
    <dgm:cxn modelId="{FF691D66-BAD3-41B3-A7E5-BBE7EECE3113}" type="presOf" srcId="{8228EB12-C51F-42FF-A996-D82D7754ECE5}" destId="{924F37FA-8C4D-4C80-9DAF-8FCAA05855C8}" srcOrd="0" destOrd="0" presId="urn:microsoft.com/office/officeart/2005/8/layout/cycle3"/>
    <dgm:cxn modelId="{BFEABD6E-411F-424A-B80A-68BF119CD625}" srcId="{E2B75482-E462-4691-8750-EC58A14250F2}" destId="{0089A39C-F879-43E8-BDC9-0C6A85D65047}" srcOrd="2" destOrd="0" parTransId="{03506EA5-23A5-40B9-8701-4AE8A10240C9}" sibTransId="{078A4F2D-A53F-4838-8F77-4CB08B16F82C}"/>
    <dgm:cxn modelId="{07BC79B9-F65A-4ED1-9302-6A0941BB8F8D}" type="presOf" srcId="{0089A39C-F879-43E8-BDC9-0C6A85D65047}" destId="{87694B81-C9C4-4F3E-8938-3A94A73CC8E1}" srcOrd="0" destOrd="0" presId="urn:microsoft.com/office/officeart/2005/8/layout/cycle3"/>
    <dgm:cxn modelId="{4A23D5CF-A585-4F8B-81DD-CCD2CCA92439}" srcId="{E2B75482-E462-4691-8750-EC58A14250F2}" destId="{8228EB12-C51F-42FF-A996-D82D7754ECE5}" srcOrd="1" destOrd="0" parTransId="{7D6AE717-AF60-4571-AAA1-611383BAA70D}" sibTransId="{FDC90B8F-5325-45C6-BE97-3A5E3F2900CF}"/>
    <dgm:cxn modelId="{10DFD2DC-2B70-48A9-B781-EE7544493292}" type="presOf" srcId="{9D59096E-B7C7-414A-84C3-AA462CB1B4A9}" destId="{11831E91-4075-47C8-B7DF-E4EB9250561B}" srcOrd="0" destOrd="0" presId="urn:microsoft.com/office/officeart/2005/8/layout/cycle3"/>
    <dgm:cxn modelId="{44B7BBE1-02C7-4597-9086-9E5EC76D9505}" type="presParOf" srcId="{9289202A-83F4-491C-8CE0-EA0FD88DF1DB}" destId="{C282439D-BC49-439B-95F2-4DF9D2B2CE4D}" srcOrd="0" destOrd="0" presId="urn:microsoft.com/office/officeart/2005/8/layout/cycle3"/>
    <dgm:cxn modelId="{48D5B40A-5772-4BC1-8A1F-5966915EB3AD}" type="presParOf" srcId="{C282439D-BC49-439B-95F2-4DF9D2B2CE4D}" destId="{11831E91-4075-47C8-B7DF-E4EB9250561B}" srcOrd="0" destOrd="0" presId="urn:microsoft.com/office/officeart/2005/8/layout/cycle3"/>
    <dgm:cxn modelId="{2ADD8581-D054-47BD-A5BC-675D5CEDB641}" type="presParOf" srcId="{C282439D-BC49-439B-95F2-4DF9D2B2CE4D}" destId="{70086348-958E-4B95-BD06-E58F78BC7443}" srcOrd="1" destOrd="0" presId="urn:microsoft.com/office/officeart/2005/8/layout/cycle3"/>
    <dgm:cxn modelId="{2084FB42-BA68-440F-AC91-978C2617D2E1}" type="presParOf" srcId="{C282439D-BC49-439B-95F2-4DF9D2B2CE4D}" destId="{924F37FA-8C4D-4C80-9DAF-8FCAA05855C8}" srcOrd="2" destOrd="0" presId="urn:microsoft.com/office/officeart/2005/8/layout/cycle3"/>
    <dgm:cxn modelId="{90921604-E3BC-4D7F-80D6-4DEA8C61E79C}" type="presParOf" srcId="{C282439D-BC49-439B-95F2-4DF9D2B2CE4D}" destId="{87694B81-C9C4-4F3E-8938-3A94A73CC8E1}" srcOrd="3" destOrd="0" presId="urn:microsoft.com/office/officeart/2005/8/layout/cycle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F0026BB-BF23-4DF1-8FFA-1A9F48C6AA70}" type="doc">
      <dgm:prSet loTypeId="urn:microsoft.com/office/officeart/2005/8/layout/cycle6" loCatId="relationship" qsTypeId="urn:microsoft.com/office/officeart/2005/8/quickstyle/simple5" qsCatId="simple" csTypeId="urn:microsoft.com/office/officeart/2005/8/colors/colorful1" csCatId="colorful" phldr="1"/>
      <dgm:spPr/>
      <dgm:t>
        <a:bodyPr/>
        <a:lstStyle/>
        <a:p>
          <a:endParaRPr lang="en-GB"/>
        </a:p>
      </dgm:t>
    </dgm:pt>
    <dgm:pt modelId="{3598C499-0DA4-4AB9-9487-6BDA85B8CF87}">
      <dgm:prSet phldrT="[Text]" custT="1"/>
      <dgm:spPr/>
      <dgm:t>
        <a:bodyPr/>
        <a:lstStyle/>
        <a:p>
          <a:r>
            <a:rPr lang="en-GB" sz="2400" dirty="0"/>
            <a:t>Possibility</a:t>
          </a:r>
        </a:p>
      </dgm:t>
    </dgm:pt>
    <dgm:pt modelId="{9A62BEB3-D1C0-4AFC-B7C7-5A27D3879713}" type="parTrans" cxnId="{91E31E7D-628C-4538-BF60-841C1E71115E}">
      <dgm:prSet/>
      <dgm:spPr/>
      <dgm:t>
        <a:bodyPr/>
        <a:lstStyle/>
        <a:p>
          <a:endParaRPr lang="en-GB"/>
        </a:p>
      </dgm:t>
    </dgm:pt>
    <dgm:pt modelId="{1DCCFBFE-78C3-41A3-8A74-8C5B293A3FBF}" type="sibTrans" cxnId="{91E31E7D-628C-4538-BF60-841C1E71115E}">
      <dgm:prSet/>
      <dgm:spPr/>
      <dgm:t>
        <a:bodyPr/>
        <a:lstStyle/>
        <a:p>
          <a:endParaRPr lang="en-GB"/>
        </a:p>
      </dgm:t>
    </dgm:pt>
    <dgm:pt modelId="{5ECC66B4-48F7-472B-B0B6-D66F63BCE394}">
      <dgm:prSet phldrT="[Text]" custT="1"/>
      <dgm:spPr/>
      <dgm:t>
        <a:bodyPr/>
        <a:lstStyle/>
        <a:p>
          <a:r>
            <a:rPr lang="en-GB" sz="2400" dirty="0"/>
            <a:t>Authenticity</a:t>
          </a:r>
        </a:p>
      </dgm:t>
    </dgm:pt>
    <dgm:pt modelId="{847DA666-A667-4093-A313-F566A2E7CC32}" type="parTrans" cxnId="{77184B98-6BD6-4875-9615-0C94B29D071A}">
      <dgm:prSet/>
      <dgm:spPr/>
      <dgm:t>
        <a:bodyPr/>
        <a:lstStyle/>
        <a:p>
          <a:endParaRPr lang="en-GB"/>
        </a:p>
      </dgm:t>
    </dgm:pt>
    <dgm:pt modelId="{4B81AB01-031C-4D3B-B161-BA60BDF8C593}" type="sibTrans" cxnId="{77184B98-6BD6-4875-9615-0C94B29D071A}">
      <dgm:prSet/>
      <dgm:spPr/>
      <dgm:t>
        <a:bodyPr/>
        <a:lstStyle/>
        <a:p>
          <a:endParaRPr lang="en-GB"/>
        </a:p>
      </dgm:t>
    </dgm:pt>
    <dgm:pt modelId="{A3947F6A-FD38-4451-B618-3EC2D4E017F7}">
      <dgm:prSet phldrT="[Text]" custT="1"/>
      <dgm:spPr/>
      <dgm:t>
        <a:bodyPr/>
        <a:lstStyle/>
        <a:p>
          <a:r>
            <a:rPr lang="en-GB" sz="2800" dirty="0"/>
            <a:t>Safety</a:t>
          </a:r>
        </a:p>
      </dgm:t>
    </dgm:pt>
    <dgm:pt modelId="{C65005D6-337B-4FB5-B3A5-27E9D15F06FC}" type="parTrans" cxnId="{B489DD4C-6E8A-451B-87ED-0CF841E895DB}">
      <dgm:prSet/>
      <dgm:spPr/>
      <dgm:t>
        <a:bodyPr/>
        <a:lstStyle/>
        <a:p>
          <a:endParaRPr lang="en-GB"/>
        </a:p>
      </dgm:t>
    </dgm:pt>
    <dgm:pt modelId="{7EA3A8B8-3A2B-4BA1-B356-1105E7AEA3DB}" type="sibTrans" cxnId="{B489DD4C-6E8A-451B-87ED-0CF841E895DB}">
      <dgm:prSet/>
      <dgm:spPr/>
      <dgm:t>
        <a:bodyPr/>
        <a:lstStyle/>
        <a:p>
          <a:endParaRPr lang="en-GB"/>
        </a:p>
      </dgm:t>
    </dgm:pt>
    <dgm:pt modelId="{C5AF3594-8562-40BE-8D8D-84C8735CF21F}">
      <dgm:prSet phldrT="[Text]"/>
      <dgm:spPr/>
      <dgm:t>
        <a:bodyPr/>
        <a:lstStyle/>
        <a:p>
          <a:r>
            <a:rPr lang="en-GB" dirty="0"/>
            <a:t>Legitimacy</a:t>
          </a:r>
        </a:p>
      </dgm:t>
    </dgm:pt>
    <dgm:pt modelId="{6942EB33-1D83-4C73-9544-0E82B75AFE26}" type="parTrans" cxnId="{7FB6FF5B-BECD-4A2C-88C7-5D36C0E940D0}">
      <dgm:prSet/>
      <dgm:spPr/>
      <dgm:t>
        <a:bodyPr/>
        <a:lstStyle/>
        <a:p>
          <a:endParaRPr lang="en-GB"/>
        </a:p>
      </dgm:t>
    </dgm:pt>
    <dgm:pt modelId="{45388AB7-205D-4002-88E5-169EE82B81FA}" type="sibTrans" cxnId="{7FB6FF5B-BECD-4A2C-88C7-5D36C0E940D0}">
      <dgm:prSet/>
      <dgm:spPr/>
      <dgm:t>
        <a:bodyPr/>
        <a:lstStyle/>
        <a:p>
          <a:endParaRPr lang="en-GB"/>
        </a:p>
      </dgm:t>
    </dgm:pt>
    <dgm:pt modelId="{50F076A4-AF74-4561-8AEC-7979C40AA1EE}">
      <dgm:prSet phldrT="[Text]" custT="1"/>
      <dgm:spPr/>
      <dgm:t>
        <a:bodyPr/>
        <a:lstStyle/>
        <a:p>
          <a:r>
            <a:rPr lang="en-GB" sz="2400" dirty="0"/>
            <a:t>Dignity</a:t>
          </a:r>
          <a:endParaRPr lang="en-GB" sz="2100" dirty="0"/>
        </a:p>
      </dgm:t>
    </dgm:pt>
    <dgm:pt modelId="{13573166-4874-4608-9A30-75D36C9A82A3}" type="parTrans" cxnId="{FE25DE57-8853-4B80-B06D-61562DF29DFB}">
      <dgm:prSet/>
      <dgm:spPr/>
      <dgm:t>
        <a:bodyPr/>
        <a:lstStyle/>
        <a:p>
          <a:endParaRPr lang="en-GB"/>
        </a:p>
      </dgm:t>
    </dgm:pt>
    <dgm:pt modelId="{3847E835-C698-493E-88EA-6F48EC26190C}" type="sibTrans" cxnId="{FE25DE57-8853-4B80-B06D-61562DF29DFB}">
      <dgm:prSet/>
      <dgm:spPr/>
      <dgm:t>
        <a:bodyPr/>
        <a:lstStyle/>
        <a:p>
          <a:endParaRPr lang="en-GB"/>
        </a:p>
      </dgm:t>
    </dgm:pt>
    <dgm:pt modelId="{EF08255B-4B98-46A6-BAAA-DDA4977D44AA}" type="pres">
      <dgm:prSet presAssocID="{8F0026BB-BF23-4DF1-8FFA-1A9F48C6AA70}" presName="cycle" presStyleCnt="0">
        <dgm:presLayoutVars>
          <dgm:dir/>
          <dgm:resizeHandles val="exact"/>
        </dgm:presLayoutVars>
      </dgm:prSet>
      <dgm:spPr/>
    </dgm:pt>
    <dgm:pt modelId="{B3D907DD-B9C3-42B0-8817-951AEB94593B}" type="pres">
      <dgm:prSet presAssocID="{3598C499-0DA4-4AB9-9487-6BDA85B8CF87}" presName="node" presStyleLbl="node1" presStyleIdx="0" presStyleCnt="5">
        <dgm:presLayoutVars>
          <dgm:bulletEnabled val="1"/>
        </dgm:presLayoutVars>
      </dgm:prSet>
      <dgm:spPr/>
    </dgm:pt>
    <dgm:pt modelId="{B872C1C9-7EA0-4A6B-A974-E31A755A622D}" type="pres">
      <dgm:prSet presAssocID="{3598C499-0DA4-4AB9-9487-6BDA85B8CF87}" presName="spNode" presStyleCnt="0"/>
      <dgm:spPr/>
    </dgm:pt>
    <dgm:pt modelId="{16BC71D5-57E7-45C2-9DD0-73BD250973CE}" type="pres">
      <dgm:prSet presAssocID="{1DCCFBFE-78C3-41A3-8A74-8C5B293A3FBF}" presName="sibTrans" presStyleLbl="sibTrans1D1" presStyleIdx="0" presStyleCnt="5"/>
      <dgm:spPr/>
    </dgm:pt>
    <dgm:pt modelId="{78592638-982A-4768-9F4A-7F49431EFEAF}" type="pres">
      <dgm:prSet presAssocID="{5ECC66B4-48F7-472B-B0B6-D66F63BCE394}" presName="node" presStyleLbl="node1" presStyleIdx="1" presStyleCnt="5" custScaleX="115221">
        <dgm:presLayoutVars>
          <dgm:bulletEnabled val="1"/>
        </dgm:presLayoutVars>
      </dgm:prSet>
      <dgm:spPr/>
    </dgm:pt>
    <dgm:pt modelId="{DBB94042-65B8-41F3-9F31-81D5D39609B8}" type="pres">
      <dgm:prSet presAssocID="{5ECC66B4-48F7-472B-B0B6-D66F63BCE394}" presName="spNode" presStyleCnt="0"/>
      <dgm:spPr/>
    </dgm:pt>
    <dgm:pt modelId="{CBA1DA99-9E28-4DC6-938A-EA1DC0E0C0BD}" type="pres">
      <dgm:prSet presAssocID="{4B81AB01-031C-4D3B-B161-BA60BDF8C593}" presName="sibTrans" presStyleLbl="sibTrans1D1" presStyleIdx="1" presStyleCnt="5"/>
      <dgm:spPr/>
    </dgm:pt>
    <dgm:pt modelId="{8CCA83EC-F184-48E2-9A47-159DC5285775}" type="pres">
      <dgm:prSet presAssocID="{A3947F6A-FD38-4451-B618-3EC2D4E017F7}" presName="node" presStyleLbl="node1" presStyleIdx="2" presStyleCnt="5">
        <dgm:presLayoutVars>
          <dgm:bulletEnabled val="1"/>
        </dgm:presLayoutVars>
      </dgm:prSet>
      <dgm:spPr/>
    </dgm:pt>
    <dgm:pt modelId="{84440C1C-B66E-482A-84EE-86900DBB2D11}" type="pres">
      <dgm:prSet presAssocID="{A3947F6A-FD38-4451-B618-3EC2D4E017F7}" presName="spNode" presStyleCnt="0"/>
      <dgm:spPr/>
    </dgm:pt>
    <dgm:pt modelId="{41E59D76-637E-4B71-A40C-F5C0449F953A}" type="pres">
      <dgm:prSet presAssocID="{7EA3A8B8-3A2B-4BA1-B356-1105E7AEA3DB}" presName="sibTrans" presStyleLbl="sibTrans1D1" presStyleIdx="2" presStyleCnt="5"/>
      <dgm:spPr/>
    </dgm:pt>
    <dgm:pt modelId="{AD8EB11E-B5A8-4681-8E99-93BE61795B8B}" type="pres">
      <dgm:prSet presAssocID="{C5AF3594-8562-40BE-8D8D-84C8735CF21F}" presName="node" presStyleLbl="node1" presStyleIdx="3" presStyleCnt="5">
        <dgm:presLayoutVars>
          <dgm:bulletEnabled val="1"/>
        </dgm:presLayoutVars>
      </dgm:prSet>
      <dgm:spPr/>
    </dgm:pt>
    <dgm:pt modelId="{96C3C7EC-B1B8-4944-ACFD-9D95F7332D0E}" type="pres">
      <dgm:prSet presAssocID="{C5AF3594-8562-40BE-8D8D-84C8735CF21F}" presName="spNode" presStyleCnt="0"/>
      <dgm:spPr/>
    </dgm:pt>
    <dgm:pt modelId="{93AD4CDC-591B-43F0-A47E-63FCA0465241}" type="pres">
      <dgm:prSet presAssocID="{45388AB7-205D-4002-88E5-169EE82B81FA}" presName="sibTrans" presStyleLbl="sibTrans1D1" presStyleIdx="3" presStyleCnt="5"/>
      <dgm:spPr/>
    </dgm:pt>
    <dgm:pt modelId="{A20F3BED-ECCF-4424-AF3E-35E7CE060376}" type="pres">
      <dgm:prSet presAssocID="{50F076A4-AF74-4561-8AEC-7979C40AA1EE}" presName="node" presStyleLbl="node1" presStyleIdx="4" presStyleCnt="5">
        <dgm:presLayoutVars>
          <dgm:bulletEnabled val="1"/>
        </dgm:presLayoutVars>
      </dgm:prSet>
      <dgm:spPr/>
    </dgm:pt>
    <dgm:pt modelId="{07515267-D4C3-4E7A-8675-B89590577070}" type="pres">
      <dgm:prSet presAssocID="{50F076A4-AF74-4561-8AEC-7979C40AA1EE}" presName="spNode" presStyleCnt="0"/>
      <dgm:spPr/>
    </dgm:pt>
    <dgm:pt modelId="{D77B1A19-A81A-4680-ADD9-A2F01AD8F097}" type="pres">
      <dgm:prSet presAssocID="{3847E835-C698-493E-88EA-6F48EC26190C}" presName="sibTrans" presStyleLbl="sibTrans1D1" presStyleIdx="4" presStyleCnt="5"/>
      <dgm:spPr/>
    </dgm:pt>
  </dgm:ptLst>
  <dgm:cxnLst>
    <dgm:cxn modelId="{05548809-64FD-4861-8AF0-D7C6AB994713}" type="presOf" srcId="{A3947F6A-FD38-4451-B618-3EC2D4E017F7}" destId="{8CCA83EC-F184-48E2-9A47-159DC5285775}" srcOrd="0" destOrd="0" presId="urn:microsoft.com/office/officeart/2005/8/layout/cycle6"/>
    <dgm:cxn modelId="{E4D5C521-7DBF-496C-89CF-53919B746FB7}" type="presOf" srcId="{3598C499-0DA4-4AB9-9487-6BDA85B8CF87}" destId="{B3D907DD-B9C3-42B0-8817-951AEB94593B}" srcOrd="0" destOrd="0" presId="urn:microsoft.com/office/officeart/2005/8/layout/cycle6"/>
    <dgm:cxn modelId="{435A9A30-6F29-41DA-BDDE-395E6CFBBEA3}" type="presOf" srcId="{7EA3A8B8-3A2B-4BA1-B356-1105E7AEA3DB}" destId="{41E59D76-637E-4B71-A40C-F5C0449F953A}" srcOrd="0" destOrd="0" presId="urn:microsoft.com/office/officeart/2005/8/layout/cycle6"/>
    <dgm:cxn modelId="{7FB6FF5B-BECD-4A2C-88C7-5D36C0E940D0}" srcId="{8F0026BB-BF23-4DF1-8FFA-1A9F48C6AA70}" destId="{C5AF3594-8562-40BE-8D8D-84C8735CF21F}" srcOrd="3" destOrd="0" parTransId="{6942EB33-1D83-4C73-9544-0E82B75AFE26}" sibTransId="{45388AB7-205D-4002-88E5-169EE82B81FA}"/>
    <dgm:cxn modelId="{2E3AC660-13C4-4101-912A-99FF29679F13}" type="presOf" srcId="{C5AF3594-8562-40BE-8D8D-84C8735CF21F}" destId="{AD8EB11E-B5A8-4681-8E99-93BE61795B8B}" srcOrd="0" destOrd="0" presId="urn:microsoft.com/office/officeart/2005/8/layout/cycle6"/>
    <dgm:cxn modelId="{B489DD4C-6E8A-451B-87ED-0CF841E895DB}" srcId="{8F0026BB-BF23-4DF1-8FFA-1A9F48C6AA70}" destId="{A3947F6A-FD38-4451-B618-3EC2D4E017F7}" srcOrd="2" destOrd="0" parTransId="{C65005D6-337B-4FB5-B3A5-27E9D15F06FC}" sibTransId="{7EA3A8B8-3A2B-4BA1-B356-1105E7AEA3DB}"/>
    <dgm:cxn modelId="{98B8554F-FBCC-4CB7-BE15-41396D8A06B3}" type="presOf" srcId="{4B81AB01-031C-4D3B-B161-BA60BDF8C593}" destId="{CBA1DA99-9E28-4DC6-938A-EA1DC0E0C0BD}" srcOrd="0" destOrd="0" presId="urn:microsoft.com/office/officeart/2005/8/layout/cycle6"/>
    <dgm:cxn modelId="{FE25DE57-8853-4B80-B06D-61562DF29DFB}" srcId="{8F0026BB-BF23-4DF1-8FFA-1A9F48C6AA70}" destId="{50F076A4-AF74-4561-8AEC-7979C40AA1EE}" srcOrd="4" destOrd="0" parTransId="{13573166-4874-4608-9A30-75D36C9A82A3}" sibTransId="{3847E835-C698-493E-88EA-6F48EC26190C}"/>
    <dgm:cxn modelId="{91E31E7D-628C-4538-BF60-841C1E71115E}" srcId="{8F0026BB-BF23-4DF1-8FFA-1A9F48C6AA70}" destId="{3598C499-0DA4-4AB9-9487-6BDA85B8CF87}" srcOrd="0" destOrd="0" parTransId="{9A62BEB3-D1C0-4AFC-B7C7-5A27D3879713}" sibTransId="{1DCCFBFE-78C3-41A3-8A74-8C5B293A3FBF}"/>
    <dgm:cxn modelId="{E80DEE90-D5A9-4792-81D4-7BC7659796D6}" type="presOf" srcId="{45388AB7-205D-4002-88E5-169EE82B81FA}" destId="{93AD4CDC-591B-43F0-A47E-63FCA0465241}" srcOrd="0" destOrd="0" presId="urn:microsoft.com/office/officeart/2005/8/layout/cycle6"/>
    <dgm:cxn modelId="{77184B98-6BD6-4875-9615-0C94B29D071A}" srcId="{8F0026BB-BF23-4DF1-8FFA-1A9F48C6AA70}" destId="{5ECC66B4-48F7-472B-B0B6-D66F63BCE394}" srcOrd="1" destOrd="0" parTransId="{847DA666-A667-4093-A313-F566A2E7CC32}" sibTransId="{4B81AB01-031C-4D3B-B161-BA60BDF8C593}"/>
    <dgm:cxn modelId="{97F630AD-0B0D-485E-A756-5A5810FBA5FE}" type="presOf" srcId="{1DCCFBFE-78C3-41A3-8A74-8C5B293A3FBF}" destId="{16BC71D5-57E7-45C2-9DD0-73BD250973CE}" srcOrd="0" destOrd="0" presId="urn:microsoft.com/office/officeart/2005/8/layout/cycle6"/>
    <dgm:cxn modelId="{8CAF1AB2-20BC-49FD-9480-8378C326F2B5}" type="presOf" srcId="{3847E835-C698-493E-88EA-6F48EC26190C}" destId="{D77B1A19-A81A-4680-ADD9-A2F01AD8F097}" srcOrd="0" destOrd="0" presId="urn:microsoft.com/office/officeart/2005/8/layout/cycle6"/>
    <dgm:cxn modelId="{D37111C0-6DB4-4BDA-8056-EA55CBC49C36}" type="presOf" srcId="{5ECC66B4-48F7-472B-B0B6-D66F63BCE394}" destId="{78592638-982A-4768-9F4A-7F49431EFEAF}" srcOrd="0" destOrd="0" presId="urn:microsoft.com/office/officeart/2005/8/layout/cycle6"/>
    <dgm:cxn modelId="{BF6FD8D3-1314-4941-A1F1-2862C361B4E3}" type="presOf" srcId="{8F0026BB-BF23-4DF1-8FFA-1A9F48C6AA70}" destId="{EF08255B-4B98-46A6-BAAA-DDA4977D44AA}" srcOrd="0" destOrd="0" presId="urn:microsoft.com/office/officeart/2005/8/layout/cycle6"/>
    <dgm:cxn modelId="{69FCE2E6-EBF0-422A-BFA5-D5F21DDC377A}" type="presOf" srcId="{50F076A4-AF74-4561-8AEC-7979C40AA1EE}" destId="{A20F3BED-ECCF-4424-AF3E-35E7CE060376}" srcOrd="0" destOrd="0" presId="urn:microsoft.com/office/officeart/2005/8/layout/cycle6"/>
    <dgm:cxn modelId="{BA41E2BE-F4D7-46FA-8FD0-3868C9197315}" type="presParOf" srcId="{EF08255B-4B98-46A6-BAAA-DDA4977D44AA}" destId="{B3D907DD-B9C3-42B0-8817-951AEB94593B}" srcOrd="0" destOrd="0" presId="urn:microsoft.com/office/officeart/2005/8/layout/cycle6"/>
    <dgm:cxn modelId="{F2A84533-2447-47E3-88B0-EA00099F99A6}" type="presParOf" srcId="{EF08255B-4B98-46A6-BAAA-DDA4977D44AA}" destId="{B872C1C9-7EA0-4A6B-A974-E31A755A622D}" srcOrd="1" destOrd="0" presId="urn:microsoft.com/office/officeart/2005/8/layout/cycle6"/>
    <dgm:cxn modelId="{FCA9871E-02A9-4306-BF9D-3CE981E7905C}" type="presParOf" srcId="{EF08255B-4B98-46A6-BAAA-DDA4977D44AA}" destId="{16BC71D5-57E7-45C2-9DD0-73BD250973CE}" srcOrd="2" destOrd="0" presId="urn:microsoft.com/office/officeart/2005/8/layout/cycle6"/>
    <dgm:cxn modelId="{ABBD3E7B-826E-40E8-90F1-D73B7707D996}" type="presParOf" srcId="{EF08255B-4B98-46A6-BAAA-DDA4977D44AA}" destId="{78592638-982A-4768-9F4A-7F49431EFEAF}" srcOrd="3" destOrd="0" presId="urn:microsoft.com/office/officeart/2005/8/layout/cycle6"/>
    <dgm:cxn modelId="{0069F176-FE27-4D55-8990-E9FD1B4800AF}" type="presParOf" srcId="{EF08255B-4B98-46A6-BAAA-DDA4977D44AA}" destId="{DBB94042-65B8-41F3-9F31-81D5D39609B8}" srcOrd="4" destOrd="0" presId="urn:microsoft.com/office/officeart/2005/8/layout/cycle6"/>
    <dgm:cxn modelId="{5C1A7203-511A-4C31-9CDE-269EF6F8AC97}" type="presParOf" srcId="{EF08255B-4B98-46A6-BAAA-DDA4977D44AA}" destId="{CBA1DA99-9E28-4DC6-938A-EA1DC0E0C0BD}" srcOrd="5" destOrd="0" presId="urn:microsoft.com/office/officeart/2005/8/layout/cycle6"/>
    <dgm:cxn modelId="{946818D2-5BC8-4991-96F7-5D90C1209A68}" type="presParOf" srcId="{EF08255B-4B98-46A6-BAAA-DDA4977D44AA}" destId="{8CCA83EC-F184-48E2-9A47-159DC5285775}" srcOrd="6" destOrd="0" presId="urn:microsoft.com/office/officeart/2005/8/layout/cycle6"/>
    <dgm:cxn modelId="{628DF4C0-39FF-40C4-9986-8D67AA358CCF}" type="presParOf" srcId="{EF08255B-4B98-46A6-BAAA-DDA4977D44AA}" destId="{84440C1C-B66E-482A-84EE-86900DBB2D11}" srcOrd="7" destOrd="0" presId="urn:microsoft.com/office/officeart/2005/8/layout/cycle6"/>
    <dgm:cxn modelId="{237828EC-2E3A-4A3B-8252-0928D88C0689}" type="presParOf" srcId="{EF08255B-4B98-46A6-BAAA-DDA4977D44AA}" destId="{41E59D76-637E-4B71-A40C-F5C0449F953A}" srcOrd="8" destOrd="0" presId="urn:microsoft.com/office/officeart/2005/8/layout/cycle6"/>
    <dgm:cxn modelId="{37C59410-519D-448E-9FD0-F3B52D1C5930}" type="presParOf" srcId="{EF08255B-4B98-46A6-BAAA-DDA4977D44AA}" destId="{AD8EB11E-B5A8-4681-8E99-93BE61795B8B}" srcOrd="9" destOrd="0" presId="urn:microsoft.com/office/officeart/2005/8/layout/cycle6"/>
    <dgm:cxn modelId="{8EC9D1A7-892B-4C99-8D8E-0BBB1F25C51E}" type="presParOf" srcId="{EF08255B-4B98-46A6-BAAA-DDA4977D44AA}" destId="{96C3C7EC-B1B8-4944-ACFD-9D95F7332D0E}" srcOrd="10" destOrd="0" presId="urn:microsoft.com/office/officeart/2005/8/layout/cycle6"/>
    <dgm:cxn modelId="{6BDD489C-F08B-485E-B442-185762BDEB8D}" type="presParOf" srcId="{EF08255B-4B98-46A6-BAAA-DDA4977D44AA}" destId="{93AD4CDC-591B-43F0-A47E-63FCA0465241}" srcOrd="11" destOrd="0" presId="urn:microsoft.com/office/officeart/2005/8/layout/cycle6"/>
    <dgm:cxn modelId="{F8BA8565-B59D-4280-A268-DAD0D8B97A4F}" type="presParOf" srcId="{EF08255B-4B98-46A6-BAAA-DDA4977D44AA}" destId="{A20F3BED-ECCF-4424-AF3E-35E7CE060376}" srcOrd="12" destOrd="0" presId="urn:microsoft.com/office/officeart/2005/8/layout/cycle6"/>
    <dgm:cxn modelId="{440C4A5E-A10D-43A9-BC69-45EBA72A9316}" type="presParOf" srcId="{EF08255B-4B98-46A6-BAAA-DDA4977D44AA}" destId="{07515267-D4C3-4E7A-8675-B89590577070}" srcOrd="13" destOrd="0" presId="urn:microsoft.com/office/officeart/2005/8/layout/cycle6"/>
    <dgm:cxn modelId="{D8A573CF-2254-407C-A222-BCEF10486632}" type="presParOf" srcId="{EF08255B-4B98-46A6-BAAA-DDA4977D44AA}" destId="{D77B1A19-A81A-4680-ADD9-A2F01AD8F097}" srcOrd="14" destOrd="0" presId="urn:microsoft.com/office/officeart/2005/8/layout/cycle6"/>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D907DD-B9C3-42B0-8817-951AEB94593B}">
      <dsp:nvSpPr>
        <dsp:cNvPr id="0" name=""/>
        <dsp:cNvSpPr/>
      </dsp:nvSpPr>
      <dsp:spPr>
        <a:xfrm>
          <a:off x="4028726" y="3272"/>
          <a:ext cx="1617217" cy="1051191"/>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Possibility</a:t>
          </a:r>
          <a:endParaRPr lang="en-GB" sz="2100" kern="1200" dirty="0"/>
        </a:p>
      </dsp:txBody>
      <dsp:txXfrm>
        <a:off x="4080041" y="54587"/>
        <a:ext cx="1514587" cy="948561"/>
      </dsp:txXfrm>
    </dsp:sp>
    <dsp:sp modelId="{16BC71D5-57E7-45C2-9DD0-73BD250973CE}">
      <dsp:nvSpPr>
        <dsp:cNvPr id="0" name=""/>
        <dsp:cNvSpPr/>
      </dsp:nvSpPr>
      <dsp:spPr>
        <a:xfrm>
          <a:off x="2738592" y="528868"/>
          <a:ext cx="4197484" cy="4197484"/>
        </a:xfrm>
        <a:custGeom>
          <a:avLst/>
          <a:gdLst/>
          <a:ahLst/>
          <a:cxnLst/>
          <a:rect l="0" t="0" r="0" b="0"/>
          <a:pathLst>
            <a:path>
              <a:moveTo>
                <a:pt x="2918442" y="166694"/>
              </a:moveTo>
              <a:arcTo wR="2098742" hR="2098742" stAng="17579389" swAng="1959830"/>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78592638-982A-4768-9F4A-7F49431EFEAF}">
      <dsp:nvSpPr>
        <dsp:cNvPr id="0" name=""/>
        <dsp:cNvSpPr/>
      </dsp:nvSpPr>
      <dsp:spPr>
        <a:xfrm>
          <a:off x="5885902" y="1453468"/>
          <a:ext cx="1894910" cy="1051191"/>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Authenticity</a:t>
          </a:r>
          <a:endParaRPr lang="en-GB" sz="2100" kern="1200" dirty="0"/>
        </a:p>
      </dsp:txBody>
      <dsp:txXfrm>
        <a:off x="5937217" y="1504783"/>
        <a:ext cx="1792280" cy="948561"/>
      </dsp:txXfrm>
    </dsp:sp>
    <dsp:sp modelId="{CBA1DA99-9E28-4DC6-938A-EA1DC0E0C0BD}">
      <dsp:nvSpPr>
        <dsp:cNvPr id="0" name=""/>
        <dsp:cNvSpPr/>
      </dsp:nvSpPr>
      <dsp:spPr>
        <a:xfrm>
          <a:off x="2738592" y="528868"/>
          <a:ext cx="4197484" cy="4197484"/>
        </a:xfrm>
        <a:custGeom>
          <a:avLst/>
          <a:gdLst/>
          <a:ahLst/>
          <a:cxnLst/>
          <a:rect l="0" t="0" r="0" b="0"/>
          <a:pathLst>
            <a:path>
              <a:moveTo>
                <a:pt x="4194624" y="1989199"/>
              </a:moveTo>
              <a:arcTo wR="2098742" hR="2098742" stAng="21420486" swAng="2194991"/>
            </a:path>
          </a:pathLst>
        </a:custGeom>
        <a:noFill/>
        <a:ln w="635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CCA83EC-F184-48E2-9A47-159DC5285775}">
      <dsp:nvSpPr>
        <dsp:cNvPr id="0" name=""/>
        <dsp:cNvSpPr/>
      </dsp:nvSpPr>
      <dsp:spPr>
        <a:xfrm>
          <a:off x="5262335" y="3799933"/>
          <a:ext cx="1617217" cy="1051191"/>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Safety</a:t>
          </a:r>
        </a:p>
      </dsp:txBody>
      <dsp:txXfrm>
        <a:off x="5313650" y="3851248"/>
        <a:ext cx="1514587" cy="948561"/>
      </dsp:txXfrm>
    </dsp:sp>
    <dsp:sp modelId="{41E59D76-637E-4B71-A40C-F5C0449F953A}">
      <dsp:nvSpPr>
        <dsp:cNvPr id="0" name=""/>
        <dsp:cNvSpPr/>
      </dsp:nvSpPr>
      <dsp:spPr>
        <a:xfrm>
          <a:off x="2738592" y="528868"/>
          <a:ext cx="4197484" cy="4197484"/>
        </a:xfrm>
        <a:custGeom>
          <a:avLst/>
          <a:gdLst/>
          <a:ahLst/>
          <a:cxnLst/>
          <a:rect l="0" t="0" r="0" b="0"/>
          <a:pathLst>
            <a:path>
              <a:moveTo>
                <a:pt x="2515416" y="4155706"/>
              </a:moveTo>
              <a:arcTo wR="2098742" hR="2098742" stAng="4712922" swAng="1374156"/>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D8EB11E-B5A8-4681-8E99-93BE61795B8B}">
      <dsp:nvSpPr>
        <dsp:cNvPr id="0" name=""/>
        <dsp:cNvSpPr/>
      </dsp:nvSpPr>
      <dsp:spPr>
        <a:xfrm>
          <a:off x="2795116" y="3799933"/>
          <a:ext cx="1617217" cy="1051191"/>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Legitimacy</a:t>
          </a:r>
        </a:p>
      </dsp:txBody>
      <dsp:txXfrm>
        <a:off x="2846431" y="3851248"/>
        <a:ext cx="1514587" cy="948561"/>
      </dsp:txXfrm>
    </dsp:sp>
    <dsp:sp modelId="{93AD4CDC-591B-43F0-A47E-63FCA0465241}">
      <dsp:nvSpPr>
        <dsp:cNvPr id="0" name=""/>
        <dsp:cNvSpPr/>
      </dsp:nvSpPr>
      <dsp:spPr>
        <a:xfrm>
          <a:off x="2738592" y="528868"/>
          <a:ext cx="4197484" cy="4197484"/>
        </a:xfrm>
        <a:custGeom>
          <a:avLst/>
          <a:gdLst/>
          <a:ahLst/>
          <a:cxnLst/>
          <a:rect l="0" t="0" r="0" b="0"/>
          <a:pathLst>
            <a:path>
              <a:moveTo>
                <a:pt x="350478" y="3259902"/>
              </a:moveTo>
              <a:arcTo wR="2098742" hR="2098742" stAng="8784523" swAng="2194991"/>
            </a:path>
          </a:pathLst>
        </a:cu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20F3BED-ECCF-4424-AF3E-35E7CE060376}">
      <dsp:nvSpPr>
        <dsp:cNvPr id="0" name=""/>
        <dsp:cNvSpPr/>
      </dsp:nvSpPr>
      <dsp:spPr>
        <a:xfrm>
          <a:off x="2032703" y="1453468"/>
          <a:ext cx="1617217" cy="1051191"/>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Dignity</a:t>
          </a:r>
        </a:p>
      </dsp:txBody>
      <dsp:txXfrm>
        <a:off x="2084018" y="1504783"/>
        <a:ext cx="1514587" cy="948561"/>
      </dsp:txXfrm>
    </dsp:sp>
    <dsp:sp modelId="{D77B1A19-A81A-4680-ADD9-A2F01AD8F097}">
      <dsp:nvSpPr>
        <dsp:cNvPr id="0" name=""/>
        <dsp:cNvSpPr/>
      </dsp:nvSpPr>
      <dsp:spPr>
        <a:xfrm>
          <a:off x="2738592" y="528868"/>
          <a:ext cx="4197484" cy="4197484"/>
        </a:xfrm>
        <a:custGeom>
          <a:avLst/>
          <a:gdLst/>
          <a:ahLst/>
          <a:cxnLst/>
          <a:rect l="0" t="0" r="0" b="0"/>
          <a:pathLst>
            <a:path>
              <a:moveTo>
                <a:pt x="365932" y="914644"/>
              </a:moveTo>
              <a:arcTo wR="2098742" hR="2098742" stAng="12860781" swAng="1959830"/>
            </a:path>
          </a:pathLst>
        </a:custGeom>
        <a:noFill/>
        <a:ln w="6350" cap="flat" cmpd="sng" algn="ctr">
          <a:solidFill>
            <a:schemeClr val="accent6">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086348-958E-4B95-BD06-E58F78BC7443}">
      <dsp:nvSpPr>
        <dsp:cNvPr id="0" name=""/>
        <dsp:cNvSpPr/>
      </dsp:nvSpPr>
      <dsp:spPr>
        <a:xfrm>
          <a:off x="1183582" y="-86152"/>
          <a:ext cx="5101400" cy="5101400"/>
        </a:xfrm>
        <a:prstGeom prst="circularArrow">
          <a:avLst>
            <a:gd name="adj1" fmla="val 5689"/>
            <a:gd name="adj2" fmla="val 340510"/>
            <a:gd name="adj3" fmla="val 12408041"/>
            <a:gd name="adj4" fmla="val 18279576"/>
            <a:gd name="adj5" fmla="val 5908"/>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1831E91-4075-47C8-B7DF-E4EB9250561B}">
      <dsp:nvSpPr>
        <dsp:cNvPr id="0" name=""/>
        <dsp:cNvSpPr/>
      </dsp:nvSpPr>
      <dsp:spPr>
        <a:xfrm>
          <a:off x="1934606" y="206153"/>
          <a:ext cx="3599352" cy="17996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Negative ideas/stereotypes (of a marginalised group)</a:t>
          </a:r>
        </a:p>
      </dsp:txBody>
      <dsp:txXfrm>
        <a:off x="2022459" y="294006"/>
        <a:ext cx="3423646" cy="1623970"/>
      </dsp:txXfrm>
    </dsp:sp>
    <dsp:sp modelId="{924F37FA-8C4D-4C80-9DAF-8FCAA05855C8}">
      <dsp:nvSpPr>
        <dsp:cNvPr id="0" name=""/>
        <dsp:cNvSpPr/>
      </dsp:nvSpPr>
      <dsp:spPr>
        <a:xfrm>
          <a:off x="3868060" y="3554993"/>
          <a:ext cx="3599352" cy="17996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Structure – laws/ policies/ institutions</a:t>
          </a:r>
        </a:p>
      </dsp:txBody>
      <dsp:txXfrm>
        <a:off x="3955913" y="3642846"/>
        <a:ext cx="3423646" cy="1623970"/>
      </dsp:txXfrm>
    </dsp:sp>
    <dsp:sp modelId="{87694B81-C9C4-4F3E-8938-3A94A73CC8E1}">
      <dsp:nvSpPr>
        <dsp:cNvPr id="0" name=""/>
        <dsp:cNvSpPr/>
      </dsp:nvSpPr>
      <dsp:spPr>
        <a:xfrm>
          <a:off x="1152" y="3554993"/>
          <a:ext cx="3599352" cy="17996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Negative outcomes – inequity (for a marginalised group)</a:t>
          </a:r>
        </a:p>
      </dsp:txBody>
      <dsp:txXfrm>
        <a:off x="89005" y="3642846"/>
        <a:ext cx="3423646" cy="16239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D907DD-B9C3-42B0-8817-951AEB94593B}">
      <dsp:nvSpPr>
        <dsp:cNvPr id="0" name=""/>
        <dsp:cNvSpPr/>
      </dsp:nvSpPr>
      <dsp:spPr>
        <a:xfrm>
          <a:off x="4036610" y="3272"/>
          <a:ext cx="1617217" cy="1051191"/>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Possibility</a:t>
          </a:r>
        </a:p>
      </dsp:txBody>
      <dsp:txXfrm>
        <a:off x="4087925" y="54587"/>
        <a:ext cx="1514587" cy="948561"/>
      </dsp:txXfrm>
    </dsp:sp>
    <dsp:sp modelId="{16BC71D5-57E7-45C2-9DD0-73BD250973CE}">
      <dsp:nvSpPr>
        <dsp:cNvPr id="0" name=""/>
        <dsp:cNvSpPr/>
      </dsp:nvSpPr>
      <dsp:spPr>
        <a:xfrm>
          <a:off x="2746476" y="528868"/>
          <a:ext cx="4197484" cy="4197484"/>
        </a:xfrm>
        <a:custGeom>
          <a:avLst/>
          <a:gdLst/>
          <a:ahLst/>
          <a:cxnLst/>
          <a:rect l="0" t="0" r="0" b="0"/>
          <a:pathLst>
            <a:path>
              <a:moveTo>
                <a:pt x="2918442" y="166694"/>
              </a:moveTo>
              <a:arcTo wR="2098742" hR="2098742" stAng="17579389" swAng="1959830"/>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78592638-982A-4768-9F4A-7F49431EFEAF}">
      <dsp:nvSpPr>
        <dsp:cNvPr id="0" name=""/>
        <dsp:cNvSpPr/>
      </dsp:nvSpPr>
      <dsp:spPr>
        <a:xfrm>
          <a:off x="5909554" y="1453468"/>
          <a:ext cx="1863374" cy="1051191"/>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Authenticity</a:t>
          </a:r>
        </a:p>
      </dsp:txBody>
      <dsp:txXfrm>
        <a:off x="5960869" y="1504783"/>
        <a:ext cx="1760744" cy="948561"/>
      </dsp:txXfrm>
    </dsp:sp>
    <dsp:sp modelId="{CBA1DA99-9E28-4DC6-938A-EA1DC0E0C0BD}">
      <dsp:nvSpPr>
        <dsp:cNvPr id="0" name=""/>
        <dsp:cNvSpPr/>
      </dsp:nvSpPr>
      <dsp:spPr>
        <a:xfrm>
          <a:off x="2746476" y="528868"/>
          <a:ext cx="4197484" cy="4197484"/>
        </a:xfrm>
        <a:custGeom>
          <a:avLst/>
          <a:gdLst/>
          <a:ahLst/>
          <a:cxnLst/>
          <a:rect l="0" t="0" r="0" b="0"/>
          <a:pathLst>
            <a:path>
              <a:moveTo>
                <a:pt x="4194624" y="1989199"/>
              </a:moveTo>
              <a:arcTo wR="2098742" hR="2098742" stAng="21420486" swAng="2194991"/>
            </a:path>
          </a:pathLst>
        </a:custGeom>
        <a:noFill/>
        <a:ln w="635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CCA83EC-F184-48E2-9A47-159DC5285775}">
      <dsp:nvSpPr>
        <dsp:cNvPr id="0" name=""/>
        <dsp:cNvSpPr/>
      </dsp:nvSpPr>
      <dsp:spPr>
        <a:xfrm>
          <a:off x="5270219" y="3799933"/>
          <a:ext cx="1617217" cy="1051191"/>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Safety</a:t>
          </a:r>
        </a:p>
      </dsp:txBody>
      <dsp:txXfrm>
        <a:off x="5321534" y="3851248"/>
        <a:ext cx="1514587" cy="948561"/>
      </dsp:txXfrm>
    </dsp:sp>
    <dsp:sp modelId="{41E59D76-637E-4B71-A40C-F5C0449F953A}">
      <dsp:nvSpPr>
        <dsp:cNvPr id="0" name=""/>
        <dsp:cNvSpPr/>
      </dsp:nvSpPr>
      <dsp:spPr>
        <a:xfrm>
          <a:off x="2746476" y="528868"/>
          <a:ext cx="4197484" cy="4197484"/>
        </a:xfrm>
        <a:custGeom>
          <a:avLst/>
          <a:gdLst/>
          <a:ahLst/>
          <a:cxnLst/>
          <a:rect l="0" t="0" r="0" b="0"/>
          <a:pathLst>
            <a:path>
              <a:moveTo>
                <a:pt x="2515416" y="4155706"/>
              </a:moveTo>
              <a:arcTo wR="2098742" hR="2098742" stAng="4712922" swAng="1374156"/>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D8EB11E-B5A8-4681-8E99-93BE61795B8B}">
      <dsp:nvSpPr>
        <dsp:cNvPr id="0" name=""/>
        <dsp:cNvSpPr/>
      </dsp:nvSpPr>
      <dsp:spPr>
        <a:xfrm>
          <a:off x="2803000" y="3799933"/>
          <a:ext cx="1617217" cy="1051191"/>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Legitimacy</a:t>
          </a:r>
        </a:p>
      </dsp:txBody>
      <dsp:txXfrm>
        <a:off x="2854315" y="3851248"/>
        <a:ext cx="1514587" cy="948561"/>
      </dsp:txXfrm>
    </dsp:sp>
    <dsp:sp modelId="{93AD4CDC-591B-43F0-A47E-63FCA0465241}">
      <dsp:nvSpPr>
        <dsp:cNvPr id="0" name=""/>
        <dsp:cNvSpPr/>
      </dsp:nvSpPr>
      <dsp:spPr>
        <a:xfrm>
          <a:off x="2746476" y="528868"/>
          <a:ext cx="4197484" cy="4197484"/>
        </a:xfrm>
        <a:custGeom>
          <a:avLst/>
          <a:gdLst/>
          <a:ahLst/>
          <a:cxnLst/>
          <a:rect l="0" t="0" r="0" b="0"/>
          <a:pathLst>
            <a:path>
              <a:moveTo>
                <a:pt x="350478" y="3259902"/>
              </a:moveTo>
              <a:arcTo wR="2098742" hR="2098742" stAng="8784523" swAng="2194991"/>
            </a:path>
          </a:pathLst>
        </a:cu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20F3BED-ECCF-4424-AF3E-35E7CE060376}">
      <dsp:nvSpPr>
        <dsp:cNvPr id="0" name=""/>
        <dsp:cNvSpPr/>
      </dsp:nvSpPr>
      <dsp:spPr>
        <a:xfrm>
          <a:off x="2040587" y="1453468"/>
          <a:ext cx="1617217" cy="1051191"/>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Dignity</a:t>
          </a:r>
          <a:endParaRPr lang="en-GB" sz="2100" kern="1200" dirty="0"/>
        </a:p>
      </dsp:txBody>
      <dsp:txXfrm>
        <a:off x="2091902" y="1504783"/>
        <a:ext cx="1514587" cy="948561"/>
      </dsp:txXfrm>
    </dsp:sp>
    <dsp:sp modelId="{D77B1A19-A81A-4680-ADD9-A2F01AD8F097}">
      <dsp:nvSpPr>
        <dsp:cNvPr id="0" name=""/>
        <dsp:cNvSpPr/>
      </dsp:nvSpPr>
      <dsp:spPr>
        <a:xfrm>
          <a:off x="2746476" y="528868"/>
          <a:ext cx="4197484" cy="4197484"/>
        </a:xfrm>
        <a:custGeom>
          <a:avLst/>
          <a:gdLst/>
          <a:ahLst/>
          <a:cxnLst/>
          <a:rect l="0" t="0" r="0" b="0"/>
          <a:pathLst>
            <a:path>
              <a:moveTo>
                <a:pt x="365932" y="914644"/>
              </a:moveTo>
              <a:arcTo wR="2098742" hR="2098742" stAng="12860781" swAng="1959830"/>
            </a:path>
          </a:pathLst>
        </a:custGeom>
        <a:noFill/>
        <a:ln w="6350" cap="flat" cmpd="sng" algn="ctr">
          <a:solidFill>
            <a:schemeClr val="accent6">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EF73C5-B736-43BF-838D-61FC072C8104}" type="datetimeFigureOut">
              <a:rPr lang="en-GB" smtClean="0"/>
              <a:t>21/02/2024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FED2F9-863B-40FA-913E-824AADB69EC8}" type="slidenum">
              <a:rPr lang="en-GB" smtClean="0"/>
              <a:t>‹#›</a:t>
            </a:fld>
            <a:endParaRPr lang="en-GB"/>
          </a:p>
        </p:txBody>
      </p:sp>
    </p:spTree>
    <p:extLst>
      <p:ext uri="{BB962C8B-B14F-4D97-AF65-F5344CB8AC3E}">
        <p14:creationId xmlns:p14="http://schemas.microsoft.com/office/powerpoint/2010/main" val="2027887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3F97F8-4543-46D2-A59B-F994E50B10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457906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3F97F8-4543-46D2-A59B-F994E50B10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94704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3F97F8-4543-46D2-A59B-F994E50B10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90968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3F97F8-4543-46D2-A59B-F994E50B10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118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3F97F8-4543-46D2-A59B-F994E50B10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462714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3F97F8-4543-46D2-A59B-F994E50B10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64082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3F97F8-4543-46D2-A59B-F994E50B10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69874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Oppression: History, policies, practices that lead to inequitable outcomes and disparities</a:t>
            </a:r>
          </a:p>
          <a:p>
            <a:endParaRPr lang="en-GB" dirty="0"/>
          </a:p>
          <a:p>
            <a:endParaRPr lang="en-GB" dirty="0"/>
          </a:p>
          <a:p>
            <a:r>
              <a:rPr lang="en-GB" dirty="0"/>
              <a:t>Oppression makes bias normal and reinforces bias in individuals.</a:t>
            </a:r>
          </a:p>
          <a:p>
            <a:endParaRPr lang="en-GB" dirty="0"/>
          </a:p>
          <a:p>
            <a:r>
              <a:rPr lang="en-GB" dirty="0"/>
              <a:t>“If gay people can’t married, there must be something abnormal about them.”</a:t>
            </a:r>
          </a:p>
          <a:p>
            <a:r>
              <a:rPr lang="en-GB" dirty="0"/>
              <a:t>“If disabled people are less likely to get degrees, it must be because they’re not capable.”</a:t>
            </a:r>
          </a:p>
          <a:p>
            <a:r>
              <a:rPr lang="en-GB" dirty="0"/>
              <a:t>“If I were thinner I’d be happier and people will like me more”</a:t>
            </a:r>
          </a:p>
          <a:p>
            <a:r>
              <a:rPr lang="en-GB" dirty="0"/>
              <a:t>“If black people were more intellectual, there’d be more black scientists and engineers, and fewer athletes”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3F97F8-4543-46D2-A59B-F994E50B10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12205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3F97F8-4543-46D2-A59B-F994E50B10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976665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3F97F8-4543-46D2-A59B-F994E50B10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7351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F9545-A5C0-8BB7-7220-D2913FE688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4769BF2-FD1F-64AE-3F3D-6311F5D42B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F2DDC36-9CFD-2908-F115-D06614B3EB0C}"/>
              </a:ext>
            </a:extLst>
          </p:cNvPr>
          <p:cNvSpPr>
            <a:spLocks noGrp="1"/>
          </p:cNvSpPr>
          <p:nvPr>
            <p:ph type="dt" sz="half" idx="10"/>
          </p:nvPr>
        </p:nvSpPr>
        <p:spPr/>
        <p:txBody>
          <a:bodyPr/>
          <a:lstStyle/>
          <a:p>
            <a:fld id="{FD2DA56E-3FA3-45FC-9A9F-08BD2B0380F5}" type="datetimeFigureOut">
              <a:rPr lang="en-GB" smtClean="0"/>
              <a:t>21/02/2024</a:t>
            </a:fld>
            <a:endParaRPr lang="en-GB"/>
          </a:p>
        </p:txBody>
      </p:sp>
      <p:sp>
        <p:nvSpPr>
          <p:cNvPr id="5" name="Footer Placeholder 4">
            <a:extLst>
              <a:ext uri="{FF2B5EF4-FFF2-40B4-BE49-F238E27FC236}">
                <a16:creationId xmlns:a16="http://schemas.microsoft.com/office/drawing/2014/main" id="{A7F01405-A552-A670-F0C3-924DBB0890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70D34F-A0E1-ECCE-363A-A6DF6DD022B8}"/>
              </a:ext>
            </a:extLst>
          </p:cNvPr>
          <p:cNvSpPr>
            <a:spLocks noGrp="1"/>
          </p:cNvSpPr>
          <p:nvPr>
            <p:ph type="sldNum" sz="quarter" idx="12"/>
          </p:nvPr>
        </p:nvSpPr>
        <p:spPr/>
        <p:txBody>
          <a:bodyPr/>
          <a:lstStyle/>
          <a:p>
            <a:fld id="{BF2C5DC9-F8E9-4FF2-BC77-99DDEBEE89FB}" type="slidenum">
              <a:rPr lang="en-GB" smtClean="0"/>
              <a:t>‹#›</a:t>
            </a:fld>
            <a:endParaRPr lang="en-GB"/>
          </a:p>
        </p:txBody>
      </p:sp>
    </p:spTree>
    <p:extLst>
      <p:ext uri="{BB962C8B-B14F-4D97-AF65-F5344CB8AC3E}">
        <p14:creationId xmlns:p14="http://schemas.microsoft.com/office/powerpoint/2010/main" val="3204895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A9183-CBD8-2B1E-5441-02E330173A2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32B3D99-945D-81E7-9B33-1D11CEF300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FA8962-175D-F6D7-A055-F9E4F71834C2}"/>
              </a:ext>
            </a:extLst>
          </p:cNvPr>
          <p:cNvSpPr>
            <a:spLocks noGrp="1"/>
          </p:cNvSpPr>
          <p:nvPr>
            <p:ph type="dt" sz="half" idx="10"/>
          </p:nvPr>
        </p:nvSpPr>
        <p:spPr/>
        <p:txBody>
          <a:bodyPr/>
          <a:lstStyle/>
          <a:p>
            <a:fld id="{FD2DA56E-3FA3-45FC-9A9F-08BD2B0380F5}" type="datetimeFigureOut">
              <a:rPr lang="en-GB" smtClean="0"/>
              <a:t>21/02/2024</a:t>
            </a:fld>
            <a:endParaRPr lang="en-GB"/>
          </a:p>
        </p:txBody>
      </p:sp>
      <p:sp>
        <p:nvSpPr>
          <p:cNvPr id="5" name="Footer Placeholder 4">
            <a:extLst>
              <a:ext uri="{FF2B5EF4-FFF2-40B4-BE49-F238E27FC236}">
                <a16:creationId xmlns:a16="http://schemas.microsoft.com/office/drawing/2014/main" id="{DF704383-8332-A9E1-12E1-AF2FB3279E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8D2924-C266-28AC-84A1-080F3C05E3C6}"/>
              </a:ext>
            </a:extLst>
          </p:cNvPr>
          <p:cNvSpPr>
            <a:spLocks noGrp="1"/>
          </p:cNvSpPr>
          <p:nvPr>
            <p:ph type="sldNum" sz="quarter" idx="12"/>
          </p:nvPr>
        </p:nvSpPr>
        <p:spPr/>
        <p:txBody>
          <a:bodyPr/>
          <a:lstStyle/>
          <a:p>
            <a:fld id="{BF2C5DC9-F8E9-4FF2-BC77-99DDEBEE89FB}" type="slidenum">
              <a:rPr lang="en-GB" smtClean="0"/>
              <a:t>‹#›</a:t>
            </a:fld>
            <a:endParaRPr lang="en-GB"/>
          </a:p>
        </p:txBody>
      </p:sp>
    </p:spTree>
    <p:extLst>
      <p:ext uri="{BB962C8B-B14F-4D97-AF65-F5344CB8AC3E}">
        <p14:creationId xmlns:p14="http://schemas.microsoft.com/office/powerpoint/2010/main" val="2753013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A74911-520F-3F5C-331C-5B14CF84927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FD006F-B5B2-27A3-C5B6-7F702A94E0F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A3C542C-E42A-65D2-14F6-E26B3C9CDC98}"/>
              </a:ext>
            </a:extLst>
          </p:cNvPr>
          <p:cNvSpPr>
            <a:spLocks noGrp="1"/>
          </p:cNvSpPr>
          <p:nvPr>
            <p:ph type="dt" sz="half" idx="10"/>
          </p:nvPr>
        </p:nvSpPr>
        <p:spPr/>
        <p:txBody>
          <a:bodyPr/>
          <a:lstStyle/>
          <a:p>
            <a:fld id="{FD2DA56E-3FA3-45FC-9A9F-08BD2B0380F5}" type="datetimeFigureOut">
              <a:rPr lang="en-GB" smtClean="0"/>
              <a:t>21/02/2024</a:t>
            </a:fld>
            <a:endParaRPr lang="en-GB"/>
          </a:p>
        </p:txBody>
      </p:sp>
      <p:sp>
        <p:nvSpPr>
          <p:cNvPr id="5" name="Footer Placeholder 4">
            <a:extLst>
              <a:ext uri="{FF2B5EF4-FFF2-40B4-BE49-F238E27FC236}">
                <a16:creationId xmlns:a16="http://schemas.microsoft.com/office/drawing/2014/main" id="{2ACBF90A-22AC-9E8E-6DD4-A6EA595B93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F65621-7B8C-37DC-0EEA-5715951CFA81}"/>
              </a:ext>
            </a:extLst>
          </p:cNvPr>
          <p:cNvSpPr>
            <a:spLocks noGrp="1"/>
          </p:cNvSpPr>
          <p:nvPr>
            <p:ph type="sldNum" sz="quarter" idx="12"/>
          </p:nvPr>
        </p:nvSpPr>
        <p:spPr/>
        <p:txBody>
          <a:bodyPr/>
          <a:lstStyle/>
          <a:p>
            <a:fld id="{BF2C5DC9-F8E9-4FF2-BC77-99DDEBEE89FB}" type="slidenum">
              <a:rPr lang="en-GB" smtClean="0"/>
              <a:t>‹#›</a:t>
            </a:fld>
            <a:endParaRPr lang="en-GB"/>
          </a:p>
        </p:txBody>
      </p:sp>
    </p:spTree>
    <p:extLst>
      <p:ext uri="{BB962C8B-B14F-4D97-AF65-F5344CB8AC3E}">
        <p14:creationId xmlns:p14="http://schemas.microsoft.com/office/powerpoint/2010/main" val="118190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39C4E-F09A-558B-A798-CAC04651A9E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E1C5973-59E8-1CFB-5734-F20FE09B39B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BFA20D9-EF0F-04BE-2ADC-FE28E8E7E15A}"/>
              </a:ext>
            </a:extLst>
          </p:cNvPr>
          <p:cNvSpPr>
            <a:spLocks noGrp="1"/>
          </p:cNvSpPr>
          <p:nvPr>
            <p:ph type="dt" sz="half" idx="10"/>
          </p:nvPr>
        </p:nvSpPr>
        <p:spPr/>
        <p:txBody>
          <a:bodyPr/>
          <a:lstStyle/>
          <a:p>
            <a:fld id="{FD2DA56E-3FA3-45FC-9A9F-08BD2B0380F5}" type="datetimeFigureOut">
              <a:rPr lang="en-GB" smtClean="0"/>
              <a:t>21/02/2024</a:t>
            </a:fld>
            <a:endParaRPr lang="en-GB"/>
          </a:p>
        </p:txBody>
      </p:sp>
      <p:sp>
        <p:nvSpPr>
          <p:cNvPr id="5" name="Footer Placeholder 4">
            <a:extLst>
              <a:ext uri="{FF2B5EF4-FFF2-40B4-BE49-F238E27FC236}">
                <a16:creationId xmlns:a16="http://schemas.microsoft.com/office/drawing/2014/main" id="{6C5A5220-3F46-61B1-B29F-D12742524B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0F2745E-F355-C18D-BF6B-132F15634B24}"/>
              </a:ext>
            </a:extLst>
          </p:cNvPr>
          <p:cNvSpPr>
            <a:spLocks noGrp="1"/>
          </p:cNvSpPr>
          <p:nvPr>
            <p:ph type="sldNum" sz="quarter" idx="12"/>
          </p:nvPr>
        </p:nvSpPr>
        <p:spPr/>
        <p:txBody>
          <a:bodyPr/>
          <a:lstStyle/>
          <a:p>
            <a:fld id="{BF2C5DC9-F8E9-4FF2-BC77-99DDEBEE89FB}" type="slidenum">
              <a:rPr lang="en-GB" smtClean="0"/>
              <a:t>‹#›</a:t>
            </a:fld>
            <a:endParaRPr lang="en-GB"/>
          </a:p>
        </p:txBody>
      </p:sp>
    </p:spTree>
    <p:extLst>
      <p:ext uri="{BB962C8B-B14F-4D97-AF65-F5344CB8AC3E}">
        <p14:creationId xmlns:p14="http://schemas.microsoft.com/office/powerpoint/2010/main" val="2880641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09DD2-7003-68B8-7462-C49B94D906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1D996D8-5B1E-1035-A5FF-169106AEE0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6C67274-AAE3-8A80-8623-48A158706EB2}"/>
              </a:ext>
            </a:extLst>
          </p:cNvPr>
          <p:cNvSpPr>
            <a:spLocks noGrp="1"/>
          </p:cNvSpPr>
          <p:nvPr>
            <p:ph type="dt" sz="half" idx="10"/>
          </p:nvPr>
        </p:nvSpPr>
        <p:spPr/>
        <p:txBody>
          <a:bodyPr/>
          <a:lstStyle/>
          <a:p>
            <a:fld id="{FD2DA56E-3FA3-45FC-9A9F-08BD2B0380F5}" type="datetimeFigureOut">
              <a:rPr lang="en-GB" smtClean="0"/>
              <a:t>21/02/2024</a:t>
            </a:fld>
            <a:endParaRPr lang="en-GB"/>
          </a:p>
        </p:txBody>
      </p:sp>
      <p:sp>
        <p:nvSpPr>
          <p:cNvPr id="5" name="Footer Placeholder 4">
            <a:extLst>
              <a:ext uri="{FF2B5EF4-FFF2-40B4-BE49-F238E27FC236}">
                <a16:creationId xmlns:a16="http://schemas.microsoft.com/office/drawing/2014/main" id="{1F3C4094-40A7-4466-9553-170A8430E4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C1FFDE-CB11-9342-FCDF-BF4A41707959}"/>
              </a:ext>
            </a:extLst>
          </p:cNvPr>
          <p:cNvSpPr>
            <a:spLocks noGrp="1"/>
          </p:cNvSpPr>
          <p:nvPr>
            <p:ph type="sldNum" sz="quarter" idx="12"/>
          </p:nvPr>
        </p:nvSpPr>
        <p:spPr/>
        <p:txBody>
          <a:bodyPr/>
          <a:lstStyle/>
          <a:p>
            <a:fld id="{BF2C5DC9-F8E9-4FF2-BC77-99DDEBEE89FB}" type="slidenum">
              <a:rPr lang="en-GB" smtClean="0"/>
              <a:t>‹#›</a:t>
            </a:fld>
            <a:endParaRPr lang="en-GB"/>
          </a:p>
        </p:txBody>
      </p:sp>
    </p:spTree>
    <p:extLst>
      <p:ext uri="{BB962C8B-B14F-4D97-AF65-F5344CB8AC3E}">
        <p14:creationId xmlns:p14="http://schemas.microsoft.com/office/powerpoint/2010/main" val="957407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0BFCB-D0C8-D672-AE63-8E6E41EC48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6AE6FBA-6F1C-020D-66A2-9A9F30335B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638DCE2-715C-AF5C-D163-9B11654C51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4FF75A4-25FC-F027-42EB-29E442B1DBA8}"/>
              </a:ext>
            </a:extLst>
          </p:cNvPr>
          <p:cNvSpPr>
            <a:spLocks noGrp="1"/>
          </p:cNvSpPr>
          <p:nvPr>
            <p:ph type="dt" sz="half" idx="10"/>
          </p:nvPr>
        </p:nvSpPr>
        <p:spPr/>
        <p:txBody>
          <a:bodyPr/>
          <a:lstStyle/>
          <a:p>
            <a:fld id="{FD2DA56E-3FA3-45FC-9A9F-08BD2B0380F5}" type="datetimeFigureOut">
              <a:rPr lang="en-GB" smtClean="0"/>
              <a:t>21/02/2024</a:t>
            </a:fld>
            <a:endParaRPr lang="en-GB"/>
          </a:p>
        </p:txBody>
      </p:sp>
      <p:sp>
        <p:nvSpPr>
          <p:cNvPr id="6" name="Footer Placeholder 5">
            <a:extLst>
              <a:ext uri="{FF2B5EF4-FFF2-40B4-BE49-F238E27FC236}">
                <a16:creationId xmlns:a16="http://schemas.microsoft.com/office/drawing/2014/main" id="{DDFC91E8-F54F-1E51-3339-8692081DFAD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0ABD6A-C600-A4A1-2DC6-8E4986C70FEE}"/>
              </a:ext>
            </a:extLst>
          </p:cNvPr>
          <p:cNvSpPr>
            <a:spLocks noGrp="1"/>
          </p:cNvSpPr>
          <p:nvPr>
            <p:ph type="sldNum" sz="quarter" idx="12"/>
          </p:nvPr>
        </p:nvSpPr>
        <p:spPr/>
        <p:txBody>
          <a:bodyPr/>
          <a:lstStyle/>
          <a:p>
            <a:fld id="{BF2C5DC9-F8E9-4FF2-BC77-99DDEBEE89FB}" type="slidenum">
              <a:rPr lang="en-GB" smtClean="0"/>
              <a:t>‹#›</a:t>
            </a:fld>
            <a:endParaRPr lang="en-GB"/>
          </a:p>
        </p:txBody>
      </p:sp>
    </p:spTree>
    <p:extLst>
      <p:ext uri="{BB962C8B-B14F-4D97-AF65-F5344CB8AC3E}">
        <p14:creationId xmlns:p14="http://schemas.microsoft.com/office/powerpoint/2010/main" val="2483504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82A6F-7DD0-C333-ED2D-FF240F3C3BE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D7A1B6-B3BF-C810-1E3F-5715D19BC0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A5E087-2018-1268-2AE2-132796E16BD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CAF98FF-BA77-465F-8300-685331C95B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2594F6-F481-243A-5F33-4114E162AA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34AD61A-8BB6-1D5F-53D8-244CD977DD3B}"/>
              </a:ext>
            </a:extLst>
          </p:cNvPr>
          <p:cNvSpPr>
            <a:spLocks noGrp="1"/>
          </p:cNvSpPr>
          <p:nvPr>
            <p:ph type="dt" sz="half" idx="10"/>
          </p:nvPr>
        </p:nvSpPr>
        <p:spPr/>
        <p:txBody>
          <a:bodyPr/>
          <a:lstStyle/>
          <a:p>
            <a:fld id="{FD2DA56E-3FA3-45FC-9A9F-08BD2B0380F5}" type="datetimeFigureOut">
              <a:rPr lang="en-GB" smtClean="0"/>
              <a:t>21/02/2024</a:t>
            </a:fld>
            <a:endParaRPr lang="en-GB"/>
          </a:p>
        </p:txBody>
      </p:sp>
      <p:sp>
        <p:nvSpPr>
          <p:cNvPr id="8" name="Footer Placeholder 7">
            <a:extLst>
              <a:ext uri="{FF2B5EF4-FFF2-40B4-BE49-F238E27FC236}">
                <a16:creationId xmlns:a16="http://schemas.microsoft.com/office/drawing/2014/main" id="{292B90B6-4488-B9CD-D0DA-3025FE52C1D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F4C2F98-B2E5-22BC-856E-5D2CF4FEAD43}"/>
              </a:ext>
            </a:extLst>
          </p:cNvPr>
          <p:cNvSpPr>
            <a:spLocks noGrp="1"/>
          </p:cNvSpPr>
          <p:nvPr>
            <p:ph type="sldNum" sz="quarter" idx="12"/>
          </p:nvPr>
        </p:nvSpPr>
        <p:spPr/>
        <p:txBody>
          <a:bodyPr/>
          <a:lstStyle/>
          <a:p>
            <a:fld id="{BF2C5DC9-F8E9-4FF2-BC77-99DDEBEE89FB}" type="slidenum">
              <a:rPr lang="en-GB" smtClean="0"/>
              <a:t>‹#›</a:t>
            </a:fld>
            <a:endParaRPr lang="en-GB"/>
          </a:p>
        </p:txBody>
      </p:sp>
    </p:spTree>
    <p:extLst>
      <p:ext uri="{BB962C8B-B14F-4D97-AF65-F5344CB8AC3E}">
        <p14:creationId xmlns:p14="http://schemas.microsoft.com/office/powerpoint/2010/main" val="2056147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4924B-AF32-20E4-D5D5-138E3F24C9F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20183A4-CEA2-984A-0D1A-8AC747CF10A1}"/>
              </a:ext>
            </a:extLst>
          </p:cNvPr>
          <p:cNvSpPr>
            <a:spLocks noGrp="1"/>
          </p:cNvSpPr>
          <p:nvPr>
            <p:ph type="dt" sz="half" idx="10"/>
          </p:nvPr>
        </p:nvSpPr>
        <p:spPr/>
        <p:txBody>
          <a:bodyPr/>
          <a:lstStyle/>
          <a:p>
            <a:fld id="{FD2DA56E-3FA3-45FC-9A9F-08BD2B0380F5}" type="datetimeFigureOut">
              <a:rPr lang="en-GB" smtClean="0"/>
              <a:t>21/02/2024</a:t>
            </a:fld>
            <a:endParaRPr lang="en-GB"/>
          </a:p>
        </p:txBody>
      </p:sp>
      <p:sp>
        <p:nvSpPr>
          <p:cNvPr id="4" name="Footer Placeholder 3">
            <a:extLst>
              <a:ext uri="{FF2B5EF4-FFF2-40B4-BE49-F238E27FC236}">
                <a16:creationId xmlns:a16="http://schemas.microsoft.com/office/drawing/2014/main" id="{A39EF613-A068-2B89-A91B-4252EE6492F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070BC4D-2EAE-F566-0B42-F4234215DC7E}"/>
              </a:ext>
            </a:extLst>
          </p:cNvPr>
          <p:cNvSpPr>
            <a:spLocks noGrp="1"/>
          </p:cNvSpPr>
          <p:nvPr>
            <p:ph type="sldNum" sz="quarter" idx="12"/>
          </p:nvPr>
        </p:nvSpPr>
        <p:spPr/>
        <p:txBody>
          <a:bodyPr/>
          <a:lstStyle/>
          <a:p>
            <a:fld id="{BF2C5DC9-F8E9-4FF2-BC77-99DDEBEE89FB}" type="slidenum">
              <a:rPr lang="en-GB" smtClean="0"/>
              <a:t>‹#›</a:t>
            </a:fld>
            <a:endParaRPr lang="en-GB"/>
          </a:p>
        </p:txBody>
      </p:sp>
    </p:spTree>
    <p:extLst>
      <p:ext uri="{BB962C8B-B14F-4D97-AF65-F5344CB8AC3E}">
        <p14:creationId xmlns:p14="http://schemas.microsoft.com/office/powerpoint/2010/main" val="4220475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C75BA4-761F-AC83-49B8-CBA3C916BF84}"/>
              </a:ext>
            </a:extLst>
          </p:cNvPr>
          <p:cNvSpPr>
            <a:spLocks noGrp="1"/>
          </p:cNvSpPr>
          <p:nvPr>
            <p:ph type="dt" sz="half" idx="10"/>
          </p:nvPr>
        </p:nvSpPr>
        <p:spPr/>
        <p:txBody>
          <a:bodyPr/>
          <a:lstStyle/>
          <a:p>
            <a:fld id="{FD2DA56E-3FA3-45FC-9A9F-08BD2B0380F5}" type="datetimeFigureOut">
              <a:rPr lang="en-GB" smtClean="0"/>
              <a:t>21/02/2024</a:t>
            </a:fld>
            <a:endParaRPr lang="en-GB"/>
          </a:p>
        </p:txBody>
      </p:sp>
      <p:sp>
        <p:nvSpPr>
          <p:cNvPr id="3" name="Footer Placeholder 2">
            <a:extLst>
              <a:ext uri="{FF2B5EF4-FFF2-40B4-BE49-F238E27FC236}">
                <a16:creationId xmlns:a16="http://schemas.microsoft.com/office/drawing/2014/main" id="{2BE495FD-5C5B-BB33-52E6-947E324C1EE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E3870FD-51A2-8BA8-2DFE-A82DE44AC7F8}"/>
              </a:ext>
            </a:extLst>
          </p:cNvPr>
          <p:cNvSpPr>
            <a:spLocks noGrp="1"/>
          </p:cNvSpPr>
          <p:nvPr>
            <p:ph type="sldNum" sz="quarter" idx="12"/>
          </p:nvPr>
        </p:nvSpPr>
        <p:spPr/>
        <p:txBody>
          <a:bodyPr/>
          <a:lstStyle/>
          <a:p>
            <a:fld id="{BF2C5DC9-F8E9-4FF2-BC77-99DDEBEE89FB}" type="slidenum">
              <a:rPr lang="en-GB" smtClean="0"/>
              <a:t>‹#›</a:t>
            </a:fld>
            <a:endParaRPr lang="en-GB"/>
          </a:p>
        </p:txBody>
      </p:sp>
    </p:spTree>
    <p:extLst>
      <p:ext uri="{BB962C8B-B14F-4D97-AF65-F5344CB8AC3E}">
        <p14:creationId xmlns:p14="http://schemas.microsoft.com/office/powerpoint/2010/main" val="2036398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02D64-6E32-7868-74CA-DA10550DD1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505FBDE-E3F6-E161-618C-5A1FAC3E91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857C43F-F07E-70C4-5215-10C1F3D29B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98B538-B467-C84B-9573-C9D6E2674E63}"/>
              </a:ext>
            </a:extLst>
          </p:cNvPr>
          <p:cNvSpPr>
            <a:spLocks noGrp="1"/>
          </p:cNvSpPr>
          <p:nvPr>
            <p:ph type="dt" sz="half" idx="10"/>
          </p:nvPr>
        </p:nvSpPr>
        <p:spPr/>
        <p:txBody>
          <a:bodyPr/>
          <a:lstStyle/>
          <a:p>
            <a:fld id="{FD2DA56E-3FA3-45FC-9A9F-08BD2B0380F5}" type="datetimeFigureOut">
              <a:rPr lang="en-GB" smtClean="0"/>
              <a:t>21/02/2024</a:t>
            </a:fld>
            <a:endParaRPr lang="en-GB"/>
          </a:p>
        </p:txBody>
      </p:sp>
      <p:sp>
        <p:nvSpPr>
          <p:cNvPr id="6" name="Footer Placeholder 5">
            <a:extLst>
              <a:ext uri="{FF2B5EF4-FFF2-40B4-BE49-F238E27FC236}">
                <a16:creationId xmlns:a16="http://schemas.microsoft.com/office/drawing/2014/main" id="{D9415063-68A0-363E-B52C-41BEE12DE5F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185C23-4D7E-19A3-BCFD-08C7A17934D1}"/>
              </a:ext>
            </a:extLst>
          </p:cNvPr>
          <p:cNvSpPr>
            <a:spLocks noGrp="1"/>
          </p:cNvSpPr>
          <p:nvPr>
            <p:ph type="sldNum" sz="quarter" idx="12"/>
          </p:nvPr>
        </p:nvSpPr>
        <p:spPr/>
        <p:txBody>
          <a:bodyPr/>
          <a:lstStyle/>
          <a:p>
            <a:fld id="{BF2C5DC9-F8E9-4FF2-BC77-99DDEBEE89FB}" type="slidenum">
              <a:rPr lang="en-GB" smtClean="0"/>
              <a:t>‹#›</a:t>
            </a:fld>
            <a:endParaRPr lang="en-GB"/>
          </a:p>
        </p:txBody>
      </p:sp>
    </p:spTree>
    <p:extLst>
      <p:ext uri="{BB962C8B-B14F-4D97-AF65-F5344CB8AC3E}">
        <p14:creationId xmlns:p14="http://schemas.microsoft.com/office/powerpoint/2010/main" val="2444928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5BAFE-5574-22B4-FC50-C94DB31456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DFE8F84-77E8-F0EA-0BCD-7347248FE1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43E73CC-B1D4-5E99-4FCF-D1C774FCF3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CB7934-686C-50B8-5204-B9F00CE14071}"/>
              </a:ext>
            </a:extLst>
          </p:cNvPr>
          <p:cNvSpPr>
            <a:spLocks noGrp="1"/>
          </p:cNvSpPr>
          <p:nvPr>
            <p:ph type="dt" sz="half" idx="10"/>
          </p:nvPr>
        </p:nvSpPr>
        <p:spPr/>
        <p:txBody>
          <a:bodyPr/>
          <a:lstStyle/>
          <a:p>
            <a:fld id="{FD2DA56E-3FA3-45FC-9A9F-08BD2B0380F5}" type="datetimeFigureOut">
              <a:rPr lang="en-GB" smtClean="0"/>
              <a:t>21/02/2024</a:t>
            </a:fld>
            <a:endParaRPr lang="en-GB"/>
          </a:p>
        </p:txBody>
      </p:sp>
      <p:sp>
        <p:nvSpPr>
          <p:cNvPr id="6" name="Footer Placeholder 5">
            <a:extLst>
              <a:ext uri="{FF2B5EF4-FFF2-40B4-BE49-F238E27FC236}">
                <a16:creationId xmlns:a16="http://schemas.microsoft.com/office/drawing/2014/main" id="{CBEC0ADC-128A-A462-4CAF-BD106572D17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59DD7A6-197A-C3E0-F00E-CD2575E7614A}"/>
              </a:ext>
            </a:extLst>
          </p:cNvPr>
          <p:cNvSpPr>
            <a:spLocks noGrp="1"/>
          </p:cNvSpPr>
          <p:nvPr>
            <p:ph type="sldNum" sz="quarter" idx="12"/>
          </p:nvPr>
        </p:nvSpPr>
        <p:spPr/>
        <p:txBody>
          <a:bodyPr/>
          <a:lstStyle/>
          <a:p>
            <a:fld id="{BF2C5DC9-F8E9-4FF2-BC77-99DDEBEE89FB}" type="slidenum">
              <a:rPr lang="en-GB" smtClean="0"/>
              <a:t>‹#›</a:t>
            </a:fld>
            <a:endParaRPr lang="en-GB"/>
          </a:p>
        </p:txBody>
      </p:sp>
    </p:spTree>
    <p:extLst>
      <p:ext uri="{BB962C8B-B14F-4D97-AF65-F5344CB8AC3E}">
        <p14:creationId xmlns:p14="http://schemas.microsoft.com/office/powerpoint/2010/main" val="2894503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B9881F-1E91-2B03-7B28-58CF2C377B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AEB2A40-7364-E0F6-ACDA-BF7B9E92B2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2BA79EA-E98A-012D-656D-A0B9CCD909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2DA56E-3FA3-45FC-9A9F-08BD2B0380F5}" type="datetimeFigureOut">
              <a:rPr lang="en-GB" smtClean="0"/>
              <a:t>21/02/2024</a:t>
            </a:fld>
            <a:endParaRPr lang="en-GB"/>
          </a:p>
        </p:txBody>
      </p:sp>
      <p:sp>
        <p:nvSpPr>
          <p:cNvPr id="5" name="Footer Placeholder 4">
            <a:extLst>
              <a:ext uri="{FF2B5EF4-FFF2-40B4-BE49-F238E27FC236}">
                <a16:creationId xmlns:a16="http://schemas.microsoft.com/office/drawing/2014/main" id="{306CA628-AA4B-EDE6-0C59-7B9D7E5368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B3C79E3-CD71-DC6F-68D7-2634E50BAF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2C5DC9-F8E9-4FF2-BC77-99DDEBEE89FB}" type="slidenum">
              <a:rPr lang="en-GB" smtClean="0"/>
              <a:t>‹#›</a:t>
            </a:fld>
            <a:endParaRPr lang="en-GB"/>
          </a:p>
        </p:txBody>
      </p:sp>
    </p:spTree>
    <p:extLst>
      <p:ext uri="{BB962C8B-B14F-4D97-AF65-F5344CB8AC3E}">
        <p14:creationId xmlns:p14="http://schemas.microsoft.com/office/powerpoint/2010/main" val="3913136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jypconsultancy.co.uk/"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jypconsultancy.co.uk/"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frameshiftconsulting.com/" TargetMode="Externa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jypconsultancy.co.u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hyperlink" Target="https://www.jypconsultancy.co.uk/" TargetMode="External"/><Relationship Id="rId7" Type="http://schemas.openxmlformats.org/officeDocument/2006/relationships/diagramQuickStyle" Target="../diagrams/quickStyle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10" Type="http://schemas.openxmlformats.org/officeDocument/2006/relationships/hyperlink" Target="http://www.fearlessfutures.org/" TargetMode="External"/><Relationship Id="rId4" Type="http://schemas.openxmlformats.org/officeDocument/2006/relationships/image" Target="../media/image1.png"/><Relationship Id="rId9" Type="http://schemas.microsoft.com/office/2007/relationships/diagramDrawing" Target="../diagrams/drawing2.xml"/></Relationships>
</file>

<file path=ppt/slides/_rels/slide13.xml.rels><?xml version="1.0" encoding="UTF-8" standalone="yes"?>
<Relationships xmlns="http://schemas.openxmlformats.org/package/2006/relationships"><Relationship Id="rId3" Type="http://schemas.openxmlformats.org/officeDocument/2006/relationships/hyperlink" Target="https://www.jypconsultancy.co.uk/"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hyperlink" Target="https://www.jypconsultancy.co.uk/" TargetMode="External"/><Relationship Id="rId7" Type="http://schemas.openxmlformats.org/officeDocument/2006/relationships/diagramQuickStyle" Target="../diagrams/quickStyle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1.png"/><Relationship Id="rId9" Type="http://schemas.microsoft.com/office/2007/relationships/diagramDrawing" Target="../diagrams/drawing3.xml"/></Relationships>
</file>

<file path=ppt/slides/_rels/slide16.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18" Type="http://schemas.openxmlformats.org/officeDocument/2006/relationships/image" Target="../media/image18.svg"/><Relationship Id="rId3" Type="http://schemas.openxmlformats.org/officeDocument/2006/relationships/hyperlink" Target="https://www.jypconsultancy.co.uk/" TargetMode="External"/><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svg"/><Relationship Id="rId17" Type="http://schemas.openxmlformats.org/officeDocument/2006/relationships/image" Target="../media/image17.png"/><Relationship Id="rId2" Type="http://schemas.openxmlformats.org/officeDocument/2006/relationships/notesSlide" Target="../notesSlides/notesSlide10.xml"/><Relationship Id="rId16" Type="http://schemas.openxmlformats.org/officeDocument/2006/relationships/image" Target="../media/image16.svg"/><Relationship Id="rId20" Type="http://schemas.openxmlformats.org/officeDocument/2006/relationships/image" Target="../media/image20.svg"/><Relationship Id="rId1" Type="http://schemas.openxmlformats.org/officeDocument/2006/relationships/slideLayout" Target="../slideLayouts/slideLayout2.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svg"/><Relationship Id="rId19" Type="http://schemas.openxmlformats.org/officeDocument/2006/relationships/image" Target="../media/image19.png"/><Relationship Id="rId4" Type="http://schemas.openxmlformats.org/officeDocument/2006/relationships/image" Target="../media/image1.png"/><Relationship Id="rId9" Type="http://schemas.openxmlformats.org/officeDocument/2006/relationships/image" Target="../media/image9.png"/><Relationship Id="rId14" Type="http://schemas.openxmlformats.org/officeDocument/2006/relationships/image" Target="../media/image14.svg"/><Relationship Id="rId22" Type="http://schemas.openxmlformats.org/officeDocument/2006/relationships/image" Target="../media/image22.sv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jypconsultancy.co.uk/"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jypconsultancy.co.uk/"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jypconsultancy.co.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jypconsultancy.co.uk/"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jypconsultancy.co.uk/"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jypconsultancy.co.uk/" TargetMode="External"/><Relationship Id="rId1" Type="http://schemas.openxmlformats.org/officeDocument/2006/relationships/slideLayout" Target="../slideLayouts/slideLayout2.xml"/><Relationship Id="rId5" Type="http://schemas.openxmlformats.org/officeDocument/2006/relationships/hyperlink" Target="https://forms.gle/7Zanqq4CZRfiKdyC9" TargetMode="External"/><Relationship Id="rId4" Type="http://schemas.openxmlformats.org/officeDocument/2006/relationships/hyperlink" Target="https://padlet.com/info8899/qkqahp0eyf4wvujw"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jypconsultancy.co.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jypconsultancy.co.u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jypconsultancy.co.u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hyperlink" Target="https://www.jypconsultancy.co.uk/" TargetMode="External"/><Relationship Id="rId7" Type="http://schemas.openxmlformats.org/officeDocument/2006/relationships/diagramQuickStyle" Target="../diagrams/quickStyle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1.png"/><Relationship Id="rId9" Type="http://schemas.microsoft.com/office/2007/relationships/diagramDrawing" Target="../diagrams/drawing1.xml"/></Relationships>
</file>

<file path=ppt/slides/_rels/slide7.xml.rels><?xml version="1.0" encoding="UTF-8" standalone="yes"?>
<Relationships xmlns="http://schemas.openxmlformats.org/package/2006/relationships"><Relationship Id="rId3" Type="http://schemas.openxmlformats.org/officeDocument/2006/relationships/hyperlink" Target="https://www.jypconsultancy.co.u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frameshiftconsulting.com/" TargetMode="Externa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hyperlink" Target="https://www.jypconsultancy.co.uk/"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frameshiftconsulting.com/" TargetMode="Externa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www.jypconsultancy.co.u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frameshiftconsulting.com/"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B80A0F60-E938-4623-BA8C-8C38F486672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836" y="127008"/>
            <a:ext cx="3303569" cy="1171923"/>
          </a:xfrm>
          <a:prstGeom prst="rect">
            <a:avLst/>
          </a:prstGeom>
        </p:spPr>
      </p:pic>
      <p:sp>
        <p:nvSpPr>
          <p:cNvPr id="6" name="Title 5">
            <a:extLst>
              <a:ext uri="{FF2B5EF4-FFF2-40B4-BE49-F238E27FC236}">
                <a16:creationId xmlns:a16="http://schemas.microsoft.com/office/drawing/2014/main" id="{FE8C0C04-0FCA-40FD-8F08-84058185F676}"/>
              </a:ext>
            </a:extLst>
          </p:cNvPr>
          <p:cNvSpPr txBox="1">
            <a:spLocks noGrp="1"/>
          </p:cNvSpPr>
          <p:nvPr>
            <p:ph type="title" idx="4294967295"/>
          </p:nvPr>
        </p:nvSpPr>
        <p:spPr>
          <a:xfrm>
            <a:off x="819280" y="2207605"/>
            <a:ext cx="10553439" cy="31085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0" b="1" i="0" u="none" strike="noStrike" kern="1200" cap="none" spc="0" normalizeH="0" baseline="0" noProof="0" dirty="0">
                <a:ln>
                  <a:noFill/>
                </a:ln>
                <a:solidFill>
                  <a:prstClr val="white"/>
                </a:solidFill>
                <a:effectLst/>
                <a:uLnTx/>
                <a:uFillTx/>
                <a:latin typeface="Calibri" panose="020F0502020204030204"/>
                <a:ea typeface="+mn-ea"/>
                <a:cs typeface="+mn-cs"/>
              </a:rPr>
              <a:t>Beyond Diversity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Calibri" panose="020F0502020204030204"/>
                <a:ea typeface="+mn-ea"/>
                <a:cs typeface="+mn-cs"/>
              </a:rPr>
              <a:t>Jo Yuen (they/them)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white"/>
                </a:solidFill>
                <a:effectLst/>
                <a:uLnTx/>
                <a:uFillTx/>
                <a:latin typeface="Calibri" panose="020F0502020204030204"/>
                <a:ea typeface="+mn-ea"/>
                <a:cs typeface="+mn-cs"/>
              </a:rPr>
              <a:t>Founder, Anti-Oppression Trainer, JYP Consultancy</a:t>
            </a:r>
          </a:p>
        </p:txBody>
      </p:sp>
    </p:spTree>
    <p:extLst>
      <p:ext uri="{BB962C8B-B14F-4D97-AF65-F5344CB8AC3E}">
        <p14:creationId xmlns:p14="http://schemas.microsoft.com/office/powerpoint/2010/main" val="2398350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7A5785A-8ED4-4028-8CA8-F2774F984382}"/>
              </a:ext>
              <a:ext uri="{C183D7F6-B498-43B3-948B-1728B52AA6E4}">
                <adec:decorative xmlns:adec="http://schemas.microsoft.com/office/drawing/2017/decorative" val="1"/>
              </a:ext>
            </a:extLst>
          </p:cNvPr>
          <p:cNvSpPr/>
          <p:nvPr/>
        </p:nvSpPr>
        <p:spPr>
          <a:xfrm>
            <a:off x="0" y="0"/>
            <a:ext cx="12192000" cy="99009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Picture 13">
            <a:hlinkClick r:id="rId3"/>
            <a:extLst>
              <a:ext uri="{FF2B5EF4-FFF2-40B4-BE49-F238E27FC236}">
                <a16:creationId xmlns:a16="http://schemas.microsoft.com/office/drawing/2014/main" id="{573548F9-0FF1-4816-B993-D9FCA2EE38E6}"/>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74401" y="95634"/>
            <a:ext cx="2098499" cy="744431"/>
          </a:xfrm>
          <a:prstGeom prst="rect">
            <a:avLst/>
          </a:prstGeom>
        </p:spPr>
      </p:pic>
      <p:sp>
        <p:nvSpPr>
          <p:cNvPr id="15" name="Title 1">
            <a:extLst>
              <a:ext uri="{FF2B5EF4-FFF2-40B4-BE49-F238E27FC236}">
                <a16:creationId xmlns:a16="http://schemas.microsoft.com/office/drawing/2014/main" id="{AFE405FF-B605-4688-9F80-4A39974BEF9A}"/>
              </a:ext>
            </a:extLst>
          </p:cNvPr>
          <p:cNvSpPr txBox="1">
            <a:spLocks noGrp="1"/>
          </p:cNvSpPr>
          <p:nvPr>
            <p:ph type="title" idx="4294967295"/>
          </p:nvPr>
        </p:nvSpPr>
        <p:spPr>
          <a:xfrm>
            <a:off x="706755" y="271405"/>
            <a:ext cx="10515600" cy="70059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000" b="1" i="0" u="none" strike="noStrike" kern="1200" cap="none" spc="0" normalizeH="0" baseline="0" noProof="0" dirty="0">
                <a:ln>
                  <a:noFill/>
                </a:ln>
                <a:solidFill>
                  <a:prstClr val="white"/>
                </a:solidFill>
                <a:effectLst/>
                <a:uLnTx/>
                <a:uFillTx/>
                <a:latin typeface="Calibri Light" panose="020F0302020204030204"/>
                <a:ea typeface="+mj-ea"/>
                <a:cs typeface="+mj-cs"/>
              </a:rPr>
              <a:t>Example</a:t>
            </a:r>
          </a:p>
        </p:txBody>
      </p:sp>
      <p:sp>
        <p:nvSpPr>
          <p:cNvPr id="16" name="Content Placeholder 2">
            <a:extLst>
              <a:ext uri="{FF2B5EF4-FFF2-40B4-BE49-F238E27FC236}">
                <a16:creationId xmlns:a16="http://schemas.microsoft.com/office/drawing/2014/main" id="{69B04E42-7CD0-47C9-B8D3-717AE508444F}"/>
              </a:ext>
            </a:extLst>
          </p:cNvPr>
          <p:cNvSpPr txBox="1">
            <a:spLocks/>
          </p:cNvSpPr>
          <p:nvPr/>
        </p:nvSpPr>
        <p:spPr>
          <a:xfrm>
            <a:off x="531447" y="1361878"/>
            <a:ext cx="10515600" cy="51597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Marginalised person: </a:t>
            </a:r>
            <a:r>
              <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Any Black person who wants to enter a shop.</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Ally:</a:t>
            </a:r>
            <a:r>
              <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 non-Black person who donates to legal system reform organisations, actively objects to racist stories, calls on their MPs to support police reform, and reads news articles about this privilege.</a:t>
            </a:r>
          </a:p>
        </p:txBody>
      </p:sp>
      <p:sp>
        <p:nvSpPr>
          <p:cNvPr id="12" name="TextBox 11">
            <a:extLst>
              <a:ext uri="{FF2B5EF4-FFF2-40B4-BE49-F238E27FC236}">
                <a16:creationId xmlns:a16="http://schemas.microsoft.com/office/drawing/2014/main" id="{6FDE2F27-8B80-4067-A426-E011F6FA3D76}"/>
              </a:ext>
            </a:extLst>
          </p:cNvPr>
          <p:cNvSpPr txBox="1"/>
          <p:nvPr/>
        </p:nvSpPr>
        <p:spPr>
          <a:xfrm>
            <a:off x="7220469" y="6364177"/>
            <a:ext cx="554355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Adapted from </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5"/>
              </a:rPr>
              <a:t>https://frameshiftconsulting.com/</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Tree>
    <p:extLst>
      <p:ext uri="{BB962C8B-B14F-4D97-AF65-F5344CB8AC3E}">
        <p14:creationId xmlns:p14="http://schemas.microsoft.com/office/powerpoint/2010/main" val="937437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7A5785A-8ED4-4028-8CA8-F2774F984382}"/>
              </a:ext>
              <a:ext uri="{C183D7F6-B498-43B3-948B-1728B52AA6E4}">
                <adec:decorative xmlns:adec="http://schemas.microsoft.com/office/drawing/2017/decorative" val="1"/>
              </a:ext>
            </a:extLst>
          </p:cNvPr>
          <p:cNvSpPr/>
          <p:nvPr/>
        </p:nvSpPr>
        <p:spPr>
          <a:xfrm>
            <a:off x="0" y="0"/>
            <a:ext cx="12192000" cy="99009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Picture 13">
            <a:hlinkClick r:id="rId3"/>
            <a:extLst>
              <a:ext uri="{FF2B5EF4-FFF2-40B4-BE49-F238E27FC236}">
                <a16:creationId xmlns:a16="http://schemas.microsoft.com/office/drawing/2014/main" id="{573548F9-0FF1-4816-B993-D9FCA2EE38E6}"/>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74401" y="95634"/>
            <a:ext cx="2098499" cy="744431"/>
          </a:xfrm>
          <a:prstGeom prst="rect">
            <a:avLst/>
          </a:prstGeom>
        </p:spPr>
      </p:pic>
      <p:sp>
        <p:nvSpPr>
          <p:cNvPr id="16" name="Content Placeholder 2">
            <a:extLst>
              <a:ext uri="{FF2B5EF4-FFF2-40B4-BE49-F238E27FC236}">
                <a16:creationId xmlns:a16="http://schemas.microsoft.com/office/drawing/2014/main" id="{69B04E42-7CD0-47C9-B8D3-717AE508444F}"/>
              </a:ext>
            </a:extLst>
          </p:cNvPr>
          <p:cNvSpPr txBox="1">
            <a:spLocks noGrp="1"/>
          </p:cNvSpPr>
          <p:nvPr>
            <p:ph type="title" idx="4294967295"/>
          </p:nvPr>
        </p:nvSpPr>
        <p:spPr>
          <a:xfrm>
            <a:off x="617172" y="2987478"/>
            <a:ext cx="10515600" cy="16256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40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BREAK</a:t>
            </a:r>
          </a:p>
        </p:txBody>
      </p:sp>
    </p:spTree>
    <p:extLst>
      <p:ext uri="{BB962C8B-B14F-4D97-AF65-F5344CB8AC3E}">
        <p14:creationId xmlns:p14="http://schemas.microsoft.com/office/powerpoint/2010/main" val="1882747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7A5785A-8ED4-4028-8CA8-F2774F984382}"/>
              </a:ext>
              <a:ext uri="{C183D7F6-B498-43B3-948B-1728B52AA6E4}">
                <adec:decorative xmlns:adec="http://schemas.microsoft.com/office/drawing/2017/decorative" val="1"/>
              </a:ext>
            </a:extLst>
          </p:cNvPr>
          <p:cNvSpPr/>
          <p:nvPr/>
        </p:nvSpPr>
        <p:spPr>
          <a:xfrm>
            <a:off x="0" y="-16838"/>
            <a:ext cx="12192000" cy="99009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Picture 13">
            <a:hlinkClick r:id="rId3"/>
            <a:extLst>
              <a:ext uri="{FF2B5EF4-FFF2-40B4-BE49-F238E27FC236}">
                <a16:creationId xmlns:a16="http://schemas.microsoft.com/office/drawing/2014/main" id="{573548F9-0FF1-4816-B993-D9FCA2EE38E6}"/>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74401" y="95634"/>
            <a:ext cx="2098499" cy="744431"/>
          </a:xfrm>
          <a:prstGeom prst="rect">
            <a:avLst/>
          </a:prstGeom>
        </p:spPr>
      </p:pic>
      <p:sp>
        <p:nvSpPr>
          <p:cNvPr id="15" name="Title 1">
            <a:extLst>
              <a:ext uri="{FF2B5EF4-FFF2-40B4-BE49-F238E27FC236}">
                <a16:creationId xmlns:a16="http://schemas.microsoft.com/office/drawing/2014/main" id="{AFE405FF-B605-4688-9F80-4A39974BEF9A}"/>
              </a:ext>
            </a:extLst>
          </p:cNvPr>
          <p:cNvSpPr txBox="1">
            <a:spLocks noGrp="1"/>
          </p:cNvSpPr>
          <p:nvPr>
            <p:ph type="title" idx="4294967295"/>
          </p:nvPr>
        </p:nvSpPr>
        <p:spPr>
          <a:xfrm>
            <a:off x="352993" y="237543"/>
            <a:ext cx="10515600" cy="70059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000" b="1" i="0" u="none" strike="noStrike" kern="1200" cap="none" spc="0" normalizeH="0" baseline="0" noProof="0" dirty="0">
                <a:ln>
                  <a:noFill/>
                </a:ln>
                <a:solidFill>
                  <a:prstClr val="white"/>
                </a:solidFill>
                <a:effectLst/>
                <a:uLnTx/>
                <a:uFillTx/>
                <a:latin typeface="Calibri Light" panose="020F0302020204030204"/>
                <a:ea typeface="+mj-ea"/>
                <a:cs typeface="+mj-cs"/>
              </a:rPr>
              <a:t>The Cycle of Oppression</a:t>
            </a:r>
          </a:p>
        </p:txBody>
      </p:sp>
      <p:graphicFrame>
        <p:nvGraphicFramePr>
          <p:cNvPr id="3" name="Diagram 2" descr="Three text boxes arranged in a circle to indicate a cycle.&#10;&#10;The first text box at the top reads: Negative ideas/stereotypes (of a marginalised group).&#10;&#10;The second text box reads: Structure - laws/ policies/ institutions.&#10;&#10;The third text box connects back to the first text box and reads: Negative outcomes - inequity (for a marginalised group).">
            <a:extLst>
              <a:ext uri="{FF2B5EF4-FFF2-40B4-BE49-F238E27FC236}">
                <a16:creationId xmlns:a16="http://schemas.microsoft.com/office/drawing/2014/main" id="{2F9B4E37-4BCB-A202-1EA4-9F191698B88E}"/>
              </a:ext>
            </a:extLst>
          </p:cNvPr>
          <p:cNvGraphicFramePr/>
          <p:nvPr>
            <p:extLst>
              <p:ext uri="{D42A27DB-BD31-4B8C-83A1-F6EECF244321}">
                <p14:modId xmlns:p14="http://schemas.microsoft.com/office/powerpoint/2010/main" val="751146650"/>
              </p:ext>
            </p:extLst>
          </p:nvPr>
        </p:nvGraphicFramePr>
        <p:xfrm>
          <a:off x="2361717" y="952537"/>
          <a:ext cx="7468566" cy="556082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4" name="TextBox 3">
            <a:extLst>
              <a:ext uri="{FF2B5EF4-FFF2-40B4-BE49-F238E27FC236}">
                <a16:creationId xmlns:a16="http://schemas.microsoft.com/office/drawing/2014/main" id="{3C001D72-ED81-5B44-0E74-DCC9ECA5F5C4}"/>
              </a:ext>
            </a:extLst>
          </p:cNvPr>
          <p:cNvSpPr txBox="1"/>
          <p:nvPr/>
        </p:nvSpPr>
        <p:spPr>
          <a:xfrm>
            <a:off x="305525" y="6381327"/>
            <a:ext cx="5300427" cy="307777"/>
          </a:xfrm>
          <a:prstGeom prst="rect">
            <a:avLst/>
          </a:prstGeom>
          <a:no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prstClr val="black"/>
                </a:solidFill>
                <a:latin typeface="Calibri" panose="020F0502020204030204"/>
              </a:rPr>
              <a:t>Infographic based on resource from </a:t>
            </a:r>
            <a:r>
              <a:rPr lang="en-GB" sz="1400" dirty="0">
                <a:solidFill>
                  <a:prstClr val="black"/>
                </a:solidFill>
                <a:latin typeface="Calibri" panose="020F0502020204030204"/>
                <a:hlinkClick r:id="rId10"/>
              </a:rPr>
              <a:t>www.fearlessfutures.org</a:t>
            </a:r>
            <a:r>
              <a:rPr lang="en-GB" sz="1400" dirty="0">
                <a:solidFill>
                  <a:prstClr val="black"/>
                </a:solidFill>
                <a:latin typeface="Calibri" panose="020F0502020204030204"/>
              </a:rPr>
              <a:t> </a:t>
            </a:r>
            <a:endParaRPr kumimoji="0" lang="en-GB" sz="1400" b="0" i="0" u="none" strike="noStrike" kern="1200" cap="none" spc="0" normalizeH="0" baseline="0" noProof="0" dirty="0">
              <a:ln>
                <a:noFill/>
              </a:ln>
              <a:solidFill>
                <a:prstClr val="black"/>
              </a:solidFill>
              <a:effectLst/>
              <a:uLnTx/>
              <a:uFillTx/>
              <a:latin typeface="Calibri" panose="020F0502020204030204"/>
            </a:endParaRPr>
          </a:p>
        </p:txBody>
      </p:sp>
    </p:spTree>
    <p:extLst>
      <p:ext uri="{BB962C8B-B14F-4D97-AF65-F5344CB8AC3E}">
        <p14:creationId xmlns:p14="http://schemas.microsoft.com/office/powerpoint/2010/main" val="2698106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3BA513B0-82FF-4F41-8178-885375D1C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73" name="Group 72">
            <a:extLst>
              <a:ext uri="{FF2B5EF4-FFF2-40B4-BE49-F238E27FC236}">
                <a16:creationId xmlns:a16="http://schemas.microsoft.com/office/drawing/2014/main" id="{93DB8501-F9F2-4ACD-B56A-9019CD5006D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2987478"/>
            <a:ext cx="12228128" cy="1828800"/>
            <a:chOff x="-305" y="2987478"/>
            <a:chExt cx="12188952" cy="1828800"/>
          </a:xfrm>
        </p:grpSpPr>
        <p:sp>
          <p:nvSpPr>
            <p:cNvPr id="74" name="Freeform: Shape 73">
              <a:extLst>
                <a:ext uri="{FF2B5EF4-FFF2-40B4-BE49-F238E27FC236}">
                  <a16:creationId xmlns:a16="http://schemas.microsoft.com/office/drawing/2014/main" id="{DD03A94A-ADF5-4334-86B1-DBA5F70ACD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2987478"/>
              <a:ext cx="12188952" cy="1099712"/>
            </a:xfrm>
            <a:custGeom>
              <a:avLst/>
              <a:gdLst>
                <a:gd name="connsiteX0" fmla="*/ 9182100 w 9182100"/>
                <a:gd name="connsiteY0" fmla="*/ 396420 h 932744"/>
                <a:gd name="connsiteX1" fmla="*/ 9103805 w 9182100"/>
                <a:gd name="connsiteY1" fmla="*/ 392229 h 932744"/>
                <a:gd name="connsiteX2" fmla="*/ 8712422 w 9182100"/>
                <a:gd name="connsiteY2" fmla="*/ 359749 h 932744"/>
                <a:gd name="connsiteX3" fmla="*/ 8322755 w 9182100"/>
                <a:gd name="connsiteY3" fmla="*/ 313362 h 932744"/>
                <a:gd name="connsiteX4" fmla="*/ 8134826 w 9182100"/>
                <a:gd name="connsiteY4" fmla="*/ 283930 h 932744"/>
                <a:gd name="connsiteX5" fmla="*/ 8090916 w 9182100"/>
                <a:gd name="connsiteY5" fmla="*/ 275643 h 932744"/>
                <a:gd name="connsiteX6" fmla="*/ 8069485 w 9182100"/>
                <a:gd name="connsiteY6" fmla="*/ 271262 h 932744"/>
                <a:gd name="connsiteX7" fmla="*/ 8041862 w 9182100"/>
                <a:gd name="connsiteY7" fmla="*/ 266595 h 932744"/>
                <a:gd name="connsiteX8" fmla="*/ 7986903 w 9182100"/>
                <a:gd name="connsiteY8" fmla="*/ 257546 h 932744"/>
                <a:gd name="connsiteX9" fmla="*/ 7934230 w 9182100"/>
                <a:gd name="connsiteY9" fmla="*/ 249640 h 932744"/>
                <a:gd name="connsiteX10" fmla="*/ 7727537 w 9182100"/>
                <a:gd name="connsiteY10" fmla="*/ 221922 h 932744"/>
                <a:gd name="connsiteX11" fmla="*/ 7625239 w 9182100"/>
                <a:gd name="connsiteY11" fmla="*/ 209730 h 932744"/>
                <a:gd name="connsiteX12" fmla="*/ 7523227 w 9182100"/>
                <a:gd name="connsiteY12" fmla="*/ 198110 h 932744"/>
                <a:gd name="connsiteX13" fmla="*/ 7115651 w 9182100"/>
                <a:gd name="connsiteY13" fmla="*/ 158010 h 932744"/>
                <a:gd name="connsiteX14" fmla="*/ 6706839 w 9182100"/>
                <a:gd name="connsiteY14" fmla="*/ 126958 h 932744"/>
                <a:gd name="connsiteX15" fmla="*/ 6604064 w 9182100"/>
                <a:gd name="connsiteY15" fmla="*/ 120862 h 932744"/>
                <a:gd name="connsiteX16" fmla="*/ 6501003 w 9182100"/>
                <a:gd name="connsiteY16" fmla="*/ 115338 h 932744"/>
                <a:gd name="connsiteX17" fmla="*/ 6397467 w 9182100"/>
                <a:gd name="connsiteY17" fmla="*/ 110385 h 932744"/>
                <a:gd name="connsiteX18" fmla="*/ 6293168 w 9182100"/>
                <a:gd name="connsiteY18" fmla="*/ 106860 h 932744"/>
                <a:gd name="connsiteX19" fmla="*/ 6079712 w 9182100"/>
                <a:gd name="connsiteY19" fmla="*/ 103908 h 932744"/>
                <a:gd name="connsiteX20" fmla="*/ 6024563 w 9182100"/>
                <a:gd name="connsiteY20" fmla="*/ 104479 h 932744"/>
                <a:gd name="connsiteX21" fmla="*/ 5968080 w 9182100"/>
                <a:gd name="connsiteY21" fmla="*/ 106479 h 932744"/>
                <a:gd name="connsiteX22" fmla="*/ 5855875 w 9182100"/>
                <a:gd name="connsiteY22" fmla="*/ 113242 h 932744"/>
                <a:gd name="connsiteX23" fmla="*/ 5439251 w 9182100"/>
                <a:gd name="connsiteY23" fmla="*/ 160105 h 932744"/>
                <a:gd name="connsiteX24" fmla="*/ 5075396 w 9182100"/>
                <a:gd name="connsiteY24" fmla="*/ 186585 h 932744"/>
                <a:gd name="connsiteX25" fmla="*/ 4712780 w 9182100"/>
                <a:gd name="connsiteY25" fmla="*/ 171249 h 932744"/>
                <a:gd name="connsiteX26" fmla="*/ 4666679 w 9182100"/>
                <a:gd name="connsiteY26" fmla="*/ 166773 h 932744"/>
                <a:gd name="connsiteX27" fmla="*/ 4620292 w 9182100"/>
                <a:gd name="connsiteY27" fmla="*/ 161629 h 932744"/>
                <a:gd name="connsiteX28" fmla="*/ 4573810 w 9182100"/>
                <a:gd name="connsiteY28" fmla="*/ 156009 h 932744"/>
                <a:gd name="connsiteX29" fmla="*/ 4550569 w 9182100"/>
                <a:gd name="connsiteY29" fmla="*/ 153057 h 932744"/>
                <a:gd name="connsiteX30" fmla="*/ 4538948 w 9182100"/>
                <a:gd name="connsiteY30" fmla="*/ 151628 h 932744"/>
                <a:gd name="connsiteX31" fmla="*/ 4526566 w 9182100"/>
                <a:gd name="connsiteY31" fmla="*/ 149913 h 932744"/>
                <a:gd name="connsiteX32" fmla="*/ 4327779 w 9182100"/>
                <a:gd name="connsiteY32" fmla="*/ 122862 h 932744"/>
                <a:gd name="connsiteX33" fmla="*/ 3929729 w 9182100"/>
                <a:gd name="connsiteY33" fmla="*/ 68189 h 932744"/>
                <a:gd name="connsiteX34" fmla="*/ 3729133 w 9182100"/>
                <a:gd name="connsiteY34" fmla="*/ 41900 h 932744"/>
                <a:gd name="connsiteX35" fmla="*/ 3628930 w 9182100"/>
                <a:gd name="connsiteY35" fmla="*/ 28946 h 932744"/>
                <a:gd name="connsiteX36" fmla="*/ 3573399 w 9182100"/>
                <a:gd name="connsiteY36" fmla="*/ 22278 h 932744"/>
                <a:gd name="connsiteX37" fmla="*/ 3516916 w 9182100"/>
                <a:gd name="connsiteY37" fmla="*/ 16468 h 932744"/>
                <a:gd name="connsiteX38" fmla="*/ 3074670 w 9182100"/>
                <a:gd name="connsiteY38" fmla="*/ 752 h 932744"/>
                <a:gd name="connsiteX39" fmla="*/ 2858738 w 9182100"/>
                <a:gd name="connsiteY39" fmla="*/ 8753 h 932744"/>
                <a:gd name="connsiteX40" fmla="*/ 2645474 w 9182100"/>
                <a:gd name="connsiteY40" fmla="*/ 25326 h 932744"/>
                <a:gd name="connsiteX41" fmla="*/ 1810798 w 9182100"/>
                <a:gd name="connsiteY41" fmla="*/ 158010 h 932744"/>
                <a:gd name="connsiteX42" fmla="*/ 1602772 w 9182100"/>
                <a:gd name="connsiteY42" fmla="*/ 208111 h 932744"/>
                <a:gd name="connsiteX43" fmla="*/ 1548860 w 9182100"/>
                <a:gd name="connsiteY43" fmla="*/ 222780 h 932744"/>
                <a:gd name="connsiteX44" fmla="*/ 1501331 w 9182100"/>
                <a:gd name="connsiteY44" fmla="*/ 236115 h 932744"/>
                <a:gd name="connsiteX45" fmla="*/ 1411224 w 9182100"/>
                <a:gd name="connsiteY45" fmla="*/ 260880 h 932744"/>
                <a:gd name="connsiteX46" fmla="*/ 1050893 w 9182100"/>
                <a:gd name="connsiteY46" fmla="*/ 338032 h 932744"/>
                <a:gd name="connsiteX47" fmla="*/ 871252 w 9182100"/>
                <a:gd name="connsiteY47" fmla="*/ 360511 h 932744"/>
                <a:gd name="connsiteX48" fmla="*/ 781812 w 9182100"/>
                <a:gd name="connsiteY48" fmla="*/ 366512 h 932744"/>
                <a:gd name="connsiteX49" fmla="*/ 692563 w 9182100"/>
                <a:gd name="connsiteY49" fmla="*/ 369655 h 932744"/>
                <a:gd name="connsiteX50" fmla="*/ 515017 w 9182100"/>
                <a:gd name="connsiteY50" fmla="*/ 363940 h 932744"/>
                <a:gd name="connsiteX51" fmla="*/ 337661 w 9182100"/>
                <a:gd name="connsiteY51" fmla="*/ 341937 h 932744"/>
                <a:gd name="connsiteX52" fmla="*/ 156972 w 9182100"/>
                <a:gd name="connsiteY52" fmla="*/ 303456 h 932744"/>
                <a:gd name="connsiteX53" fmla="*/ 0 w 9182100"/>
                <a:gd name="connsiteY53" fmla="*/ 261642 h 932744"/>
                <a:gd name="connsiteX54" fmla="*/ 0 w 9182100"/>
                <a:gd name="connsiteY54" fmla="*/ 713412 h 932744"/>
                <a:gd name="connsiteX55" fmla="*/ 9144 w 9182100"/>
                <a:gd name="connsiteY55" fmla="*/ 717699 h 932744"/>
                <a:gd name="connsiteX56" fmla="*/ 213360 w 9182100"/>
                <a:gd name="connsiteY56" fmla="*/ 801042 h 932744"/>
                <a:gd name="connsiteX57" fmla="*/ 653510 w 9182100"/>
                <a:gd name="connsiteY57" fmla="*/ 908199 h 932744"/>
                <a:gd name="connsiteX58" fmla="*/ 1101947 w 9182100"/>
                <a:gd name="connsiteY58" fmla="*/ 930773 h 932744"/>
                <a:gd name="connsiteX59" fmla="*/ 1540002 w 9182100"/>
                <a:gd name="connsiteY59" fmla="*/ 889434 h 932744"/>
                <a:gd name="connsiteX60" fmla="*/ 1647158 w 9182100"/>
                <a:gd name="connsiteY60" fmla="*/ 871242 h 932744"/>
                <a:gd name="connsiteX61" fmla="*/ 1698117 w 9182100"/>
                <a:gd name="connsiteY61" fmla="*/ 862193 h 932744"/>
                <a:gd name="connsiteX62" fmla="*/ 1742789 w 9182100"/>
                <a:gd name="connsiteY62" fmla="*/ 854668 h 932744"/>
                <a:gd name="connsiteX63" fmla="*/ 1931003 w 9182100"/>
                <a:gd name="connsiteY63" fmla="*/ 826950 h 932744"/>
                <a:gd name="connsiteX64" fmla="*/ 2314861 w 9182100"/>
                <a:gd name="connsiteY64" fmla="*/ 783897 h 932744"/>
                <a:gd name="connsiteX65" fmla="*/ 2506885 w 9182100"/>
                <a:gd name="connsiteY65" fmla="*/ 768086 h 932744"/>
                <a:gd name="connsiteX66" fmla="*/ 2602611 w 9182100"/>
                <a:gd name="connsiteY66" fmla="*/ 762085 h 932744"/>
                <a:gd name="connsiteX67" fmla="*/ 2698052 w 9182100"/>
                <a:gd name="connsiteY67" fmla="*/ 756846 h 932744"/>
                <a:gd name="connsiteX68" fmla="*/ 2887980 w 9182100"/>
                <a:gd name="connsiteY68" fmla="*/ 750846 h 932744"/>
                <a:gd name="connsiteX69" fmla="*/ 3075813 w 9182100"/>
                <a:gd name="connsiteY69" fmla="*/ 750179 h 932744"/>
                <a:gd name="connsiteX70" fmla="*/ 3168587 w 9182100"/>
                <a:gd name="connsiteY70" fmla="*/ 752751 h 932744"/>
                <a:gd name="connsiteX71" fmla="*/ 3260408 w 9182100"/>
                <a:gd name="connsiteY71" fmla="*/ 756656 h 932744"/>
                <a:gd name="connsiteX72" fmla="*/ 3440049 w 9182100"/>
                <a:gd name="connsiteY72" fmla="*/ 771610 h 932744"/>
                <a:gd name="connsiteX73" fmla="*/ 3483864 w 9182100"/>
                <a:gd name="connsiteY73" fmla="*/ 776849 h 932744"/>
                <a:gd name="connsiteX74" fmla="*/ 3528536 w 9182100"/>
                <a:gd name="connsiteY74" fmla="*/ 782469 h 932744"/>
                <a:gd name="connsiteX75" fmla="*/ 3628549 w 9182100"/>
                <a:gd name="connsiteY75" fmla="*/ 796089 h 932744"/>
                <a:gd name="connsiteX76" fmla="*/ 3828574 w 9182100"/>
                <a:gd name="connsiteY76" fmla="*/ 823140 h 932744"/>
                <a:gd name="connsiteX77" fmla="*/ 4231196 w 9182100"/>
                <a:gd name="connsiteY77" fmla="*/ 874099 h 932744"/>
                <a:gd name="connsiteX78" fmla="*/ 4433126 w 9182100"/>
                <a:gd name="connsiteY78" fmla="*/ 897435 h 932744"/>
                <a:gd name="connsiteX79" fmla="*/ 4485990 w 9182100"/>
                <a:gd name="connsiteY79" fmla="*/ 903246 h 932744"/>
                <a:gd name="connsiteX80" fmla="*/ 4539806 w 9182100"/>
                <a:gd name="connsiteY80" fmla="*/ 908961 h 932744"/>
                <a:gd name="connsiteX81" fmla="*/ 4593908 w 9182100"/>
                <a:gd name="connsiteY81" fmla="*/ 914199 h 932744"/>
                <a:gd name="connsiteX82" fmla="*/ 4648296 w 9182100"/>
                <a:gd name="connsiteY82" fmla="*/ 918771 h 932744"/>
                <a:gd name="connsiteX83" fmla="*/ 5092446 w 9182100"/>
                <a:gd name="connsiteY83" fmla="*/ 931154 h 932744"/>
                <a:gd name="connsiteX84" fmla="*/ 5533168 w 9182100"/>
                <a:gd name="connsiteY84" fmla="*/ 891816 h 932744"/>
                <a:gd name="connsiteX85" fmla="*/ 5918169 w 9182100"/>
                <a:gd name="connsiteY85" fmla="*/ 840666 h 932744"/>
                <a:gd name="connsiteX86" fmla="*/ 6007323 w 9182100"/>
                <a:gd name="connsiteY86" fmla="*/ 833237 h 932744"/>
                <a:gd name="connsiteX87" fmla="*/ 6051709 w 9182100"/>
                <a:gd name="connsiteY87" fmla="*/ 830570 h 932744"/>
                <a:gd name="connsiteX88" fmla="*/ 6097429 w 9182100"/>
                <a:gd name="connsiteY88" fmla="*/ 828379 h 932744"/>
                <a:gd name="connsiteX89" fmla="*/ 6287834 w 9182100"/>
                <a:gd name="connsiteY89" fmla="*/ 822569 h 932744"/>
                <a:gd name="connsiteX90" fmla="*/ 6681597 w 9182100"/>
                <a:gd name="connsiteY90" fmla="*/ 821235 h 932744"/>
                <a:gd name="connsiteX91" fmla="*/ 7079647 w 9182100"/>
                <a:gd name="connsiteY91" fmla="*/ 826569 h 932744"/>
                <a:gd name="connsiteX92" fmla="*/ 7478173 w 9182100"/>
                <a:gd name="connsiteY92" fmla="*/ 836094 h 932744"/>
                <a:gd name="connsiteX93" fmla="*/ 7871937 w 9182100"/>
                <a:gd name="connsiteY93" fmla="*/ 851430 h 932744"/>
                <a:gd name="connsiteX94" fmla="*/ 7919657 w 9182100"/>
                <a:gd name="connsiteY94" fmla="*/ 854097 h 932744"/>
                <a:gd name="connsiteX95" fmla="*/ 7964901 w 9182100"/>
                <a:gd name="connsiteY95" fmla="*/ 857240 h 932744"/>
                <a:gd name="connsiteX96" fmla="*/ 8015955 w 9182100"/>
                <a:gd name="connsiteY96" fmla="*/ 861050 h 932744"/>
                <a:gd name="connsiteX97" fmla="*/ 8072247 w 9182100"/>
                <a:gd name="connsiteY97" fmla="*/ 864384 h 932744"/>
                <a:gd name="connsiteX98" fmla="*/ 8286750 w 9182100"/>
                <a:gd name="connsiteY98" fmla="*/ 868384 h 932744"/>
                <a:gd name="connsiteX99" fmla="*/ 8704040 w 9182100"/>
                <a:gd name="connsiteY99" fmla="*/ 853716 h 932744"/>
                <a:gd name="connsiteX100" fmla="*/ 9120188 w 9182100"/>
                <a:gd name="connsiteY100" fmla="*/ 814092 h 932744"/>
                <a:gd name="connsiteX101" fmla="*/ 9181909 w 9182100"/>
                <a:gd name="connsiteY101" fmla="*/ 805519 h 932744"/>
                <a:gd name="connsiteX102" fmla="*/ 9181909 w 9182100"/>
                <a:gd name="connsiteY102" fmla="*/ 396420 h 932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9182100" h="932744">
                  <a:moveTo>
                    <a:pt x="9182100" y="396420"/>
                  </a:moveTo>
                  <a:cubicBezTo>
                    <a:pt x="9156097" y="395182"/>
                    <a:pt x="9129999" y="393753"/>
                    <a:pt x="9103805" y="392229"/>
                  </a:cubicBezTo>
                  <a:cubicBezTo>
                    <a:pt x="8974169" y="384419"/>
                    <a:pt x="8843105" y="372989"/>
                    <a:pt x="8712422" y="359749"/>
                  </a:cubicBezTo>
                  <a:cubicBezTo>
                    <a:pt x="8581739" y="346319"/>
                    <a:pt x="8451056" y="331269"/>
                    <a:pt x="8322755" y="313362"/>
                  </a:cubicBezTo>
                  <a:cubicBezTo>
                    <a:pt x="8258747" y="304695"/>
                    <a:pt x="8195120" y="294979"/>
                    <a:pt x="8134826" y="283930"/>
                  </a:cubicBezTo>
                  <a:cubicBezTo>
                    <a:pt x="8119872" y="281168"/>
                    <a:pt x="8105013" y="278501"/>
                    <a:pt x="8090916" y="275643"/>
                  </a:cubicBezTo>
                  <a:lnTo>
                    <a:pt x="8069485" y="271262"/>
                  </a:lnTo>
                  <a:lnTo>
                    <a:pt x="8041862" y="266595"/>
                  </a:lnTo>
                  <a:cubicBezTo>
                    <a:pt x="8023574" y="263547"/>
                    <a:pt x="8004524" y="260213"/>
                    <a:pt x="7986903" y="257546"/>
                  </a:cubicBezTo>
                  <a:lnTo>
                    <a:pt x="7934230" y="249640"/>
                  </a:lnTo>
                  <a:cubicBezTo>
                    <a:pt x="7864221" y="239258"/>
                    <a:pt x="7795832" y="230209"/>
                    <a:pt x="7727537" y="221922"/>
                  </a:cubicBezTo>
                  <a:lnTo>
                    <a:pt x="7625239" y="209730"/>
                  </a:lnTo>
                  <a:lnTo>
                    <a:pt x="7523227" y="198110"/>
                  </a:lnTo>
                  <a:cubicBezTo>
                    <a:pt x="7387209" y="183060"/>
                    <a:pt x="7251573" y="170392"/>
                    <a:pt x="7115651" y="158010"/>
                  </a:cubicBezTo>
                  <a:cubicBezTo>
                    <a:pt x="6979730" y="146580"/>
                    <a:pt x="6843522" y="135721"/>
                    <a:pt x="6706839" y="126958"/>
                  </a:cubicBezTo>
                  <a:lnTo>
                    <a:pt x="6604064" y="120862"/>
                  </a:lnTo>
                  <a:cubicBezTo>
                    <a:pt x="6569869" y="118767"/>
                    <a:pt x="6535484" y="116862"/>
                    <a:pt x="6501003" y="115338"/>
                  </a:cubicBezTo>
                  <a:lnTo>
                    <a:pt x="6397467" y="110385"/>
                  </a:lnTo>
                  <a:lnTo>
                    <a:pt x="6293168" y="106860"/>
                  </a:lnTo>
                  <a:cubicBezTo>
                    <a:pt x="6222969" y="105146"/>
                    <a:pt x="6152769" y="103527"/>
                    <a:pt x="6079712" y="103908"/>
                  </a:cubicBezTo>
                  <a:cubicBezTo>
                    <a:pt x="6061710" y="103908"/>
                    <a:pt x="6043708" y="103812"/>
                    <a:pt x="6024563" y="104479"/>
                  </a:cubicBezTo>
                  <a:cubicBezTo>
                    <a:pt x="6005703" y="104955"/>
                    <a:pt x="5986844" y="105527"/>
                    <a:pt x="5968080" y="106479"/>
                  </a:cubicBezTo>
                  <a:cubicBezTo>
                    <a:pt x="5930456" y="108003"/>
                    <a:pt x="5893023" y="110385"/>
                    <a:pt x="5855875" y="113242"/>
                  </a:cubicBezTo>
                  <a:cubicBezTo>
                    <a:pt x="5706904" y="124577"/>
                    <a:pt x="5565934" y="145151"/>
                    <a:pt x="5439251" y="160105"/>
                  </a:cubicBezTo>
                  <a:cubicBezTo>
                    <a:pt x="5311902" y="175536"/>
                    <a:pt x="5194745" y="184680"/>
                    <a:pt x="5075396" y="186585"/>
                  </a:cubicBezTo>
                  <a:cubicBezTo>
                    <a:pt x="4956429" y="188490"/>
                    <a:pt x="4835748" y="182775"/>
                    <a:pt x="4712780" y="171249"/>
                  </a:cubicBezTo>
                  <a:lnTo>
                    <a:pt x="4666679" y="166773"/>
                  </a:lnTo>
                  <a:lnTo>
                    <a:pt x="4620292" y="161629"/>
                  </a:lnTo>
                  <a:cubicBezTo>
                    <a:pt x="4604862" y="160010"/>
                    <a:pt x="4589336" y="157914"/>
                    <a:pt x="4573810" y="156009"/>
                  </a:cubicBezTo>
                  <a:lnTo>
                    <a:pt x="4550569" y="153057"/>
                  </a:lnTo>
                  <a:lnTo>
                    <a:pt x="4538948" y="151628"/>
                  </a:lnTo>
                  <a:lnTo>
                    <a:pt x="4526566" y="149913"/>
                  </a:lnTo>
                  <a:lnTo>
                    <a:pt x="4327779" y="122862"/>
                  </a:lnTo>
                  <a:lnTo>
                    <a:pt x="3929729" y="68189"/>
                  </a:lnTo>
                  <a:lnTo>
                    <a:pt x="3729133" y="41900"/>
                  </a:lnTo>
                  <a:lnTo>
                    <a:pt x="3628930" y="28946"/>
                  </a:lnTo>
                  <a:lnTo>
                    <a:pt x="3573399" y="22278"/>
                  </a:lnTo>
                  <a:cubicBezTo>
                    <a:pt x="3554445" y="19992"/>
                    <a:pt x="3535585" y="17992"/>
                    <a:pt x="3516916" y="16468"/>
                  </a:cubicBezTo>
                  <a:cubicBezTo>
                    <a:pt x="3366611" y="2752"/>
                    <a:pt x="3219736" y="-2010"/>
                    <a:pt x="3074670" y="752"/>
                  </a:cubicBezTo>
                  <a:cubicBezTo>
                    <a:pt x="3002280" y="2181"/>
                    <a:pt x="2930176" y="4467"/>
                    <a:pt x="2858738" y="8753"/>
                  </a:cubicBezTo>
                  <a:cubicBezTo>
                    <a:pt x="2787206" y="13039"/>
                    <a:pt x="2716149" y="18754"/>
                    <a:pt x="2645474" y="25326"/>
                  </a:cubicBezTo>
                  <a:cubicBezTo>
                    <a:pt x="2362581" y="52473"/>
                    <a:pt x="2085975" y="97145"/>
                    <a:pt x="1810798" y="158010"/>
                  </a:cubicBezTo>
                  <a:cubicBezTo>
                    <a:pt x="1741837" y="173345"/>
                    <a:pt x="1673066" y="189442"/>
                    <a:pt x="1602772" y="208111"/>
                  </a:cubicBezTo>
                  <a:lnTo>
                    <a:pt x="1548860" y="222780"/>
                  </a:lnTo>
                  <a:lnTo>
                    <a:pt x="1501331" y="236115"/>
                  </a:lnTo>
                  <a:cubicBezTo>
                    <a:pt x="1471327" y="244497"/>
                    <a:pt x="1441228" y="253450"/>
                    <a:pt x="1411224" y="260880"/>
                  </a:cubicBezTo>
                  <a:cubicBezTo>
                    <a:pt x="1291209" y="293074"/>
                    <a:pt x="1170813" y="318982"/>
                    <a:pt x="1050893" y="338032"/>
                  </a:cubicBezTo>
                  <a:cubicBezTo>
                    <a:pt x="990790" y="347557"/>
                    <a:pt x="931069" y="354796"/>
                    <a:pt x="871252" y="360511"/>
                  </a:cubicBezTo>
                  <a:cubicBezTo>
                    <a:pt x="841438" y="362702"/>
                    <a:pt x="811530" y="365559"/>
                    <a:pt x="781812" y="366512"/>
                  </a:cubicBezTo>
                  <a:cubicBezTo>
                    <a:pt x="751904" y="368512"/>
                    <a:pt x="722376" y="368893"/>
                    <a:pt x="692563" y="369655"/>
                  </a:cubicBezTo>
                  <a:cubicBezTo>
                    <a:pt x="633222" y="370036"/>
                    <a:pt x="574167" y="368131"/>
                    <a:pt x="515017" y="363940"/>
                  </a:cubicBezTo>
                  <a:cubicBezTo>
                    <a:pt x="455867" y="359749"/>
                    <a:pt x="397097" y="351748"/>
                    <a:pt x="337661" y="341937"/>
                  </a:cubicBezTo>
                  <a:cubicBezTo>
                    <a:pt x="278225" y="331936"/>
                    <a:pt x="218599" y="318696"/>
                    <a:pt x="156972" y="303456"/>
                  </a:cubicBezTo>
                  <a:cubicBezTo>
                    <a:pt x="106680" y="290883"/>
                    <a:pt x="55150" y="276405"/>
                    <a:pt x="0" y="261642"/>
                  </a:cubicBezTo>
                  <a:lnTo>
                    <a:pt x="0" y="713412"/>
                  </a:lnTo>
                  <a:cubicBezTo>
                    <a:pt x="3048" y="714841"/>
                    <a:pt x="6096" y="716270"/>
                    <a:pt x="9144" y="717699"/>
                  </a:cubicBezTo>
                  <a:cubicBezTo>
                    <a:pt x="74295" y="747798"/>
                    <a:pt x="142875" y="775896"/>
                    <a:pt x="213360" y="801042"/>
                  </a:cubicBezTo>
                  <a:cubicBezTo>
                    <a:pt x="354521" y="851715"/>
                    <a:pt x="503873" y="887244"/>
                    <a:pt x="653510" y="908199"/>
                  </a:cubicBezTo>
                  <a:cubicBezTo>
                    <a:pt x="803338" y="928773"/>
                    <a:pt x="953929" y="935631"/>
                    <a:pt x="1101947" y="930773"/>
                  </a:cubicBezTo>
                  <a:cubicBezTo>
                    <a:pt x="1250252" y="926582"/>
                    <a:pt x="1396365" y="911437"/>
                    <a:pt x="1540002" y="889434"/>
                  </a:cubicBezTo>
                  <a:cubicBezTo>
                    <a:pt x="1576197" y="884386"/>
                    <a:pt x="1611535" y="877433"/>
                    <a:pt x="1647158" y="871242"/>
                  </a:cubicBezTo>
                  <a:lnTo>
                    <a:pt x="1698117" y="862193"/>
                  </a:lnTo>
                  <a:lnTo>
                    <a:pt x="1742789" y="854668"/>
                  </a:lnTo>
                  <a:cubicBezTo>
                    <a:pt x="1804035" y="845048"/>
                    <a:pt x="1867472" y="835428"/>
                    <a:pt x="1931003" y="826950"/>
                  </a:cubicBezTo>
                  <a:cubicBezTo>
                    <a:pt x="2058353" y="810282"/>
                    <a:pt x="2186750" y="795327"/>
                    <a:pt x="2314861" y="783897"/>
                  </a:cubicBezTo>
                  <a:cubicBezTo>
                    <a:pt x="2378964" y="778087"/>
                    <a:pt x="2442972" y="772467"/>
                    <a:pt x="2506885" y="768086"/>
                  </a:cubicBezTo>
                  <a:cubicBezTo>
                    <a:pt x="2538794" y="765990"/>
                    <a:pt x="2570798" y="763800"/>
                    <a:pt x="2602611" y="762085"/>
                  </a:cubicBezTo>
                  <a:cubicBezTo>
                    <a:pt x="2634520" y="760180"/>
                    <a:pt x="2666333" y="758370"/>
                    <a:pt x="2698052" y="756846"/>
                  </a:cubicBezTo>
                  <a:cubicBezTo>
                    <a:pt x="2761583" y="753894"/>
                    <a:pt x="2825020" y="751703"/>
                    <a:pt x="2887980" y="750846"/>
                  </a:cubicBezTo>
                  <a:cubicBezTo>
                    <a:pt x="2951036" y="749417"/>
                    <a:pt x="3013615" y="749322"/>
                    <a:pt x="3075813" y="750179"/>
                  </a:cubicBezTo>
                  <a:cubicBezTo>
                    <a:pt x="3106865" y="750846"/>
                    <a:pt x="3137916" y="751417"/>
                    <a:pt x="3168587" y="752751"/>
                  </a:cubicBezTo>
                  <a:cubicBezTo>
                    <a:pt x="3199448" y="753703"/>
                    <a:pt x="3229928" y="755227"/>
                    <a:pt x="3260408" y="756656"/>
                  </a:cubicBezTo>
                  <a:cubicBezTo>
                    <a:pt x="3320987" y="760466"/>
                    <a:pt x="3381470" y="764562"/>
                    <a:pt x="3440049" y="771610"/>
                  </a:cubicBezTo>
                  <a:cubicBezTo>
                    <a:pt x="3454908" y="773039"/>
                    <a:pt x="3469386" y="775039"/>
                    <a:pt x="3483864" y="776849"/>
                  </a:cubicBezTo>
                  <a:lnTo>
                    <a:pt x="3528536" y="782469"/>
                  </a:lnTo>
                  <a:lnTo>
                    <a:pt x="3628549" y="796089"/>
                  </a:lnTo>
                  <a:lnTo>
                    <a:pt x="3828574" y="823140"/>
                  </a:lnTo>
                  <a:cubicBezTo>
                    <a:pt x="3962019" y="840190"/>
                    <a:pt x="4095750" y="858573"/>
                    <a:pt x="4231196" y="874099"/>
                  </a:cubicBezTo>
                  <a:lnTo>
                    <a:pt x="4433126" y="897435"/>
                  </a:lnTo>
                  <a:lnTo>
                    <a:pt x="4485990" y="903246"/>
                  </a:lnTo>
                  <a:cubicBezTo>
                    <a:pt x="4503897" y="905151"/>
                    <a:pt x="4521708" y="907341"/>
                    <a:pt x="4539806" y="908961"/>
                  </a:cubicBezTo>
                  <a:lnTo>
                    <a:pt x="4593908" y="914199"/>
                  </a:lnTo>
                  <a:lnTo>
                    <a:pt x="4648296" y="918771"/>
                  </a:lnTo>
                  <a:cubicBezTo>
                    <a:pt x="4793456" y="930392"/>
                    <a:pt x="4942237" y="935631"/>
                    <a:pt x="5092446" y="931154"/>
                  </a:cubicBezTo>
                  <a:cubicBezTo>
                    <a:pt x="5242274" y="927249"/>
                    <a:pt x="5393627" y="911437"/>
                    <a:pt x="5533168" y="891816"/>
                  </a:cubicBezTo>
                  <a:cubicBezTo>
                    <a:pt x="5673471" y="872289"/>
                    <a:pt x="5798820" y="851906"/>
                    <a:pt x="5918169" y="840666"/>
                  </a:cubicBezTo>
                  <a:cubicBezTo>
                    <a:pt x="5948077" y="837809"/>
                    <a:pt x="5977795" y="835237"/>
                    <a:pt x="6007323" y="833237"/>
                  </a:cubicBezTo>
                  <a:cubicBezTo>
                    <a:pt x="6022086" y="832094"/>
                    <a:pt x="6036945" y="831332"/>
                    <a:pt x="6051709" y="830570"/>
                  </a:cubicBezTo>
                  <a:lnTo>
                    <a:pt x="6097429" y="828379"/>
                  </a:lnTo>
                  <a:cubicBezTo>
                    <a:pt x="6158960" y="825236"/>
                    <a:pt x="6223445" y="823807"/>
                    <a:pt x="6287834" y="822569"/>
                  </a:cubicBezTo>
                  <a:cubicBezTo>
                    <a:pt x="6417374" y="820664"/>
                    <a:pt x="6549485" y="820188"/>
                    <a:pt x="6681597" y="821235"/>
                  </a:cubicBezTo>
                  <a:cubicBezTo>
                    <a:pt x="6813899" y="822378"/>
                    <a:pt x="6946773" y="823617"/>
                    <a:pt x="7079647" y="826569"/>
                  </a:cubicBezTo>
                  <a:cubicBezTo>
                    <a:pt x="7212520" y="828951"/>
                    <a:pt x="7345585" y="831903"/>
                    <a:pt x="7478173" y="836094"/>
                  </a:cubicBezTo>
                  <a:cubicBezTo>
                    <a:pt x="7610475" y="839714"/>
                    <a:pt x="7743539" y="844953"/>
                    <a:pt x="7871937" y="851430"/>
                  </a:cubicBezTo>
                  <a:lnTo>
                    <a:pt x="7919657" y="854097"/>
                  </a:lnTo>
                  <a:cubicBezTo>
                    <a:pt x="7935564" y="854954"/>
                    <a:pt x="7949756" y="856192"/>
                    <a:pt x="7964901" y="857240"/>
                  </a:cubicBezTo>
                  <a:lnTo>
                    <a:pt x="8015955" y="861050"/>
                  </a:lnTo>
                  <a:cubicBezTo>
                    <a:pt x="8035195" y="862383"/>
                    <a:pt x="8053769" y="863622"/>
                    <a:pt x="8072247" y="864384"/>
                  </a:cubicBezTo>
                  <a:cubicBezTo>
                    <a:pt x="8145780" y="867527"/>
                    <a:pt x="8216456" y="868479"/>
                    <a:pt x="8286750" y="868384"/>
                  </a:cubicBezTo>
                  <a:cubicBezTo>
                    <a:pt x="8427148" y="867527"/>
                    <a:pt x="8565452" y="862574"/>
                    <a:pt x="8704040" y="853716"/>
                  </a:cubicBezTo>
                  <a:cubicBezTo>
                    <a:pt x="8842534" y="844762"/>
                    <a:pt x="8980741" y="832284"/>
                    <a:pt x="9120188" y="814092"/>
                  </a:cubicBezTo>
                  <a:cubicBezTo>
                    <a:pt x="9140761" y="811425"/>
                    <a:pt x="9161336" y="808567"/>
                    <a:pt x="9181909" y="805519"/>
                  </a:cubicBezTo>
                  <a:lnTo>
                    <a:pt x="9181909" y="396420"/>
                  </a:lnTo>
                  <a:close/>
                </a:path>
              </a:pathLst>
            </a:custGeom>
            <a:solidFill>
              <a:schemeClr val="bg1">
                <a:alpha val="30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5" name="Freeform: Shape 74">
              <a:extLst>
                <a:ext uri="{FF2B5EF4-FFF2-40B4-BE49-F238E27FC236}">
                  <a16:creationId xmlns:a16="http://schemas.microsoft.com/office/drawing/2014/main" id="{385A18E1-CBE3-4BBD-B1B7-CDBCA685E0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199381"/>
              <a:ext cx="12188952" cy="902694"/>
            </a:xfrm>
            <a:custGeom>
              <a:avLst/>
              <a:gdLst>
                <a:gd name="connsiteX0" fmla="*/ 9182100 w 9182100"/>
                <a:gd name="connsiteY0" fmla="*/ 351088 h 765639"/>
                <a:gd name="connsiteX1" fmla="*/ 9178480 w 9182100"/>
                <a:gd name="connsiteY1" fmla="*/ 350993 h 765639"/>
                <a:gd name="connsiteX2" fmla="*/ 8783955 w 9182100"/>
                <a:gd name="connsiteY2" fmla="*/ 327561 h 765639"/>
                <a:gd name="connsiteX3" fmla="*/ 8390763 w 9182100"/>
                <a:gd name="connsiteY3" fmla="*/ 288795 h 765639"/>
                <a:gd name="connsiteX4" fmla="*/ 8199502 w 9182100"/>
                <a:gd name="connsiteY4" fmla="*/ 262601 h 765639"/>
                <a:gd name="connsiteX5" fmla="*/ 8153972 w 9182100"/>
                <a:gd name="connsiteY5" fmla="*/ 254886 h 765639"/>
                <a:gd name="connsiteX6" fmla="*/ 8131588 w 9182100"/>
                <a:gd name="connsiteY6" fmla="*/ 250790 h 765639"/>
                <a:gd name="connsiteX7" fmla="*/ 8104632 w 9182100"/>
                <a:gd name="connsiteY7" fmla="*/ 246504 h 765639"/>
                <a:gd name="connsiteX8" fmla="*/ 8050911 w 9182100"/>
                <a:gd name="connsiteY8" fmla="*/ 238217 h 765639"/>
                <a:gd name="connsiteX9" fmla="*/ 7998810 w 9182100"/>
                <a:gd name="connsiteY9" fmla="*/ 230978 h 765639"/>
                <a:gd name="connsiteX10" fmla="*/ 7589902 w 9182100"/>
                <a:gd name="connsiteY10" fmla="*/ 183925 h 765639"/>
                <a:gd name="connsiteX11" fmla="*/ 7183469 w 9182100"/>
                <a:gd name="connsiteY11" fmla="*/ 147634 h 765639"/>
                <a:gd name="connsiteX12" fmla="*/ 6775990 w 9182100"/>
                <a:gd name="connsiteY12" fmla="*/ 119821 h 765639"/>
                <a:gd name="connsiteX13" fmla="*/ 6364795 w 9182100"/>
                <a:gd name="connsiteY13" fmla="*/ 102391 h 765639"/>
                <a:gd name="connsiteX14" fmla="*/ 6154293 w 9182100"/>
                <a:gd name="connsiteY14" fmla="*/ 100581 h 765639"/>
                <a:gd name="connsiteX15" fmla="*/ 6100287 w 9182100"/>
                <a:gd name="connsiteY15" fmla="*/ 101343 h 765639"/>
                <a:gd name="connsiteX16" fmla="*/ 6045327 w 9182100"/>
                <a:gd name="connsiteY16" fmla="*/ 103438 h 765639"/>
                <a:gd name="connsiteX17" fmla="*/ 5935980 w 9182100"/>
                <a:gd name="connsiteY17" fmla="*/ 110296 h 765639"/>
                <a:gd name="connsiteX18" fmla="*/ 5523357 w 9182100"/>
                <a:gd name="connsiteY18" fmla="*/ 157635 h 765639"/>
                <a:gd name="connsiteX19" fmla="*/ 5149882 w 9182100"/>
                <a:gd name="connsiteY19" fmla="*/ 185639 h 765639"/>
                <a:gd name="connsiteX20" fmla="*/ 4777073 w 9182100"/>
                <a:gd name="connsiteY20" fmla="*/ 170685 h 765639"/>
                <a:gd name="connsiteX21" fmla="*/ 4729925 w 9182100"/>
                <a:gd name="connsiteY21" fmla="*/ 166208 h 765639"/>
                <a:gd name="connsiteX22" fmla="*/ 4682585 w 9182100"/>
                <a:gd name="connsiteY22" fmla="*/ 161064 h 765639"/>
                <a:gd name="connsiteX23" fmla="*/ 4635151 w 9182100"/>
                <a:gd name="connsiteY23" fmla="*/ 155445 h 765639"/>
                <a:gd name="connsiteX24" fmla="*/ 4611434 w 9182100"/>
                <a:gd name="connsiteY24" fmla="*/ 152492 h 765639"/>
                <a:gd name="connsiteX25" fmla="*/ 4587145 w 9182100"/>
                <a:gd name="connsiteY25" fmla="*/ 149349 h 765639"/>
                <a:gd name="connsiteX26" fmla="*/ 4387977 w 9182100"/>
                <a:gd name="connsiteY26" fmla="*/ 122774 h 765639"/>
                <a:gd name="connsiteX27" fmla="*/ 3989356 w 9182100"/>
                <a:gd name="connsiteY27" fmla="*/ 68577 h 765639"/>
                <a:gd name="connsiteX28" fmla="*/ 3789140 w 9182100"/>
                <a:gd name="connsiteY28" fmla="*/ 42192 h 765639"/>
                <a:gd name="connsiteX29" fmla="*/ 3689033 w 9182100"/>
                <a:gd name="connsiteY29" fmla="*/ 29143 h 765639"/>
                <a:gd name="connsiteX30" fmla="*/ 3634835 w 9182100"/>
                <a:gd name="connsiteY30" fmla="*/ 22571 h 765639"/>
                <a:gd name="connsiteX31" fmla="*/ 3579876 w 9182100"/>
                <a:gd name="connsiteY31" fmla="*/ 16856 h 765639"/>
                <a:gd name="connsiteX32" fmla="*/ 3147441 w 9182100"/>
                <a:gd name="connsiteY32" fmla="*/ 473 h 765639"/>
                <a:gd name="connsiteX33" fmla="*/ 2724722 w 9182100"/>
                <a:gd name="connsiteY33" fmla="*/ 22857 h 765639"/>
                <a:gd name="connsiteX34" fmla="*/ 1898428 w 9182100"/>
                <a:gd name="connsiteY34" fmla="*/ 147730 h 765639"/>
                <a:gd name="connsiteX35" fmla="*/ 1692878 w 9182100"/>
                <a:gd name="connsiteY35" fmla="*/ 195069 h 765639"/>
                <a:gd name="connsiteX36" fmla="*/ 1640205 w 9182100"/>
                <a:gd name="connsiteY36" fmla="*/ 208785 h 765639"/>
                <a:gd name="connsiteX37" fmla="*/ 1592294 w 9182100"/>
                <a:gd name="connsiteY37" fmla="*/ 221643 h 765639"/>
                <a:gd name="connsiteX38" fmla="*/ 1500092 w 9182100"/>
                <a:gd name="connsiteY38" fmla="*/ 245551 h 765639"/>
                <a:gd name="connsiteX39" fmla="*/ 1130046 w 9182100"/>
                <a:gd name="connsiteY39" fmla="*/ 318227 h 765639"/>
                <a:gd name="connsiteX40" fmla="*/ 944880 w 9182100"/>
                <a:gd name="connsiteY40" fmla="*/ 337658 h 765639"/>
                <a:gd name="connsiteX41" fmla="*/ 852583 w 9182100"/>
                <a:gd name="connsiteY41" fmla="*/ 341944 h 765639"/>
                <a:gd name="connsiteX42" fmla="*/ 760476 w 9182100"/>
                <a:gd name="connsiteY42" fmla="*/ 343087 h 765639"/>
                <a:gd name="connsiteX43" fmla="*/ 577215 w 9182100"/>
                <a:gd name="connsiteY43" fmla="*/ 332800 h 765639"/>
                <a:gd name="connsiteX44" fmla="*/ 394907 w 9182100"/>
                <a:gd name="connsiteY44" fmla="*/ 305463 h 765639"/>
                <a:gd name="connsiteX45" fmla="*/ 211265 w 9182100"/>
                <a:gd name="connsiteY45" fmla="*/ 261363 h 765639"/>
                <a:gd name="connsiteX46" fmla="*/ 17526 w 9182100"/>
                <a:gd name="connsiteY46" fmla="*/ 204880 h 765639"/>
                <a:gd name="connsiteX47" fmla="*/ 0 w 9182100"/>
                <a:gd name="connsiteY47" fmla="*/ 199927 h 765639"/>
                <a:gd name="connsiteX48" fmla="*/ 0 w 9182100"/>
                <a:gd name="connsiteY48" fmla="*/ 526920 h 765639"/>
                <a:gd name="connsiteX49" fmla="*/ 100298 w 9182100"/>
                <a:gd name="connsiteY49" fmla="*/ 571973 h 765639"/>
                <a:gd name="connsiteX50" fmla="*/ 301562 w 9182100"/>
                <a:gd name="connsiteY50" fmla="*/ 649697 h 765639"/>
                <a:gd name="connsiteX51" fmla="*/ 731044 w 9182100"/>
                <a:gd name="connsiteY51" fmla="*/ 746947 h 765639"/>
                <a:gd name="connsiteX52" fmla="*/ 1168241 w 9182100"/>
                <a:gd name="connsiteY52" fmla="*/ 762759 h 765639"/>
                <a:gd name="connsiteX53" fmla="*/ 1596581 w 9182100"/>
                <a:gd name="connsiteY53" fmla="*/ 716944 h 765639"/>
                <a:gd name="connsiteX54" fmla="*/ 1701641 w 9182100"/>
                <a:gd name="connsiteY54" fmla="*/ 697894 h 765639"/>
                <a:gd name="connsiteX55" fmla="*/ 1752124 w 9182100"/>
                <a:gd name="connsiteY55" fmla="*/ 688273 h 765639"/>
                <a:gd name="connsiteX56" fmla="*/ 1797939 w 9182100"/>
                <a:gd name="connsiteY56" fmla="*/ 679891 h 765639"/>
                <a:gd name="connsiteX57" fmla="*/ 1988630 w 9182100"/>
                <a:gd name="connsiteY57" fmla="*/ 649316 h 765639"/>
                <a:gd name="connsiteX58" fmla="*/ 2376297 w 9182100"/>
                <a:gd name="connsiteY58" fmla="*/ 601691 h 765639"/>
                <a:gd name="connsiteX59" fmla="*/ 2570416 w 9182100"/>
                <a:gd name="connsiteY59" fmla="*/ 584165 h 765639"/>
                <a:gd name="connsiteX60" fmla="*/ 2764155 w 9182100"/>
                <a:gd name="connsiteY60" fmla="*/ 571497 h 765639"/>
                <a:gd name="connsiteX61" fmla="*/ 2956941 w 9182100"/>
                <a:gd name="connsiteY61" fmla="*/ 564163 h 765639"/>
                <a:gd name="connsiteX62" fmla="*/ 3148298 w 9182100"/>
                <a:gd name="connsiteY62" fmla="*/ 562639 h 765639"/>
                <a:gd name="connsiteX63" fmla="*/ 3337274 w 9182100"/>
                <a:gd name="connsiteY63" fmla="*/ 568544 h 765639"/>
                <a:gd name="connsiteX64" fmla="*/ 3522345 w 9182100"/>
                <a:gd name="connsiteY64" fmla="*/ 583308 h 765639"/>
                <a:gd name="connsiteX65" fmla="*/ 3567779 w 9182100"/>
                <a:gd name="connsiteY65" fmla="*/ 588642 h 765639"/>
                <a:gd name="connsiteX66" fmla="*/ 3613785 w 9182100"/>
                <a:gd name="connsiteY66" fmla="*/ 594357 h 765639"/>
                <a:gd name="connsiteX67" fmla="*/ 3713798 w 9182100"/>
                <a:gd name="connsiteY67" fmla="*/ 607882 h 765639"/>
                <a:gd name="connsiteX68" fmla="*/ 3913823 w 9182100"/>
                <a:gd name="connsiteY68" fmla="*/ 634838 h 765639"/>
                <a:gd name="connsiteX69" fmla="*/ 4315873 w 9182100"/>
                <a:gd name="connsiteY69" fmla="*/ 686273 h 765639"/>
                <a:gd name="connsiteX70" fmla="*/ 4517422 w 9182100"/>
                <a:gd name="connsiteY70" fmla="*/ 710086 h 765639"/>
                <a:gd name="connsiteX71" fmla="*/ 4728972 w 9182100"/>
                <a:gd name="connsiteY71" fmla="*/ 731422 h 765639"/>
                <a:gd name="connsiteX72" fmla="*/ 5162931 w 9182100"/>
                <a:gd name="connsiteY72" fmla="*/ 744185 h 765639"/>
                <a:gd name="connsiteX73" fmla="*/ 5594033 w 9182100"/>
                <a:gd name="connsiteY73" fmla="*/ 706466 h 765639"/>
                <a:gd name="connsiteX74" fmla="*/ 5982939 w 9182100"/>
                <a:gd name="connsiteY74" fmla="*/ 655793 h 765639"/>
                <a:gd name="connsiteX75" fmla="*/ 6075045 w 9182100"/>
                <a:gd name="connsiteY75" fmla="*/ 648459 h 765639"/>
                <a:gd name="connsiteX76" fmla="*/ 6167819 w 9182100"/>
                <a:gd name="connsiteY76" fmla="*/ 643887 h 765639"/>
                <a:gd name="connsiteX77" fmla="*/ 6361081 w 9182100"/>
                <a:gd name="connsiteY77" fmla="*/ 639124 h 765639"/>
                <a:gd name="connsiteX78" fmla="*/ 6757321 w 9182100"/>
                <a:gd name="connsiteY78" fmla="*/ 640458 h 765639"/>
                <a:gd name="connsiteX79" fmla="*/ 7156704 w 9182100"/>
                <a:gd name="connsiteY79" fmla="*/ 649030 h 765639"/>
                <a:gd name="connsiteX80" fmla="*/ 7556373 w 9182100"/>
                <a:gd name="connsiteY80" fmla="*/ 662365 h 765639"/>
                <a:gd name="connsiteX81" fmla="*/ 7952328 w 9182100"/>
                <a:gd name="connsiteY81" fmla="*/ 682177 h 765639"/>
                <a:gd name="connsiteX82" fmla="*/ 8000714 w 9182100"/>
                <a:gd name="connsiteY82" fmla="*/ 685511 h 765639"/>
                <a:gd name="connsiteX83" fmla="*/ 8047196 w 9182100"/>
                <a:gd name="connsiteY83" fmla="*/ 689416 h 765639"/>
                <a:gd name="connsiteX84" fmla="*/ 8097965 w 9182100"/>
                <a:gd name="connsiteY84" fmla="*/ 693893 h 765639"/>
                <a:gd name="connsiteX85" fmla="*/ 8152733 w 9182100"/>
                <a:gd name="connsiteY85" fmla="*/ 697894 h 765639"/>
                <a:gd name="connsiteX86" fmla="*/ 8363903 w 9182100"/>
                <a:gd name="connsiteY86" fmla="*/ 705133 h 765639"/>
                <a:gd name="connsiteX87" fmla="*/ 8777764 w 9182100"/>
                <a:gd name="connsiteY87" fmla="*/ 698084 h 765639"/>
                <a:gd name="connsiteX88" fmla="*/ 9182005 w 9182100"/>
                <a:gd name="connsiteY88" fmla="*/ 668366 h 765639"/>
                <a:gd name="connsiteX89" fmla="*/ 9182005 w 9182100"/>
                <a:gd name="connsiteY89" fmla="*/ 351088 h 765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9182100" h="765639">
                  <a:moveTo>
                    <a:pt x="9182100" y="351088"/>
                  </a:moveTo>
                  <a:cubicBezTo>
                    <a:pt x="9180862" y="351088"/>
                    <a:pt x="9179719" y="350993"/>
                    <a:pt x="9178480" y="350993"/>
                  </a:cubicBezTo>
                  <a:cubicBezTo>
                    <a:pt x="9047607" y="346421"/>
                    <a:pt x="8915591" y="337944"/>
                    <a:pt x="8783955" y="327561"/>
                  </a:cubicBezTo>
                  <a:cubicBezTo>
                    <a:pt x="8652320" y="316894"/>
                    <a:pt x="8520589" y="304416"/>
                    <a:pt x="8390763" y="288795"/>
                  </a:cubicBezTo>
                  <a:cubicBezTo>
                    <a:pt x="8325898" y="281175"/>
                    <a:pt x="8261509" y="272602"/>
                    <a:pt x="8199502" y="262601"/>
                  </a:cubicBezTo>
                  <a:cubicBezTo>
                    <a:pt x="8184070" y="260029"/>
                    <a:pt x="8168831" y="257553"/>
                    <a:pt x="8153972" y="254886"/>
                  </a:cubicBezTo>
                  <a:lnTo>
                    <a:pt x="8131588" y="250790"/>
                  </a:lnTo>
                  <a:lnTo>
                    <a:pt x="8104632" y="246504"/>
                  </a:lnTo>
                  <a:cubicBezTo>
                    <a:pt x="8086725" y="243741"/>
                    <a:pt x="8068247" y="240598"/>
                    <a:pt x="8050911" y="238217"/>
                  </a:cubicBezTo>
                  <a:lnTo>
                    <a:pt x="7998810" y="230978"/>
                  </a:lnTo>
                  <a:cubicBezTo>
                    <a:pt x="7860697" y="212023"/>
                    <a:pt x="7725633" y="198021"/>
                    <a:pt x="7589902" y="183925"/>
                  </a:cubicBezTo>
                  <a:cubicBezTo>
                    <a:pt x="7454360" y="170304"/>
                    <a:pt x="7319010" y="158779"/>
                    <a:pt x="7183469" y="147634"/>
                  </a:cubicBezTo>
                  <a:cubicBezTo>
                    <a:pt x="7047929" y="137252"/>
                    <a:pt x="6912198" y="127632"/>
                    <a:pt x="6775990" y="119821"/>
                  </a:cubicBezTo>
                  <a:cubicBezTo>
                    <a:pt x="6639592" y="112582"/>
                    <a:pt x="6503194" y="105439"/>
                    <a:pt x="6364795" y="102391"/>
                  </a:cubicBezTo>
                  <a:cubicBezTo>
                    <a:pt x="6295263" y="101057"/>
                    <a:pt x="6225826" y="99819"/>
                    <a:pt x="6154293" y="100581"/>
                  </a:cubicBezTo>
                  <a:cubicBezTo>
                    <a:pt x="6136577" y="100581"/>
                    <a:pt x="6118860" y="100581"/>
                    <a:pt x="6100287" y="101343"/>
                  </a:cubicBezTo>
                  <a:cubicBezTo>
                    <a:pt x="6081903" y="101819"/>
                    <a:pt x="6063615" y="102486"/>
                    <a:pt x="6045327" y="103438"/>
                  </a:cubicBezTo>
                  <a:cubicBezTo>
                    <a:pt x="6008656" y="104962"/>
                    <a:pt x="5972175" y="107439"/>
                    <a:pt x="5935980" y="110296"/>
                  </a:cubicBezTo>
                  <a:cubicBezTo>
                    <a:pt x="5790724" y="121631"/>
                    <a:pt x="5651659" y="142110"/>
                    <a:pt x="5523357" y="157635"/>
                  </a:cubicBezTo>
                  <a:cubicBezTo>
                    <a:pt x="5394484" y="173542"/>
                    <a:pt x="5273040" y="183543"/>
                    <a:pt x="5149882" y="185639"/>
                  </a:cubicBezTo>
                  <a:cubicBezTo>
                    <a:pt x="5027010" y="187925"/>
                    <a:pt x="4902803" y="182210"/>
                    <a:pt x="4777073" y="170685"/>
                  </a:cubicBezTo>
                  <a:lnTo>
                    <a:pt x="4729925" y="166208"/>
                  </a:lnTo>
                  <a:lnTo>
                    <a:pt x="4682585" y="161064"/>
                  </a:lnTo>
                  <a:cubicBezTo>
                    <a:pt x="4666869" y="159445"/>
                    <a:pt x="4650963" y="157350"/>
                    <a:pt x="4635151" y="155445"/>
                  </a:cubicBezTo>
                  <a:lnTo>
                    <a:pt x="4611434" y="152492"/>
                  </a:lnTo>
                  <a:cubicBezTo>
                    <a:pt x="4603623" y="151539"/>
                    <a:pt x="4595622" y="150587"/>
                    <a:pt x="4587145" y="149349"/>
                  </a:cubicBezTo>
                  <a:lnTo>
                    <a:pt x="4387977" y="122774"/>
                  </a:lnTo>
                  <a:lnTo>
                    <a:pt x="3989356" y="68577"/>
                  </a:lnTo>
                  <a:lnTo>
                    <a:pt x="3789140" y="42192"/>
                  </a:lnTo>
                  <a:lnTo>
                    <a:pt x="3689033" y="29143"/>
                  </a:lnTo>
                  <a:lnTo>
                    <a:pt x="3634835" y="22571"/>
                  </a:lnTo>
                  <a:cubicBezTo>
                    <a:pt x="3616452" y="20285"/>
                    <a:pt x="3598069" y="18380"/>
                    <a:pt x="3579876" y="16856"/>
                  </a:cubicBezTo>
                  <a:cubicBezTo>
                    <a:pt x="3433667" y="3140"/>
                    <a:pt x="3289840" y="-1622"/>
                    <a:pt x="3147441" y="473"/>
                  </a:cubicBezTo>
                  <a:cubicBezTo>
                    <a:pt x="3005138" y="2283"/>
                    <a:pt x="2864263" y="10188"/>
                    <a:pt x="2724722" y="22857"/>
                  </a:cubicBezTo>
                  <a:cubicBezTo>
                    <a:pt x="2445353" y="48098"/>
                    <a:pt x="2171129" y="90198"/>
                    <a:pt x="1898428" y="147730"/>
                  </a:cubicBezTo>
                  <a:cubicBezTo>
                    <a:pt x="1830134" y="162208"/>
                    <a:pt x="1762030" y="177448"/>
                    <a:pt x="1692878" y="195069"/>
                  </a:cubicBezTo>
                  <a:lnTo>
                    <a:pt x="1640205" y="208785"/>
                  </a:lnTo>
                  <a:lnTo>
                    <a:pt x="1592294" y="221643"/>
                  </a:lnTo>
                  <a:cubicBezTo>
                    <a:pt x="1561624" y="229740"/>
                    <a:pt x="1530858" y="238503"/>
                    <a:pt x="1500092" y="245551"/>
                  </a:cubicBezTo>
                  <a:cubicBezTo>
                    <a:pt x="1377125" y="276412"/>
                    <a:pt x="1253490" y="300987"/>
                    <a:pt x="1130046" y="318227"/>
                  </a:cubicBezTo>
                  <a:cubicBezTo>
                    <a:pt x="1068229" y="326895"/>
                    <a:pt x="1006602" y="333086"/>
                    <a:pt x="944880" y="337658"/>
                  </a:cubicBezTo>
                  <a:cubicBezTo>
                    <a:pt x="914114" y="339277"/>
                    <a:pt x="883253" y="341563"/>
                    <a:pt x="852583" y="341944"/>
                  </a:cubicBezTo>
                  <a:cubicBezTo>
                    <a:pt x="821817" y="343278"/>
                    <a:pt x="791147" y="342992"/>
                    <a:pt x="760476" y="343087"/>
                  </a:cubicBezTo>
                  <a:cubicBezTo>
                    <a:pt x="699230" y="342135"/>
                    <a:pt x="638175" y="338706"/>
                    <a:pt x="577215" y="332800"/>
                  </a:cubicBezTo>
                  <a:cubicBezTo>
                    <a:pt x="516255" y="326895"/>
                    <a:pt x="455771" y="317179"/>
                    <a:pt x="394907" y="305463"/>
                  </a:cubicBezTo>
                  <a:cubicBezTo>
                    <a:pt x="334137" y="293557"/>
                    <a:pt x="273368" y="278412"/>
                    <a:pt x="211265" y="261363"/>
                  </a:cubicBezTo>
                  <a:cubicBezTo>
                    <a:pt x="149066" y="244123"/>
                    <a:pt x="85820" y="224310"/>
                    <a:pt x="17526" y="204880"/>
                  </a:cubicBezTo>
                  <a:cubicBezTo>
                    <a:pt x="11716" y="203165"/>
                    <a:pt x="5906" y="201546"/>
                    <a:pt x="0" y="199927"/>
                  </a:cubicBezTo>
                  <a:lnTo>
                    <a:pt x="0" y="526920"/>
                  </a:lnTo>
                  <a:cubicBezTo>
                    <a:pt x="32576" y="541874"/>
                    <a:pt x="66104" y="557114"/>
                    <a:pt x="100298" y="571973"/>
                  </a:cubicBezTo>
                  <a:cubicBezTo>
                    <a:pt x="164973" y="600167"/>
                    <a:pt x="232410" y="626456"/>
                    <a:pt x="301562" y="649697"/>
                  </a:cubicBezTo>
                  <a:cubicBezTo>
                    <a:pt x="439865" y="696655"/>
                    <a:pt x="585216" y="728754"/>
                    <a:pt x="731044" y="746947"/>
                  </a:cubicBezTo>
                  <a:cubicBezTo>
                    <a:pt x="876967" y="764664"/>
                    <a:pt x="1023652" y="769426"/>
                    <a:pt x="1168241" y="762759"/>
                  </a:cubicBezTo>
                  <a:cubicBezTo>
                    <a:pt x="1313021" y="756663"/>
                    <a:pt x="1455896" y="740185"/>
                    <a:pt x="1596581" y="716944"/>
                  </a:cubicBezTo>
                  <a:cubicBezTo>
                    <a:pt x="1632014" y="711610"/>
                    <a:pt x="1666685" y="704371"/>
                    <a:pt x="1701641" y="697894"/>
                  </a:cubicBezTo>
                  <a:lnTo>
                    <a:pt x="1752124" y="688273"/>
                  </a:lnTo>
                  <a:lnTo>
                    <a:pt x="1797939" y="679891"/>
                  </a:lnTo>
                  <a:cubicBezTo>
                    <a:pt x="1860328" y="669128"/>
                    <a:pt x="1924431" y="658746"/>
                    <a:pt x="1988630" y="649316"/>
                  </a:cubicBezTo>
                  <a:cubicBezTo>
                    <a:pt x="2117217" y="630838"/>
                    <a:pt x="2246852" y="614645"/>
                    <a:pt x="2376297" y="601691"/>
                  </a:cubicBezTo>
                  <a:cubicBezTo>
                    <a:pt x="2441067" y="595214"/>
                    <a:pt x="2505742" y="589118"/>
                    <a:pt x="2570416" y="584165"/>
                  </a:cubicBezTo>
                  <a:cubicBezTo>
                    <a:pt x="2635091" y="579402"/>
                    <a:pt x="2699671" y="574831"/>
                    <a:pt x="2764155" y="571497"/>
                  </a:cubicBezTo>
                  <a:cubicBezTo>
                    <a:pt x="2828639" y="568068"/>
                    <a:pt x="2892933" y="565401"/>
                    <a:pt x="2956941" y="564163"/>
                  </a:cubicBezTo>
                  <a:cubicBezTo>
                    <a:pt x="3021045" y="562353"/>
                    <a:pt x="3084766" y="561972"/>
                    <a:pt x="3148298" y="562639"/>
                  </a:cubicBezTo>
                  <a:cubicBezTo>
                    <a:pt x="3211735" y="563305"/>
                    <a:pt x="3274695" y="565591"/>
                    <a:pt x="3337274" y="568544"/>
                  </a:cubicBezTo>
                  <a:cubicBezTo>
                    <a:pt x="3399568" y="572259"/>
                    <a:pt x="3461671" y="576259"/>
                    <a:pt x="3522345" y="583308"/>
                  </a:cubicBezTo>
                  <a:cubicBezTo>
                    <a:pt x="3537680" y="584737"/>
                    <a:pt x="3552730" y="586737"/>
                    <a:pt x="3567779" y="588642"/>
                  </a:cubicBezTo>
                  <a:lnTo>
                    <a:pt x="3613785" y="594357"/>
                  </a:lnTo>
                  <a:lnTo>
                    <a:pt x="3713798" y="607882"/>
                  </a:lnTo>
                  <a:lnTo>
                    <a:pt x="3913823" y="634838"/>
                  </a:lnTo>
                  <a:cubicBezTo>
                    <a:pt x="4047268" y="652078"/>
                    <a:pt x="4180904" y="670366"/>
                    <a:pt x="4315873" y="686273"/>
                  </a:cubicBezTo>
                  <a:lnTo>
                    <a:pt x="4517422" y="710086"/>
                  </a:lnTo>
                  <a:cubicBezTo>
                    <a:pt x="4586573" y="717896"/>
                    <a:pt x="4657916" y="725992"/>
                    <a:pt x="4728972" y="731422"/>
                  </a:cubicBezTo>
                  <a:cubicBezTo>
                    <a:pt x="4871371" y="743042"/>
                    <a:pt x="5016627" y="748376"/>
                    <a:pt x="5162931" y="744185"/>
                  </a:cubicBezTo>
                  <a:cubicBezTo>
                    <a:pt x="5308949" y="740566"/>
                    <a:pt x="5456111" y="725611"/>
                    <a:pt x="5594033" y="706466"/>
                  </a:cubicBezTo>
                  <a:cubicBezTo>
                    <a:pt x="5732621" y="687511"/>
                    <a:pt x="5859876" y="667033"/>
                    <a:pt x="5982939" y="655793"/>
                  </a:cubicBezTo>
                  <a:cubicBezTo>
                    <a:pt x="6013799" y="652936"/>
                    <a:pt x="6044375" y="650364"/>
                    <a:pt x="6075045" y="648459"/>
                  </a:cubicBezTo>
                  <a:cubicBezTo>
                    <a:pt x="6105906" y="646363"/>
                    <a:pt x="6135529" y="645125"/>
                    <a:pt x="6167819" y="643887"/>
                  </a:cubicBezTo>
                  <a:cubicBezTo>
                    <a:pt x="6230779" y="641125"/>
                    <a:pt x="6295930" y="640077"/>
                    <a:pt x="6361081" y="639124"/>
                  </a:cubicBezTo>
                  <a:cubicBezTo>
                    <a:pt x="6491955" y="637981"/>
                    <a:pt x="6624638" y="638553"/>
                    <a:pt x="6757321" y="640458"/>
                  </a:cubicBezTo>
                  <a:cubicBezTo>
                    <a:pt x="6890195" y="642553"/>
                    <a:pt x="7023449" y="645030"/>
                    <a:pt x="7156704" y="649030"/>
                  </a:cubicBezTo>
                  <a:cubicBezTo>
                    <a:pt x="7289959" y="652650"/>
                    <a:pt x="7423404" y="656841"/>
                    <a:pt x="7556373" y="662365"/>
                  </a:cubicBezTo>
                  <a:cubicBezTo>
                    <a:pt x="7689152" y="667509"/>
                    <a:pt x="7822502" y="673986"/>
                    <a:pt x="7952328" y="682177"/>
                  </a:cubicBezTo>
                  <a:lnTo>
                    <a:pt x="8000714" y="685511"/>
                  </a:lnTo>
                  <a:cubicBezTo>
                    <a:pt x="8016811" y="686654"/>
                    <a:pt x="8031670" y="688178"/>
                    <a:pt x="8047196" y="689416"/>
                  </a:cubicBezTo>
                  <a:lnTo>
                    <a:pt x="8097965" y="693893"/>
                  </a:lnTo>
                  <a:cubicBezTo>
                    <a:pt x="8116539" y="695417"/>
                    <a:pt x="8134731" y="696846"/>
                    <a:pt x="8152733" y="697894"/>
                  </a:cubicBezTo>
                  <a:cubicBezTo>
                    <a:pt x="8224647" y="701989"/>
                    <a:pt x="8294465" y="704085"/>
                    <a:pt x="8363903" y="705133"/>
                  </a:cubicBezTo>
                  <a:cubicBezTo>
                    <a:pt x="8502777" y="706657"/>
                    <a:pt x="8640223" y="704180"/>
                    <a:pt x="8777764" y="698084"/>
                  </a:cubicBezTo>
                  <a:cubicBezTo>
                    <a:pt x="8912352" y="692083"/>
                    <a:pt x="9046845" y="682749"/>
                    <a:pt x="9182005" y="668366"/>
                  </a:cubicBezTo>
                  <a:lnTo>
                    <a:pt x="9182005" y="351088"/>
                  </a:lnTo>
                  <a:close/>
                </a:path>
              </a:pathLst>
            </a:custGeom>
            <a:solidFill>
              <a:schemeClr val="bg1">
                <a:alpha val="30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6" name="Freeform: Shape 75">
              <a:extLst>
                <a:ext uri="{FF2B5EF4-FFF2-40B4-BE49-F238E27FC236}">
                  <a16:creationId xmlns:a16="http://schemas.microsoft.com/office/drawing/2014/main" id="{133EDCAA-1D6C-4710-9DA1-C7FC946D8E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501488"/>
              <a:ext cx="12188952" cy="641669"/>
            </a:xfrm>
            <a:custGeom>
              <a:avLst/>
              <a:gdLst>
                <a:gd name="connsiteX0" fmla="*/ 9182100 w 9182100"/>
                <a:gd name="connsiteY0" fmla="*/ 154189 h 544245"/>
                <a:gd name="connsiteX1" fmla="*/ 9047702 w 9182100"/>
                <a:gd name="connsiteY1" fmla="*/ 162762 h 544245"/>
                <a:gd name="connsiteX2" fmla="*/ 8652224 w 9182100"/>
                <a:gd name="connsiteY2" fmla="*/ 178287 h 544245"/>
                <a:gd name="connsiteX3" fmla="*/ 8255603 w 9182100"/>
                <a:gd name="connsiteY3" fmla="*/ 161047 h 544245"/>
                <a:gd name="connsiteX4" fmla="*/ 8060722 w 9182100"/>
                <a:gd name="connsiteY4" fmla="*/ 140854 h 544245"/>
                <a:gd name="connsiteX5" fmla="*/ 8013478 w 9182100"/>
                <a:gd name="connsiteY5" fmla="*/ 134187 h 544245"/>
                <a:gd name="connsiteX6" fmla="*/ 7990428 w 9182100"/>
                <a:gd name="connsiteY6" fmla="*/ 130567 h 544245"/>
                <a:gd name="connsiteX7" fmla="*/ 7964139 w 9182100"/>
                <a:gd name="connsiteY7" fmla="*/ 126853 h 544245"/>
                <a:gd name="connsiteX8" fmla="*/ 7911656 w 9182100"/>
                <a:gd name="connsiteY8" fmla="*/ 119518 h 544245"/>
                <a:gd name="connsiteX9" fmla="*/ 7860220 w 9182100"/>
                <a:gd name="connsiteY9" fmla="*/ 113232 h 544245"/>
                <a:gd name="connsiteX10" fmla="*/ 7453884 w 9182100"/>
                <a:gd name="connsiteY10" fmla="*/ 70369 h 544245"/>
                <a:gd name="connsiteX11" fmla="*/ 7048976 w 9182100"/>
                <a:gd name="connsiteY11" fmla="*/ 36556 h 544245"/>
                <a:gd name="connsiteX12" fmla="*/ 6846285 w 9182100"/>
                <a:gd name="connsiteY12" fmla="*/ 22649 h 544245"/>
                <a:gd name="connsiteX13" fmla="*/ 6643212 w 9182100"/>
                <a:gd name="connsiteY13" fmla="*/ 11600 h 544245"/>
                <a:gd name="connsiteX14" fmla="*/ 6541485 w 9182100"/>
                <a:gd name="connsiteY14" fmla="*/ 7314 h 544245"/>
                <a:gd name="connsiteX15" fmla="*/ 6439567 w 9182100"/>
                <a:gd name="connsiteY15" fmla="*/ 3885 h 544245"/>
                <a:gd name="connsiteX16" fmla="*/ 6337459 w 9182100"/>
                <a:gd name="connsiteY16" fmla="*/ 1313 h 544245"/>
                <a:gd name="connsiteX17" fmla="*/ 6234970 w 9182100"/>
                <a:gd name="connsiteY17" fmla="*/ 75 h 544245"/>
                <a:gd name="connsiteX18" fmla="*/ 6027802 w 9182100"/>
                <a:gd name="connsiteY18" fmla="*/ 2265 h 544245"/>
                <a:gd name="connsiteX19" fmla="*/ 5921978 w 9182100"/>
                <a:gd name="connsiteY19" fmla="*/ 6552 h 544245"/>
                <a:gd name="connsiteX20" fmla="*/ 5815965 w 9182100"/>
                <a:gd name="connsiteY20" fmla="*/ 14362 h 544245"/>
                <a:gd name="connsiteX21" fmla="*/ 5408390 w 9182100"/>
                <a:gd name="connsiteY21" fmla="*/ 67036 h 544245"/>
                <a:gd name="connsiteX22" fmla="*/ 5023866 w 9182100"/>
                <a:gd name="connsiteY22" fmla="*/ 103992 h 544245"/>
                <a:gd name="connsiteX23" fmla="*/ 4831556 w 9182100"/>
                <a:gd name="connsiteY23" fmla="*/ 106374 h 544245"/>
                <a:gd name="connsiteX24" fmla="*/ 4637723 w 9182100"/>
                <a:gd name="connsiteY24" fmla="*/ 98754 h 544245"/>
                <a:gd name="connsiteX25" fmla="*/ 4442460 w 9182100"/>
                <a:gd name="connsiteY25" fmla="*/ 83038 h 544245"/>
                <a:gd name="connsiteX26" fmla="*/ 4341686 w 9182100"/>
                <a:gd name="connsiteY26" fmla="*/ 77227 h 544245"/>
                <a:gd name="connsiteX27" fmla="*/ 4241006 w 9182100"/>
                <a:gd name="connsiteY27" fmla="*/ 71989 h 544245"/>
                <a:gd name="connsiteX28" fmla="*/ 3836956 w 9182100"/>
                <a:gd name="connsiteY28" fmla="*/ 54177 h 544245"/>
                <a:gd name="connsiteX29" fmla="*/ 3634549 w 9182100"/>
                <a:gd name="connsiteY29" fmla="*/ 45414 h 544245"/>
                <a:gd name="connsiteX30" fmla="*/ 3533394 w 9182100"/>
                <a:gd name="connsiteY30" fmla="*/ 40461 h 544245"/>
                <a:gd name="connsiteX31" fmla="*/ 3481959 w 9182100"/>
                <a:gd name="connsiteY31" fmla="*/ 37889 h 544245"/>
                <a:gd name="connsiteX32" fmla="*/ 3430238 w 9182100"/>
                <a:gd name="connsiteY32" fmla="*/ 35889 h 544245"/>
                <a:gd name="connsiteX33" fmla="*/ 3020473 w 9182100"/>
                <a:gd name="connsiteY33" fmla="*/ 37603 h 544245"/>
                <a:gd name="connsiteX34" fmla="*/ 2614422 w 9182100"/>
                <a:gd name="connsiteY34" fmla="*/ 56844 h 544245"/>
                <a:gd name="connsiteX35" fmla="*/ 2208657 w 9182100"/>
                <a:gd name="connsiteY35" fmla="*/ 81609 h 544245"/>
                <a:gd name="connsiteX36" fmla="*/ 1800606 w 9182100"/>
                <a:gd name="connsiteY36" fmla="*/ 107612 h 544245"/>
                <a:gd name="connsiteX37" fmla="*/ 1594676 w 9182100"/>
                <a:gd name="connsiteY37" fmla="*/ 124948 h 544245"/>
                <a:gd name="connsiteX38" fmla="*/ 1491996 w 9182100"/>
                <a:gd name="connsiteY38" fmla="*/ 136568 h 544245"/>
                <a:gd name="connsiteX39" fmla="*/ 1442942 w 9182100"/>
                <a:gd name="connsiteY39" fmla="*/ 141902 h 544245"/>
                <a:gd name="connsiteX40" fmla="*/ 1418463 w 9182100"/>
                <a:gd name="connsiteY40" fmla="*/ 144664 h 544245"/>
                <a:gd name="connsiteX41" fmla="*/ 1393984 w 9182100"/>
                <a:gd name="connsiteY41" fmla="*/ 146855 h 544245"/>
                <a:gd name="connsiteX42" fmla="*/ 1006697 w 9182100"/>
                <a:gd name="connsiteY42" fmla="*/ 169810 h 544245"/>
                <a:gd name="connsiteX43" fmla="*/ 816864 w 9182100"/>
                <a:gd name="connsiteY43" fmla="*/ 170953 h 544245"/>
                <a:gd name="connsiteX44" fmla="*/ 769906 w 9182100"/>
                <a:gd name="connsiteY44" fmla="*/ 169715 h 544245"/>
                <a:gd name="connsiteX45" fmla="*/ 723043 w 9182100"/>
                <a:gd name="connsiteY45" fmla="*/ 168096 h 544245"/>
                <a:gd name="connsiteX46" fmla="*/ 676370 w 9182100"/>
                <a:gd name="connsiteY46" fmla="*/ 166286 h 544245"/>
                <a:gd name="connsiteX47" fmla="*/ 629888 w 9182100"/>
                <a:gd name="connsiteY47" fmla="*/ 163333 h 544245"/>
                <a:gd name="connsiteX48" fmla="*/ 445484 w 9182100"/>
                <a:gd name="connsiteY48" fmla="*/ 146093 h 544245"/>
                <a:gd name="connsiteX49" fmla="*/ 263366 w 9182100"/>
                <a:gd name="connsiteY49" fmla="*/ 115232 h 544245"/>
                <a:gd name="connsiteX50" fmla="*/ 81439 w 9182100"/>
                <a:gd name="connsiteY50" fmla="*/ 70369 h 544245"/>
                <a:gd name="connsiteX51" fmla="*/ 35338 w 9182100"/>
                <a:gd name="connsiteY51" fmla="*/ 57034 h 544245"/>
                <a:gd name="connsiteX52" fmla="*/ 0 w 9182100"/>
                <a:gd name="connsiteY52" fmla="*/ 46652 h 544245"/>
                <a:gd name="connsiteX53" fmla="*/ 0 w 9182100"/>
                <a:gd name="connsiteY53" fmla="*/ 426795 h 544245"/>
                <a:gd name="connsiteX54" fmla="*/ 178594 w 9182100"/>
                <a:gd name="connsiteY54" fmla="*/ 479658 h 544245"/>
                <a:gd name="connsiteX55" fmla="*/ 610457 w 9182100"/>
                <a:gd name="connsiteY55" fmla="*/ 542619 h 544245"/>
                <a:gd name="connsiteX56" fmla="*/ 826865 w 9182100"/>
                <a:gd name="connsiteY56" fmla="*/ 539666 h 544245"/>
                <a:gd name="connsiteX57" fmla="*/ 1039654 w 9182100"/>
                <a:gd name="connsiteY57" fmla="*/ 515187 h 544245"/>
                <a:gd name="connsiteX58" fmla="*/ 1449705 w 9182100"/>
                <a:gd name="connsiteY58" fmla="*/ 415270 h 544245"/>
                <a:gd name="connsiteX59" fmla="*/ 1548765 w 9182100"/>
                <a:gd name="connsiteY59" fmla="*/ 382123 h 544245"/>
                <a:gd name="connsiteX60" fmla="*/ 1642872 w 9182100"/>
                <a:gd name="connsiteY60" fmla="*/ 349261 h 544245"/>
                <a:gd name="connsiteX61" fmla="*/ 1832991 w 9182100"/>
                <a:gd name="connsiteY61" fmla="*/ 289158 h 544245"/>
                <a:gd name="connsiteX62" fmla="*/ 2222754 w 9182100"/>
                <a:gd name="connsiteY62" fmla="*/ 193623 h 544245"/>
                <a:gd name="connsiteX63" fmla="*/ 2620137 w 9182100"/>
                <a:gd name="connsiteY63" fmla="*/ 138378 h 544245"/>
                <a:gd name="connsiteX64" fmla="*/ 3020473 w 9182100"/>
                <a:gd name="connsiteY64" fmla="*/ 127234 h 544245"/>
                <a:gd name="connsiteX65" fmla="*/ 3219736 w 9182100"/>
                <a:gd name="connsiteY65" fmla="*/ 139807 h 544245"/>
                <a:gd name="connsiteX66" fmla="*/ 3318605 w 9182100"/>
                <a:gd name="connsiteY66" fmla="*/ 151713 h 544245"/>
                <a:gd name="connsiteX67" fmla="*/ 3367754 w 9182100"/>
                <a:gd name="connsiteY67" fmla="*/ 158666 h 544245"/>
                <a:gd name="connsiteX68" fmla="*/ 3416618 w 9182100"/>
                <a:gd name="connsiteY68" fmla="*/ 166858 h 544245"/>
                <a:gd name="connsiteX69" fmla="*/ 3465195 w 9182100"/>
                <a:gd name="connsiteY69" fmla="*/ 176097 h 544245"/>
                <a:gd name="connsiteX70" fmla="*/ 3513868 w 9182100"/>
                <a:gd name="connsiteY70" fmla="*/ 185908 h 544245"/>
                <a:gd name="connsiteX71" fmla="*/ 3612737 w 9182100"/>
                <a:gd name="connsiteY71" fmla="*/ 207625 h 544245"/>
                <a:gd name="connsiteX72" fmla="*/ 3810381 w 9182100"/>
                <a:gd name="connsiteY72" fmla="*/ 252106 h 544245"/>
                <a:gd name="connsiteX73" fmla="*/ 4206621 w 9182100"/>
                <a:gd name="connsiteY73" fmla="*/ 339736 h 544245"/>
                <a:gd name="connsiteX74" fmla="*/ 4306062 w 9182100"/>
                <a:gd name="connsiteY74" fmla="*/ 359834 h 544245"/>
                <a:gd name="connsiteX75" fmla="*/ 4405503 w 9182100"/>
                <a:gd name="connsiteY75" fmla="*/ 378979 h 544245"/>
                <a:gd name="connsiteX76" fmla="*/ 4611529 w 9182100"/>
                <a:gd name="connsiteY76" fmla="*/ 405745 h 544245"/>
                <a:gd name="connsiteX77" fmla="*/ 5031677 w 9182100"/>
                <a:gd name="connsiteY77" fmla="*/ 427462 h 544245"/>
                <a:gd name="connsiteX78" fmla="*/ 5243227 w 9182100"/>
                <a:gd name="connsiteY78" fmla="*/ 418699 h 544245"/>
                <a:gd name="connsiteX79" fmla="*/ 5451062 w 9182100"/>
                <a:gd name="connsiteY79" fmla="*/ 398029 h 544245"/>
                <a:gd name="connsiteX80" fmla="*/ 5844635 w 9182100"/>
                <a:gd name="connsiteY80" fmla="*/ 353071 h 544245"/>
                <a:gd name="connsiteX81" fmla="*/ 5939981 w 9182100"/>
                <a:gd name="connsiteY81" fmla="*/ 346975 h 544245"/>
                <a:gd name="connsiteX82" fmla="*/ 6035898 w 9182100"/>
                <a:gd name="connsiteY82" fmla="*/ 344118 h 544245"/>
                <a:gd name="connsiteX83" fmla="*/ 6232303 w 9182100"/>
                <a:gd name="connsiteY83" fmla="*/ 343642 h 544245"/>
                <a:gd name="connsiteX84" fmla="*/ 6630924 w 9182100"/>
                <a:gd name="connsiteY84" fmla="*/ 351071 h 544245"/>
                <a:gd name="connsiteX85" fmla="*/ 6831140 w 9182100"/>
                <a:gd name="connsiteY85" fmla="*/ 356596 h 544245"/>
                <a:gd name="connsiteX86" fmla="*/ 7031545 w 9182100"/>
                <a:gd name="connsiteY86" fmla="*/ 362501 h 544245"/>
                <a:gd name="connsiteX87" fmla="*/ 7432262 w 9182100"/>
                <a:gd name="connsiteY87" fmla="*/ 378408 h 544245"/>
                <a:gd name="connsiteX88" fmla="*/ 7830312 w 9182100"/>
                <a:gd name="connsiteY88" fmla="*/ 402506 h 544245"/>
                <a:gd name="connsiteX89" fmla="*/ 7879270 w 9182100"/>
                <a:gd name="connsiteY89" fmla="*/ 406792 h 544245"/>
                <a:gd name="connsiteX90" fmla="*/ 7926895 w 9182100"/>
                <a:gd name="connsiteY90" fmla="*/ 411745 h 544245"/>
                <a:gd name="connsiteX91" fmla="*/ 7977569 w 9182100"/>
                <a:gd name="connsiteY91" fmla="*/ 417175 h 544245"/>
                <a:gd name="connsiteX92" fmla="*/ 8030623 w 9182100"/>
                <a:gd name="connsiteY92" fmla="*/ 422127 h 544245"/>
                <a:gd name="connsiteX93" fmla="*/ 8237982 w 9182100"/>
                <a:gd name="connsiteY93" fmla="*/ 435177 h 544245"/>
                <a:gd name="connsiteX94" fmla="*/ 8647748 w 9182100"/>
                <a:gd name="connsiteY94" fmla="*/ 449464 h 544245"/>
                <a:gd name="connsiteX95" fmla="*/ 8852821 w 9182100"/>
                <a:gd name="connsiteY95" fmla="*/ 456132 h 544245"/>
                <a:gd name="connsiteX96" fmla="*/ 8955786 w 9182100"/>
                <a:gd name="connsiteY96" fmla="*/ 458132 h 544245"/>
                <a:gd name="connsiteX97" fmla="*/ 9059227 w 9182100"/>
                <a:gd name="connsiteY97" fmla="*/ 457751 h 544245"/>
                <a:gd name="connsiteX98" fmla="*/ 9182005 w 9182100"/>
                <a:gd name="connsiteY98" fmla="*/ 452512 h 544245"/>
                <a:gd name="connsiteX99" fmla="*/ 9182005 w 9182100"/>
                <a:gd name="connsiteY99" fmla="*/ 154189 h 544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9182100" h="544245">
                  <a:moveTo>
                    <a:pt x="9182100" y="154189"/>
                  </a:moveTo>
                  <a:cubicBezTo>
                    <a:pt x="9137618" y="157142"/>
                    <a:pt x="9092851" y="159904"/>
                    <a:pt x="9047702" y="162762"/>
                  </a:cubicBezTo>
                  <a:cubicBezTo>
                    <a:pt x="8917114" y="170668"/>
                    <a:pt x="8784717" y="178002"/>
                    <a:pt x="8652224" y="178287"/>
                  </a:cubicBezTo>
                  <a:cubicBezTo>
                    <a:pt x="8519732" y="178764"/>
                    <a:pt x="8387049" y="171239"/>
                    <a:pt x="8255603" y="161047"/>
                  </a:cubicBezTo>
                  <a:cubicBezTo>
                    <a:pt x="8189881" y="155904"/>
                    <a:pt x="8124539" y="149236"/>
                    <a:pt x="8060722" y="140854"/>
                  </a:cubicBezTo>
                  <a:cubicBezTo>
                    <a:pt x="8044815" y="138759"/>
                    <a:pt x="8029099" y="136473"/>
                    <a:pt x="8013478" y="134187"/>
                  </a:cubicBezTo>
                  <a:lnTo>
                    <a:pt x="7990428" y="130567"/>
                  </a:lnTo>
                  <a:lnTo>
                    <a:pt x="7964139" y="126853"/>
                  </a:lnTo>
                  <a:cubicBezTo>
                    <a:pt x="7946708" y="124376"/>
                    <a:pt x="7928896" y="121709"/>
                    <a:pt x="7911656" y="119518"/>
                  </a:cubicBezTo>
                  <a:lnTo>
                    <a:pt x="7860220" y="113232"/>
                  </a:lnTo>
                  <a:cubicBezTo>
                    <a:pt x="7723728" y="96277"/>
                    <a:pt x="7589044" y="83038"/>
                    <a:pt x="7453884" y="70369"/>
                  </a:cubicBezTo>
                  <a:cubicBezTo>
                    <a:pt x="7318915" y="57701"/>
                    <a:pt x="7184041" y="46366"/>
                    <a:pt x="7048976" y="36556"/>
                  </a:cubicBezTo>
                  <a:cubicBezTo>
                    <a:pt x="6981444" y="31793"/>
                    <a:pt x="6913912" y="26840"/>
                    <a:pt x="6846285" y="22649"/>
                  </a:cubicBezTo>
                  <a:cubicBezTo>
                    <a:pt x="6778657" y="18553"/>
                    <a:pt x="6710934" y="14934"/>
                    <a:pt x="6643212" y="11600"/>
                  </a:cubicBezTo>
                  <a:lnTo>
                    <a:pt x="6541485" y="7314"/>
                  </a:lnTo>
                  <a:cubicBezTo>
                    <a:pt x="6507576" y="5790"/>
                    <a:pt x="6473667" y="4647"/>
                    <a:pt x="6439567" y="3885"/>
                  </a:cubicBezTo>
                  <a:lnTo>
                    <a:pt x="6337459" y="1313"/>
                  </a:lnTo>
                  <a:lnTo>
                    <a:pt x="6234970" y="75"/>
                  </a:lnTo>
                  <a:cubicBezTo>
                    <a:pt x="6166295" y="-116"/>
                    <a:pt x="6097715" y="-116"/>
                    <a:pt x="6027802" y="2265"/>
                  </a:cubicBezTo>
                  <a:cubicBezTo>
                    <a:pt x="5993320" y="3123"/>
                    <a:pt x="5957412" y="4456"/>
                    <a:pt x="5921978" y="6552"/>
                  </a:cubicBezTo>
                  <a:cubicBezTo>
                    <a:pt x="5886546" y="8552"/>
                    <a:pt x="5851112" y="11124"/>
                    <a:pt x="5815965" y="14362"/>
                  </a:cubicBezTo>
                  <a:cubicBezTo>
                    <a:pt x="5674995" y="27126"/>
                    <a:pt x="5538597" y="48938"/>
                    <a:pt x="5408390" y="67036"/>
                  </a:cubicBezTo>
                  <a:cubicBezTo>
                    <a:pt x="5277993" y="85514"/>
                    <a:pt x="5151692" y="99039"/>
                    <a:pt x="5023866" y="103992"/>
                  </a:cubicBezTo>
                  <a:cubicBezTo>
                    <a:pt x="4960049" y="106660"/>
                    <a:pt x="4895946" y="107231"/>
                    <a:pt x="4831556" y="106374"/>
                  </a:cubicBezTo>
                  <a:cubicBezTo>
                    <a:pt x="4767167" y="105231"/>
                    <a:pt x="4702588" y="102468"/>
                    <a:pt x="4637723" y="98754"/>
                  </a:cubicBezTo>
                  <a:cubicBezTo>
                    <a:pt x="4572762" y="95230"/>
                    <a:pt x="4507992" y="88848"/>
                    <a:pt x="4442460" y="83038"/>
                  </a:cubicBezTo>
                  <a:cubicBezTo>
                    <a:pt x="4408837" y="80752"/>
                    <a:pt x="4375214" y="79228"/>
                    <a:pt x="4341686" y="77227"/>
                  </a:cubicBezTo>
                  <a:cubicBezTo>
                    <a:pt x="4308158" y="75227"/>
                    <a:pt x="4274534" y="73417"/>
                    <a:pt x="4241006" y="71989"/>
                  </a:cubicBezTo>
                  <a:cubicBezTo>
                    <a:pt x="4106895" y="65131"/>
                    <a:pt x="3971925" y="59797"/>
                    <a:pt x="3836956" y="54177"/>
                  </a:cubicBezTo>
                  <a:lnTo>
                    <a:pt x="3634549" y="45414"/>
                  </a:lnTo>
                  <a:lnTo>
                    <a:pt x="3533394" y="40461"/>
                  </a:lnTo>
                  <a:lnTo>
                    <a:pt x="3481959" y="37889"/>
                  </a:lnTo>
                  <a:cubicBezTo>
                    <a:pt x="3464719" y="37127"/>
                    <a:pt x="3447479" y="36079"/>
                    <a:pt x="3430238" y="35889"/>
                  </a:cubicBezTo>
                  <a:cubicBezTo>
                    <a:pt x="3292602" y="31126"/>
                    <a:pt x="3156299" y="33603"/>
                    <a:pt x="3020473" y="37603"/>
                  </a:cubicBezTo>
                  <a:cubicBezTo>
                    <a:pt x="2884741" y="41985"/>
                    <a:pt x="2749487" y="48843"/>
                    <a:pt x="2614422" y="56844"/>
                  </a:cubicBezTo>
                  <a:lnTo>
                    <a:pt x="2208657" y="81609"/>
                  </a:lnTo>
                  <a:cubicBezTo>
                    <a:pt x="2073116" y="89991"/>
                    <a:pt x="1937195" y="97515"/>
                    <a:pt x="1800606" y="107612"/>
                  </a:cubicBezTo>
                  <a:cubicBezTo>
                    <a:pt x="1732217" y="112184"/>
                    <a:pt x="1663827" y="117804"/>
                    <a:pt x="1594676" y="124948"/>
                  </a:cubicBezTo>
                  <a:lnTo>
                    <a:pt x="1491996" y="136568"/>
                  </a:lnTo>
                  <a:lnTo>
                    <a:pt x="1442942" y="141902"/>
                  </a:lnTo>
                  <a:lnTo>
                    <a:pt x="1418463" y="144664"/>
                  </a:lnTo>
                  <a:lnTo>
                    <a:pt x="1393984" y="146855"/>
                  </a:lnTo>
                  <a:cubicBezTo>
                    <a:pt x="1263491" y="159142"/>
                    <a:pt x="1134142" y="166667"/>
                    <a:pt x="1006697" y="169810"/>
                  </a:cubicBezTo>
                  <a:cubicBezTo>
                    <a:pt x="942975" y="172001"/>
                    <a:pt x="879729" y="171239"/>
                    <a:pt x="816864" y="170953"/>
                  </a:cubicBezTo>
                  <a:lnTo>
                    <a:pt x="769906" y="169715"/>
                  </a:lnTo>
                  <a:cubicBezTo>
                    <a:pt x="754285" y="169525"/>
                    <a:pt x="738569" y="169048"/>
                    <a:pt x="723043" y="168096"/>
                  </a:cubicBezTo>
                  <a:lnTo>
                    <a:pt x="676370" y="166286"/>
                  </a:lnTo>
                  <a:cubicBezTo>
                    <a:pt x="660845" y="165238"/>
                    <a:pt x="645414" y="164095"/>
                    <a:pt x="629888" y="163333"/>
                  </a:cubicBezTo>
                  <a:cubicBezTo>
                    <a:pt x="568071" y="159047"/>
                    <a:pt x="506540" y="154094"/>
                    <a:pt x="445484" y="146093"/>
                  </a:cubicBezTo>
                  <a:cubicBezTo>
                    <a:pt x="384524" y="137997"/>
                    <a:pt x="323850" y="128091"/>
                    <a:pt x="263366" y="115232"/>
                  </a:cubicBezTo>
                  <a:cubicBezTo>
                    <a:pt x="202787" y="102850"/>
                    <a:pt x="142589" y="87419"/>
                    <a:pt x="81439" y="70369"/>
                  </a:cubicBezTo>
                  <a:cubicBezTo>
                    <a:pt x="66199" y="66178"/>
                    <a:pt x="50864" y="61702"/>
                    <a:pt x="35338" y="57034"/>
                  </a:cubicBezTo>
                  <a:lnTo>
                    <a:pt x="0" y="46652"/>
                  </a:lnTo>
                  <a:lnTo>
                    <a:pt x="0" y="426795"/>
                  </a:lnTo>
                  <a:cubicBezTo>
                    <a:pt x="58198" y="446416"/>
                    <a:pt x="117920" y="464323"/>
                    <a:pt x="178594" y="479658"/>
                  </a:cubicBezTo>
                  <a:cubicBezTo>
                    <a:pt x="319850" y="514901"/>
                    <a:pt x="465582" y="537094"/>
                    <a:pt x="610457" y="542619"/>
                  </a:cubicBezTo>
                  <a:cubicBezTo>
                    <a:pt x="682943" y="545953"/>
                    <a:pt x="755142" y="543762"/>
                    <a:pt x="826865" y="539666"/>
                  </a:cubicBezTo>
                  <a:cubicBezTo>
                    <a:pt x="898398" y="534523"/>
                    <a:pt x="969645" y="526903"/>
                    <a:pt x="1039654" y="515187"/>
                  </a:cubicBezTo>
                  <a:cubicBezTo>
                    <a:pt x="1180052" y="492517"/>
                    <a:pt x="1316736" y="457751"/>
                    <a:pt x="1449705" y="415270"/>
                  </a:cubicBezTo>
                  <a:cubicBezTo>
                    <a:pt x="1483138" y="405364"/>
                    <a:pt x="1515809" y="393172"/>
                    <a:pt x="1548765" y="382123"/>
                  </a:cubicBezTo>
                  <a:lnTo>
                    <a:pt x="1642872" y="349261"/>
                  </a:lnTo>
                  <a:cubicBezTo>
                    <a:pt x="1705261" y="328211"/>
                    <a:pt x="1768983" y="308208"/>
                    <a:pt x="1832991" y="289158"/>
                  </a:cubicBezTo>
                  <a:cubicBezTo>
                    <a:pt x="1961198" y="251821"/>
                    <a:pt x="2091404" y="219435"/>
                    <a:pt x="2222754" y="193623"/>
                  </a:cubicBezTo>
                  <a:cubicBezTo>
                    <a:pt x="2354199" y="168382"/>
                    <a:pt x="2486882" y="149332"/>
                    <a:pt x="2620137" y="138378"/>
                  </a:cubicBezTo>
                  <a:cubicBezTo>
                    <a:pt x="2753392" y="127424"/>
                    <a:pt x="2887123" y="122947"/>
                    <a:pt x="3020473" y="127234"/>
                  </a:cubicBezTo>
                  <a:cubicBezTo>
                    <a:pt x="3087148" y="129043"/>
                    <a:pt x="3153632" y="133711"/>
                    <a:pt x="3219736" y="139807"/>
                  </a:cubicBezTo>
                  <a:cubicBezTo>
                    <a:pt x="3252788" y="143426"/>
                    <a:pt x="3285839" y="146760"/>
                    <a:pt x="3318605" y="151713"/>
                  </a:cubicBezTo>
                  <a:lnTo>
                    <a:pt x="3367754" y="158666"/>
                  </a:lnTo>
                  <a:cubicBezTo>
                    <a:pt x="3384042" y="161238"/>
                    <a:pt x="3400330" y="164000"/>
                    <a:pt x="3416618" y="166858"/>
                  </a:cubicBezTo>
                  <a:cubicBezTo>
                    <a:pt x="3432905" y="169525"/>
                    <a:pt x="3449003" y="172954"/>
                    <a:pt x="3465195" y="176097"/>
                  </a:cubicBezTo>
                  <a:cubicBezTo>
                    <a:pt x="3481483" y="179431"/>
                    <a:pt x="3497199" y="182288"/>
                    <a:pt x="3513868" y="185908"/>
                  </a:cubicBezTo>
                  <a:lnTo>
                    <a:pt x="3612737" y="207625"/>
                  </a:lnTo>
                  <a:lnTo>
                    <a:pt x="3810381" y="252106"/>
                  </a:lnTo>
                  <a:cubicBezTo>
                    <a:pt x="3942112" y="282015"/>
                    <a:pt x="4073843" y="312590"/>
                    <a:pt x="4206621" y="339736"/>
                  </a:cubicBezTo>
                  <a:cubicBezTo>
                    <a:pt x="4239768" y="346785"/>
                    <a:pt x="4272915" y="353452"/>
                    <a:pt x="4306062" y="359834"/>
                  </a:cubicBezTo>
                  <a:cubicBezTo>
                    <a:pt x="4339209" y="366216"/>
                    <a:pt x="4372356" y="372979"/>
                    <a:pt x="4405503" y="378979"/>
                  </a:cubicBezTo>
                  <a:cubicBezTo>
                    <a:pt x="4473416" y="389266"/>
                    <a:pt x="4542378" y="398410"/>
                    <a:pt x="4611529" y="405745"/>
                  </a:cubicBezTo>
                  <a:cubicBezTo>
                    <a:pt x="4749832" y="420794"/>
                    <a:pt x="4890326" y="428795"/>
                    <a:pt x="5031677" y="427462"/>
                  </a:cubicBezTo>
                  <a:cubicBezTo>
                    <a:pt x="5102352" y="426985"/>
                    <a:pt x="5173028" y="423747"/>
                    <a:pt x="5243227" y="418699"/>
                  </a:cubicBezTo>
                  <a:cubicBezTo>
                    <a:pt x="5313427" y="413650"/>
                    <a:pt x="5382959" y="406030"/>
                    <a:pt x="5451062" y="398029"/>
                  </a:cubicBezTo>
                  <a:cubicBezTo>
                    <a:pt x="5587651" y="381551"/>
                    <a:pt x="5717381" y="362501"/>
                    <a:pt x="5844635" y="353071"/>
                  </a:cubicBezTo>
                  <a:cubicBezTo>
                    <a:pt x="5876544" y="350690"/>
                    <a:pt x="5908262" y="348404"/>
                    <a:pt x="5939981" y="346975"/>
                  </a:cubicBezTo>
                  <a:cubicBezTo>
                    <a:pt x="5971794" y="345356"/>
                    <a:pt x="6003036" y="344308"/>
                    <a:pt x="6035898" y="344118"/>
                  </a:cubicBezTo>
                  <a:cubicBezTo>
                    <a:pt x="6100477" y="343070"/>
                    <a:pt x="6166390" y="343356"/>
                    <a:pt x="6232303" y="343642"/>
                  </a:cubicBezTo>
                  <a:cubicBezTo>
                    <a:pt x="6364415" y="344880"/>
                    <a:pt x="6497669" y="347833"/>
                    <a:pt x="6630924" y="351071"/>
                  </a:cubicBezTo>
                  <a:lnTo>
                    <a:pt x="6831140" y="356596"/>
                  </a:lnTo>
                  <a:lnTo>
                    <a:pt x="7031545" y="362501"/>
                  </a:lnTo>
                  <a:cubicBezTo>
                    <a:pt x="7165086" y="367454"/>
                    <a:pt x="7298818" y="371835"/>
                    <a:pt x="7432262" y="378408"/>
                  </a:cubicBezTo>
                  <a:cubicBezTo>
                    <a:pt x="7565518" y="384790"/>
                    <a:pt x="7699153" y="392124"/>
                    <a:pt x="7830312" y="402506"/>
                  </a:cubicBezTo>
                  <a:lnTo>
                    <a:pt x="7879270" y="406792"/>
                  </a:lnTo>
                  <a:lnTo>
                    <a:pt x="7926895" y="411745"/>
                  </a:lnTo>
                  <a:lnTo>
                    <a:pt x="7977569" y="417175"/>
                  </a:lnTo>
                  <a:cubicBezTo>
                    <a:pt x="7995380" y="418984"/>
                    <a:pt x="8013097" y="420699"/>
                    <a:pt x="8030623" y="422127"/>
                  </a:cubicBezTo>
                  <a:cubicBezTo>
                    <a:pt x="8100632" y="427843"/>
                    <a:pt x="8169402" y="431748"/>
                    <a:pt x="8237982" y="435177"/>
                  </a:cubicBezTo>
                  <a:cubicBezTo>
                    <a:pt x="8375047" y="442035"/>
                    <a:pt x="8511254" y="444511"/>
                    <a:pt x="8647748" y="449464"/>
                  </a:cubicBezTo>
                  <a:cubicBezTo>
                    <a:pt x="8715946" y="451750"/>
                    <a:pt x="8784336" y="454513"/>
                    <a:pt x="8852821" y="456132"/>
                  </a:cubicBezTo>
                  <a:cubicBezTo>
                    <a:pt x="8887111" y="456989"/>
                    <a:pt x="8921401" y="457751"/>
                    <a:pt x="8955786" y="458132"/>
                  </a:cubicBezTo>
                  <a:cubicBezTo>
                    <a:pt x="8990171" y="458323"/>
                    <a:pt x="9024651" y="458227"/>
                    <a:pt x="9059227" y="457751"/>
                  </a:cubicBezTo>
                  <a:cubicBezTo>
                    <a:pt x="9099995" y="456989"/>
                    <a:pt x="9140857" y="455275"/>
                    <a:pt x="9182005" y="452512"/>
                  </a:cubicBezTo>
                  <a:lnTo>
                    <a:pt x="9182005" y="154189"/>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77" name="Freeform: Shape 76">
              <a:extLst>
                <a:ext uri="{FF2B5EF4-FFF2-40B4-BE49-F238E27FC236}">
                  <a16:creationId xmlns:a16="http://schemas.microsoft.com/office/drawing/2014/main" id="{3916FBF2-1CC9-460D-A42B-FB77E515EC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614750"/>
              <a:ext cx="12188952" cy="1201528"/>
            </a:xfrm>
            <a:custGeom>
              <a:avLst/>
              <a:gdLst>
                <a:gd name="connsiteX0" fmla="*/ 0 w 9182100"/>
                <a:gd name="connsiteY0" fmla="*/ 1019102 h 1019102"/>
                <a:gd name="connsiteX1" fmla="*/ 9182100 w 9182100"/>
                <a:gd name="connsiteY1" fmla="*/ 1019102 h 1019102"/>
                <a:gd name="connsiteX2" fmla="*/ 9182100 w 9182100"/>
                <a:gd name="connsiteY2" fmla="*/ 273009 h 1019102"/>
                <a:gd name="connsiteX3" fmla="*/ 9065895 w 9182100"/>
                <a:gd name="connsiteY3" fmla="*/ 278343 h 1019102"/>
                <a:gd name="connsiteX4" fmla="*/ 8261890 w 9182100"/>
                <a:gd name="connsiteY4" fmla="*/ 257769 h 1019102"/>
                <a:gd name="connsiteX5" fmla="*/ 8038624 w 9182100"/>
                <a:gd name="connsiteY5" fmla="*/ 235956 h 1019102"/>
                <a:gd name="connsiteX6" fmla="*/ 7862221 w 9182100"/>
                <a:gd name="connsiteY6" fmla="*/ 213097 h 1019102"/>
                <a:gd name="connsiteX7" fmla="*/ 6238780 w 9182100"/>
                <a:gd name="connsiteY7" fmla="*/ 126419 h 1019102"/>
                <a:gd name="connsiteX8" fmla="*/ 5828729 w 9182100"/>
                <a:gd name="connsiteY8" fmla="*/ 142421 h 1019102"/>
                <a:gd name="connsiteX9" fmla="*/ 5227606 w 9182100"/>
                <a:gd name="connsiteY9" fmla="*/ 219764 h 1019102"/>
                <a:gd name="connsiteX10" fmla="*/ 4394359 w 9182100"/>
                <a:gd name="connsiteY10" fmla="*/ 190713 h 1019102"/>
                <a:gd name="connsiteX11" fmla="*/ 3789236 w 9182100"/>
                <a:gd name="connsiteY11" fmla="*/ 107655 h 1019102"/>
                <a:gd name="connsiteX12" fmla="*/ 3391567 w 9182100"/>
                <a:gd name="connsiteY12" fmla="*/ 30502 h 1019102"/>
                <a:gd name="connsiteX13" fmla="*/ 2180177 w 9182100"/>
                <a:gd name="connsiteY13" fmla="*/ 67745 h 1019102"/>
                <a:gd name="connsiteX14" fmla="*/ 1543336 w 9182100"/>
                <a:gd name="connsiteY14" fmla="*/ 209953 h 1019102"/>
                <a:gd name="connsiteX15" fmla="*/ 1276731 w 9182100"/>
                <a:gd name="connsiteY15" fmla="*/ 286439 h 1019102"/>
                <a:gd name="connsiteX16" fmla="*/ 441293 w 9182100"/>
                <a:gd name="connsiteY16" fmla="*/ 292345 h 1019102"/>
                <a:gd name="connsiteX17" fmla="*/ 0 w 9182100"/>
                <a:gd name="connsiteY17" fmla="*/ 135563 h 1019102"/>
                <a:gd name="connsiteX18" fmla="*/ 0 w 9182100"/>
                <a:gd name="connsiteY18" fmla="*/ 1019102 h 1019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182100" h="1019102">
                  <a:moveTo>
                    <a:pt x="0" y="1019102"/>
                  </a:moveTo>
                  <a:lnTo>
                    <a:pt x="9182100" y="1019102"/>
                  </a:lnTo>
                  <a:lnTo>
                    <a:pt x="9182100" y="273009"/>
                  </a:lnTo>
                  <a:cubicBezTo>
                    <a:pt x="9143429" y="275485"/>
                    <a:pt x="9104662" y="277200"/>
                    <a:pt x="9065895" y="278343"/>
                  </a:cubicBezTo>
                  <a:cubicBezTo>
                    <a:pt x="8798243" y="285201"/>
                    <a:pt x="8529066" y="277009"/>
                    <a:pt x="8261890" y="257769"/>
                  </a:cubicBezTo>
                  <a:cubicBezTo>
                    <a:pt x="8187024" y="251863"/>
                    <a:pt x="8112443" y="245386"/>
                    <a:pt x="8038624" y="235956"/>
                  </a:cubicBezTo>
                  <a:cubicBezTo>
                    <a:pt x="7980140" y="228051"/>
                    <a:pt x="7920228" y="219002"/>
                    <a:pt x="7862221" y="213097"/>
                  </a:cubicBezTo>
                  <a:cubicBezTo>
                    <a:pt x="7322439" y="159280"/>
                    <a:pt x="6780943" y="130991"/>
                    <a:pt x="6238780" y="126419"/>
                  </a:cubicBezTo>
                  <a:cubicBezTo>
                    <a:pt x="6102477" y="126324"/>
                    <a:pt x="5964745" y="128800"/>
                    <a:pt x="5828729" y="142421"/>
                  </a:cubicBezTo>
                  <a:cubicBezTo>
                    <a:pt x="5624703" y="162328"/>
                    <a:pt x="5429441" y="202048"/>
                    <a:pt x="5227606" y="219764"/>
                  </a:cubicBezTo>
                  <a:cubicBezTo>
                    <a:pt x="4950238" y="245767"/>
                    <a:pt x="4670393" y="228527"/>
                    <a:pt x="4394359" y="190713"/>
                  </a:cubicBezTo>
                  <a:cubicBezTo>
                    <a:pt x="4193381" y="163090"/>
                    <a:pt x="3988880" y="147755"/>
                    <a:pt x="3789236" y="107655"/>
                  </a:cubicBezTo>
                  <a:cubicBezTo>
                    <a:pt x="3660743" y="85271"/>
                    <a:pt x="3520249" y="51648"/>
                    <a:pt x="3391567" y="30502"/>
                  </a:cubicBezTo>
                  <a:cubicBezTo>
                    <a:pt x="2990469" y="-28553"/>
                    <a:pt x="2579370" y="5928"/>
                    <a:pt x="2180177" y="67745"/>
                  </a:cubicBezTo>
                  <a:cubicBezTo>
                    <a:pt x="1965198" y="103273"/>
                    <a:pt x="1751648" y="146136"/>
                    <a:pt x="1543336" y="209953"/>
                  </a:cubicBezTo>
                  <a:cubicBezTo>
                    <a:pt x="1456087" y="238528"/>
                    <a:pt x="1365885" y="264627"/>
                    <a:pt x="1276731" y="286439"/>
                  </a:cubicBezTo>
                  <a:cubicBezTo>
                    <a:pt x="1001173" y="335398"/>
                    <a:pt x="716471" y="346923"/>
                    <a:pt x="441293" y="292345"/>
                  </a:cubicBezTo>
                  <a:cubicBezTo>
                    <a:pt x="285655" y="263198"/>
                    <a:pt x="143923" y="198237"/>
                    <a:pt x="0" y="135563"/>
                  </a:cubicBezTo>
                  <a:lnTo>
                    <a:pt x="0" y="1019102"/>
                  </a:lnTo>
                  <a:close/>
                </a:path>
              </a:pathLst>
            </a:custGeom>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13" name="Rectangle 12">
            <a:extLst>
              <a:ext uri="{FF2B5EF4-FFF2-40B4-BE49-F238E27FC236}">
                <a16:creationId xmlns:a16="http://schemas.microsoft.com/office/drawing/2014/main" id="{87A5785A-8ED4-4028-8CA8-F2774F984382}"/>
              </a:ext>
              <a:ext uri="{C183D7F6-B498-43B3-948B-1728B52AA6E4}">
                <adec:decorative xmlns:adec="http://schemas.microsoft.com/office/drawing/2017/decorative" val="1"/>
              </a:ext>
            </a:extLst>
          </p:cNvPr>
          <p:cNvSpPr/>
          <p:nvPr/>
        </p:nvSpPr>
        <p:spPr>
          <a:xfrm>
            <a:off x="0" y="0"/>
            <a:ext cx="12192000" cy="99009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Picture 13">
            <a:hlinkClick r:id="rId3"/>
            <a:extLst>
              <a:ext uri="{FF2B5EF4-FFF2-40B4-BE49-F238E27FC236}">
                <a16:creationId xmlns:a16="http://schemas.microsoft.com/office/drawing/2014/main" id="{573548F9-0FF1-4816-B993-D9FCA2EE38E6}"/>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74401" y="95634"/>
            <a:ext cx="2098499" cy="744431"/>
          </a:xfrm>
          <a:prstGeom prst="rect">
            <a:avLst/>
          </a:prstGeom>
        </p:spPr>
      </p:pic>
      <p:sp>
        <p:nvSpPr>
          <p:cNvPr id="15" name="Title 1">
            <a:extLst>
              <a:ext uri="{FF2B5EF4-FFF2-40B4-BE49-F238E27FC236}">
                <a16:creationId xmlns:a16="http://schemas.microsoft.com/office/drawing/2014/main" id="{AFE405FF-B605-4688-9F80-4A39974BEF9A}"/>
              </a:ext>
            </a:extLst>
          </p:cNvPr>
          <p:cNvSpPr txBox="1">
            <a:spLocks noGrp="1"/>
          </p:cNvSpPr>
          <p:nvPr>
            <p:ph type="title" idx="4294967295"/>
          </p:nvPr>
        </p:nvSpPr>
        <p:spPr>
          <a:xfrm>
            <a:off x="706755" y="271405"/>
            <a:ext cx="10515600" cy="70059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000" b="1" i="0" u="none" strike="noStrike" kern="1200" cap="none" spc="0" normalizeH="0" baseline="0" noProof="0" dirty="0">
                <a:ln>
                  <a:noFill/>
                </a:ln>
                <a:solidFill>
                  <a:prstClr val="white"/>
                </a:solidFill>
                <a:effectLst/>
                <a:uLnTx/>
                <a:uFillTx/>
                <a:latin typeface="Calibri Light" panose="020F0302020204030204"/>
                <a:ea typeface="+mj-ea"/>
                <a:cs typeface="+mj-cs"/>
              </a:rPr>
              <a:t>Power</a:t>
            </a:r>
          </a:p>
        </p:txBody>
      </p:sp>
      <p:sp>
        <p:nvSpPr>
          <p:cNvPr id="16" name="Content Placeholder 2">
            <a:extLst>
              <a:ext uri="{FF2B5EF4-FFF2-40B4-BE49-F238E27FC236}">
                <a16:creationId xmlns:a16="http://schemas.microsoft.com/office/drawing/2014/main" id="{69B04E42-7CD0-47C9-B8D3-717AE508444F}"/>
              </a:ext>
            </a:extLst>
          </p:cNvPr>
          <p:cNvSpPr txBox="1">
            <a:spLocks/>
          </p:cNvSpPr>
          <p:nvPr/>
        </p:nvSpPr>
        <p:spPr>
          <a:xfrm>
            <a:off x="531447" y="1147769"/>
            <a:ext cx="7319123" cy="571023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Power: </a:t>
            </a:r>
            <a:r>
              <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The ability to control circumstances or access to resources and/or privileges.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Privilege grants you power of legitimacy, possibility, authenticity, dignity and safety.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Allies use their privilege to give marginalised people legitimacy, possibility, authenticity, dignity, and safety.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The more privilege and power an ally has, the less risk they have to bear.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pic>
        <p:nvPicPr>
          <p:cNvPr id="12" name="Picture 2">
            <a:extLst>
              <a:ext uri="{FF2B5EF4-FFF2-40B4-BE49-F238E27FC236}">
                <a16:creationId xmlns:a16="http://schemas.microsoft.com/office/drawing/2014/main" id="{F67CE7C4-D024-486D-A35D-6893DA0505C8}"/>
              </a:ext>
              <a:ext uri="{C183D7F6-B498-43B3-948B-1728B52AA6E4}">
                <adec:decorative xmlns:adec="http://schemas.microsoft.com/office/drawing/2017/decorative" val="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7886698" y="1085729"/>
            <a:ext cx="4160835" cy="5772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7909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Circular chart divided into 14 identities or statuses: race, education, physical ability, sexuality, neurodiversity, mental health, body size, housing, wealth, language, gender, class, attractiveness, citizenship.">
            <a:extLst>
              <a:ext uri="{FF2B5EF4-FFF2-40B4-BE49-F238E27FC236}">
                <a16:creationId xmlns:a16="http://schemas.microsoft.com/office/drawing/2014/main" id="{33C7DA4E-40F0-4F4B-9573-93CDDF94AD02}"/>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5614" r="5482" b="1"/>
          <a:stretch/>
        </p:blipFill>
        <p:spPr>
          <a:xfrm>
            <a:off x="0" y="1271"/>
            <a:ext cx="12192000" cy="6856729"/>
          </a:xfrm>
          <a:prstGeom prst="rect">
            <a:avLst/>
          </a:prstGeom>
        </p:spPr>
      </p:pic>
      <p:sp>
        <p:nvSpPr>
          <p:cNvPr id="9" name="Title 8">
            <a:extLst>
              <a:ext uri="{FF2B5EF4-FFF2-40B4-BE49-F238E27FC236}">
                <a16:creationId xmlns:a16="http://schemas.microsoft.com/office/drawing/2014/main" id="{3627537E-1DD8-4B86-838D-9C52D8C5D65A}"/>
              </a:ext>
            </a:extLst>
          </p:cNvPr>
          <p:cNvSpPr txBox="1">
            <a:spLocks noGrp="1"/>
          </p:cNvSpPr>
          <p:nvPr>
            <p:ph type="title" idx="4294967295"/>
          </p:nvPr>
        </p:nvSpPr>
        <p:spPr>
          <a:xfrm>
            <a:off x="295275" y="1462564"/>
            <a:ext cx="3076575" cy="344709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white"/>
                </a:solidFill>
                <a:effectLst/>
                <a:uLnTx/>
                <a:uFillTx/>
                <a:latin typeface="Calibri" panose="020F0502020204030204"/>
                <a:ea typeface="+mn-ea"/>
                <a:cs typeface="+mn-cs"/>
              </a:rPr>
              <a:t>Which identities hold the most social power?</a:t>
            </a:r>
            <a:endParaRPr kumimoji="0" lang="en-GB" sz="4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F176B096-DC2A-45A7-81E9-483AF5DAC15C}"/>
              </a:ext>
            </a:extLst>
          </p:cNvPr>
          <p:cNvSpPr txBox="1"/>
          <p:nvPr/>
        </p:nvSpPr>
        <p:spPr>
          <a:xfrm>
            <a:off x="9410700" y="1585675"/>
            <a:ext cx="2705100" cy="33239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white"/>
                </a:solidFill>
                <a:effectLst/>
                <a:uLnTx/>
                <a:uFillTx/>
                <a:latin typeface="Calibri" panose="020F0502020204030204"/>
                <a:ea typeface="+mn-ea"/>
                <a:cs typeface="+mn-cs"/>
              </a:rPr>
              <a:t>Intersectionality: </a:t>
            </a:r>
            <a:r>
              <a:rPr kumimoji="0" lang="en-GB" sz="2400" b="0" i="0" u="none" strike="noStrike" kern="1200" cap="none" spc="0" normalizeH="0" baseline="0" noProof="0" dirty="0">
                <a:ln>
                  <a:noFill/>
                </a:ln>
                <a:solidFill>
                  <a:prstClr val="white"/>
                </a:solidFill>
                <a:effectLst/>
                <a:uLnTx/>
                <a:uFillTx/>
                <a:latin typeface="Calibri" panose="020F0502020204030204"/>
                <a:ea typeface="+mn-ea"/>
                <a:cs typeface="+mn-cs"/>
              </a:rPr>
              <a:t>people can be subject to multiple systems of oppression that intersect and interact with each other.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6761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3BA513B0-82FF-4F41-8178-885375D1C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73" name="Group 72">
            <a:extLst>
              <a:ext uri="{FF2B5EF4-FFF2-40B4-BE49-F238E27FC236}">
                <a16:creationId xmlns:a16="http://schemas.microsoft.com/office/drawing/2014/main" id="{93DB8501-F9F2-4ACD-B56A-9019CD5006D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2987478"/>
            <a:ext cx="12228128" cy="1828800"/>
            <a:chOff x="-305" y="2987478"/>
            <a:chExt cx="12188952" cy="1828800"/>
          </a:xfrm>
        </p:grpSpPr>
        <p:sp>
          <p:nvSpPr>
            <p:cNvPr id="74" name="Freeform: Shape 73">
              <a:extLst>
                <a:ext uri="{FF2B5EF4-FFF2-40B4-BE49-F238E27FC236}">
                  <a16:creationId xmlns:a16="http://schemas.microsoft.com/office/drawing/2014/main" id="{DD03A94A-ADF5-4334-86B1-DBA5F70ACD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2987478"/>
              <a:ext cx="12188952" cy="1099712"/>
            </a:xfrm>
            <a:custGeom>
              <a:avLst/>
              <a:gdLst>
                <a:gd name="connsiteX0" fmla="*/ 9182100 w 9182100"/>
                <a:gd name="connsiteY0" fmla="*/ 396420 h 932744"/>
                <a:gd name="connsiteX1" fmla="*/ 9103805 w 9182100"/>
                <a:gd name="connsiteY1" fmla="*/ 392229 h 932744"/>
                <a:gd name="connsiteX2" fmla="*/ 8712422 w 9182100"/>
                <a:gd name="connsiteY2" fmla="*/ 359749 h 932744"/>
                <a:gd name="connsiteX3" fmla="*/ 8322755 w 9182100"/>
                <a:gd name="connsiteY3" fmla="*/ 313362 h 932744"/>
                <a:gd name="connsiteX4" fmla="*/ 8134826 w 9182100"/>
                <a:gd name="connsiteY4" fmla="*/ 283930 h 932744"/>
                <a:gd name="connsiteX5" fmla="*/ 8090916 w 9182100"/>
                <a:gd name="connsiteY5" fmla="*/ 275643 h 932744"/>
                <a:gd name="connsiteX6" fmla="*/ 8069485 w 9182100"/>
                <a:gd name="connsiteY6" fmla="*/ 271262 h 932744"/>
                <a:gd name="connsiteX7" fmla="*/ 8041862 w 9182100"/>
                <a:gd name="connsiteY7" fmla="*/ 266595 h 932744"/>
                <a:gd name="connsiteX8" fmla="*/ 7986903 w 9182100"/>
                <a:gd name="connsiteY8" fmla="*/ 257546 h 932744"/>
                <a:gd name="connsiteX9" fmla="*/ 7934230 w 9182100"/>
                <a:gd name="connsiteY9" fmla="*/ 249640 h 932744"/>
                <a:gd name="connsiteX10" fmla="*/ 7727537 w 9182100"/>
                <a:gd name="connsiteY10" fmla="*/ 221922 h 932744"/>
                <a:gd name="connsiteX11" fmla="*/ 7625239 w 9182100"/>
                <a:gd name="connsiteY11" fmla="*/ 209730 h 932744"/>
                <a:gd name="connsiteX12" fmla="*/ 7523227 w 9182100"/>
                <a:gd name="connsiteY12" fmla="*/ 198110 h 932744"/>
                <a:gd name="connsiteX13" fmla="*/ 7115651 w 9182100"/>
                <a:gd name="connsiteY13" fmla="*/ 158010 h 932744"/>
                <a:gd name="connsiteX14" fmla="*/ 6706839 w 9182100"/>
                <a:gd name="connsiteY14" fmla="*/ 126958 h 932744"/>
                <a:gd name="connsiteX15" fmla="*/ 6604064 w 9182100"/>
                <a:gd name="connsiteY15" fmla="*/ 120862 h 932744"/>
                <a:gd name="connsiteX16" fmla="*/ 6501003 w 9182100"/>
                <a:gd name="connsiteY16" fmla="*/ 115338 h 932744"/>
                <a:gd name="connsiteX17" fmla="*/ 6397467 w 9182100"/>
                <a:gd name="connsiteY17" fmla="*/ 110385 h 932744"/>
                <a:gd name="connsiteX18" fmla="*/ 6293168 w 9182100"/>
                <a:gd name="connsiteY18" fmla="*/ 106860 h 932744"/>
                <a:gd name="connsiteX19" fmla="*/ 6079712 w 9182100"/>
                <a:gd name="connsiteY19" fmla="*/ 103908 h 932744"/>
                <a:gd name="connsiteX20" fmla="*/ 6024563 w 9182100"/>
                <a:gd name="connsiteY20" fmla="*/ 104479 h 932744"/>
                <a:gd name="connsiteX21" fmla="*/ 5968080 w 9182100"/>
                <a:gd name="connsiteY21" fmla="*/ 106479 h 932744"/>
                <a:gd name="connsiteX22" fmla="*/ 5855875 w 9182100"/>
                <a:gd name="connsiteY22" fmla="*/ 113242 h 932744"/>
                <a:gd name="connsiteX23" fmla="*/ 5439251 w 9182100"/>
                <a:gd name="connsiteY23" fmla="*/ 160105 h 932744"/>
                <a:gd name="connsiteX24" fmla="*/ 5075396 w 9182100"/>
                <a:gd name="connsiteY24" fmla="*/ 186585 h 932744"/>
                <a:gd name="connsiteX25" fmla="*/ 4712780 w 9182100"/>
                <a:gd name="connsiteY25" fmla="*/ 171249 h 932744"/>
                <a:gd name="connsiteX26" fmla="*/ 4666679 w 9182100"/>
                <a:gd name="connsiteY26" fmla="*/ 166773 h 932744"/>
                <a:gd name="connsiteX27" fmla="*/ 4620292 w 9182100"/>
                <a:gd name="connsiteY27" fmla="*/ 161629 h 932744"/>
                <a:gd name="connsiteX28" fmla="*/ 4573810 w 9182100"/>
                <a:gd name="connsiteY28" fmla="*/ 156009 h 932744"/>
                <a:gd name="connsiteX29" fmla="*/ 4550569 w 9182100"/>
                <a:gd name="connsiteY29" fmla="*/ 153057 h 932744"/>
                <a:gd name="connsiteX30" fmla="*/ 4538948 w 9182100"/>
                <a:gd name="connsiteY30" fmla="*/ 151628 h 932744"/>
                <a:gd name="connsiteX31" fmla="*/ 4526566 w 9182100"/>
                <a:gd name="connsiteY31" fmla="*/ 149913 h 932744"/>
                <a:gd name="connsiteX32" fmla="*/ 4327779 w 9182100"/>
                <a:gd name="connsiteY32" fmla="*/ 122862 h 932744"/>
                <a:gd name="connsiteX33" fmla="*/ 3929729 w 9182100"/>
                <a:gd name="connsiteY33" fmla="*/ 68189 h 932744"/>
                <a:gd name="connsiteX34" fmla="*/ 3729133 w 9182100"/>
                <a:gd name="connsiteY34" fmla="*/ 41900 h 932744"/>
                <a:gd name="connsiteX35" fmla="*/ 3628930 w 9182100"/>
                <a:gd name="connsiteY35" fmla="*/ 28946 h 932744"/>
                <a:gd name="connsiteX36" fmla="*/ 3573399 w 9182100"/>
                <a:gd name="connsiteY36" fmla="*/ 22278 h 932744"/>
                <a:gd name="connsiteX37" fmla="*/ 3516916 w 9182100"/>
                <a:gd name="connsiteY37" fmla="*/ 16468 h 932744"/>
                <a:gd name="connsiteX38" fmla="*/ 3074670 w 9182100"/>
                <a:gd name="connsiteY38" fmla="*/ 752 h 932744"/>
                <a:gd name="connsiteX39" fmla="*/ 2858738 w 9182100"/>
                <a:gd name="connsiteY39" fmla="*/ 8753 h 932744"/>
                <a:gd name="connsiteX40" fmla="*/ 2645474 w 9182100"/>
                <a:gd name="connsiteY40" fmla="*/ 25326 h 932744"/>
                <a:gd name="connsiteX41" fmla="*/ 1810798 w 9182100"/>
                <a:gd name="connsiteY41" fmla="*/ 158010 h 932744"/>
                <a:gd name="connsiteX42" fmla="*/ 1602772 w 9182100"/>
                <a:gd name="connsiteY42" fmla="*/ 208111 h 932744"/>
                <a:gd name="connsiteX43" fmla="*/ 1548860 w 9182100"/>
                <a:gd name="connsiteY43" fmla="*/ 222780 h 932744"/>
                <a:gd name="connsiteX44" fmla="*/ 1501331 w 9182100"/>
                <a:gd name="connsiteY44" fmla="*/ 236115 h 932744"/>
                <a:gd name="connsiteX45" fmla="*/ 1411224 w 9182100"/>
                <a:gd name="connsiteY45" fmla="*/ 260880 h 932744"/>
                <a:gd name="connsiteX46" fmla="*/ 1050893 w 9182100"/>
                <a:gd name="connsiteY46" fmla="*/ 338032 h 932744"/>
                <a:gd name="connsiteX47" fmla="*/ 871252 w 9182100"/>
                <a:gd name="connsiteY47" fmla="*/ 360511 h 932744"/>
                <a:gd name="connsiteX48" fmla="*/ 781812 w 9182100"/>
                <a:gd name="connsiteY48" fmla="*/ 366512 h 932744"/>
                <a:gd name="connsiteX49" fmla="*/ 692563 w 9182100"/>
                <a:gd name="connsiteY49" fmla="*/ 369655 h 932744"/>
                <a:gd name="connsiteX50" fmla="*/ 515017 w 9182100"/>
                <a:gd name="connsiteY50" fmla="*/ 363940 h 932744"/>
                <a:gd name="connsiteX51" fmla="*/ 337661 w 9182100"/>
                <a:gd name="connsiteY51" fmla="*/ 341937 h 932744"/>
                <a:gd name="connsiteX52" fmla="*/ 156972 w 9182100"/>
                <a:gd name="connsiteY52" fmla="*/ 303456 h 932744"/>
                <a:gd name="connsiteX53" fmla="*/ 0 w 9182100"/>
                <a:gd name="connsiteY53" fmla="*/ 261642 h 932744"/>
                <a:gd name="connsiteX54" fmla="*/ 0 w 9182100"/>
                <a:gd name="connsiteY54" fmla="*/ 713412 h 932744"/>
                <a:gd name="connsiteX55" fmla="*/ 9144 w 9182100"/>
                <a:gd name="connsiteY55" fmla="*/ 717699 h 932744"/>
                <a:gd name="connsiteX56" fmla="*/ 213360 w 9182100"/>
                <a:gd name="connsiteY56" fmla="*/ 801042 h 932744"/>
                <a:gd name="connsiteX57" fmla="*/ 653510 w 9182100"/>
                <a:gd name="connsiteY57" fmla="*/ 908199 h 932744"/>
                <a:gd name="connsiteX58" fmla="*/ 1101947 w 9182100"/>
                <a:gd name="connsiteY58" fmla="*/ 930773 h 932744"/>
                <a:gd name="connsiteX59" fmla="*/ 1540002 w 9182100"/>
                <a:gd name="connsiteY59" fmla="*/ 889434 h 932744"/>
                <a:gd name="connsiteX60" fmla="*/ 1647158 w 9182100"/>
                <a:gd name="connsiteY60" fmla="*/ 871242 h 932744"/>
                <a:gd name="connsiteX61" fmla="*/ 1698117 w 9182100"/>
                <a:gd name="connsiteY61" fmla="*/ 862193 h 932744"/>
                <a:gd name="connsiteX62" fmla="*/ 1742789 w 9182100"/>
                <a:gd name="connsiteY62" fmla="*/ 854668 h 932744"/>
                <a:gd name="connsiteX63" fmla="*/ 1931003 w 9182100"/>
                <a:gd name="connsiteY63" fmla="*/ 826950 h 932744"/>
                <a:gd name="connsiteX64" fmla="*/ 2314861 w 9182100"/>
                <a:gd name="connsiteY64" fmla="*/ 783897 h 932744"/>
                <a:gd name="connsiteX65" fmla="*/ 2506885 w 9182100"/>
                <a:gd name="connsiteY65" fmla="*/ 768086 h 932744"/>
                <a:gd name="connsiteX66" fmla="*/ 2602611 w 9182100"/>
                <a:gd name="connsiteY66" fmla="*/ 762085 h 932744"/>
                <a:gd name="connsiteX67" fmla="*/ 2698052 w 9182100"/>
                <a:gd name="connsiteY67" fmla="*/ 756846 h 932744"/>
                <a:gd name="connsiteX68" fmla="*/ 2887980 w 9182100"/>
                <a:gd name="connsiteY68" fmla="*/ 750846 h 932744"/>
                <a:gd name="connsiteX69" fmla="*/ 3075813 w 9182100"/>
                <a:gd name="connsiteY69" fmla="*/ 750179 h 932744"/>
                <a:gd name="connsiteX70" fmla="*/ 3168587 w 9182100"/>
                <a:gd name="connsiteY70" fmla="*/ 752751 h 932744"/>
                <a:gd name="connsiteX71" fmla="*/ 3260408 w 9182100"/>
                <a:gd name="connsiteY71" fmla="*/ 756656 h 932744"/>
                <a:gd name="connsiteX72" fmla="*/ 3440049 w 9182100"/>
                <a:gd name="connsiteY72" fmla="*/ 771610 h 932744"/>
                <a:gd name="connsiteX73" fmla="*/ 3483864 w 9182100"/>
                <a:gd name="connsiteY73" fmla="*/ 776849 h 932744"/>
                <a:gd name="connsiteX74" fmla="*/ 3528536 w 9182100"/>
                <a:gd name="connsiteY74" fmla="*/ 782469 h 932744"/>
                <a:gd name="connsiteX75" fmla="*/ 3628549 w 9182100"/>
                <a:gd name="connsiteY75" fmla="*/ 796089 h 932744"/>
                <a:gd name="connsiteX76" fmla="*/ 3828574 w 9182100"/>
                <a:gd name="connsiteY76" fmla="*/ 823140 h 932744"/>
                <a:gd name="connsiteX77" fmla="*/ 4231196 w 9182100"/>
                <a:gd name="connsiteY77" fmla="*/ 874099 h 932744"/>
                <a:gd name="connsiteX78" fmla="*/ 4433126 w 9182100"/>
                <a:gd name="connsiteY78" fmla="*/ 897435 h 932744"/>
                <a:gd name="connsiteX79" fmla="*/ 4485990 w 9182100"/>
                <a:gd name="connsiteY79" fmla="*/ 903246 h 932744"/>
                <a:gd name="connsiteX80" fmla="*/ 4539806 w 9182100"/>
                <a:gd name="connsiteY80" fmla="*/ 908961 h 932744"/>
                <a:gd name="connsiteX81" fmla="*/ 4593908 w 9182100"/>
                <a:gd name="connsiteY81" fmla="*/ 914199 h 932744"/>
                <a:gd name="connsiteX82" fmla="*/ 4648296 w 9182100"/>
                <a:gd name="connsiteY82" fmla="*/ 918771 h 932744"/>
                <a:gd name="connsiteX83" fmla="*/ 5092446 w 9182100"/>
                <a:gd name="connsiteY83" fmla="*/ 931154 h 932744"/>
                <a:gd name="connsiteX84" fmla="*/ 5533168 w 9182100"/>
                <a:gd name="connsiteY84" fmla="*/ 891816 h 932744"/>
                <a:gd name="connsiteX85" fmla="*/ 5918169 w 9182100"/>
                <a:gd name="connsiteY85" fmla="*/ 840666 h 932744"/>
                <a:gd name="connsiteX86" fmla="*/ 6007323 w 9182100"/>
                <a:gd name="connsiteY86" fmla="*/ 833237 h 932744"/>
                <a:gd name="connsiteX87" fmla="*/ 6051709 w 9182100"/>
                <a:gd name="connsiteY87" fmla="*/ 830570 h 932744"/>
                <a:gd name="connsiteX88" fmla="*/ 6097429 w 9182100"/>
                <a:gd name="connsiteY88" fmla="*/ 828379 h 932744"/>
                <a:gd name="connsiteX89" fmla="*/ 6287834 w 9182100"/>
                <a:gd name="connsiteY89" fmla="*/ 822569 h 932744"/>
                <a:gd name="connsiteX90" fmla="*/ 6681597 w 9182100"/>
                <a:gd name="connsiteY90" fmla="*/ 821235 h 932744"/>
                <a:gd name="connsiteX91" fmla="*/ 7079647 w 9182100"/>
                <a:gd name="connsiteY91" fmla="*/ 826569 h 932744"/>
                <a:gd name="connsiteX92" fmla="*/ 7478173 w 9182100"/>
                <a:gd name="connsiteY92" fmla="*/ 836094 h 932744"/>
                <a:gd name="connsiteX93" fmla="*/ 7871937 w 9182100"/>
                <a:gd name="connsiteY93" fmla="*/ 851430 h 932744"/>
                <a:gd name="connsiteX94" fmla="*/ 7919657 w 9182100"/>
                <a:gd name="connsiteY94" fmla="*/ 854097 h 932744"/>
                <a:gd name="connsiteX95" fmla="*/ 7964901 w 9182100"/>
                <a:gd name="connsiteY95" fmla="*/ 857240 h 932744"/>
                <a:gd name="connsiteX96" fmla="*/ 8015955 w 9182100"/>
                <a:gd name="connsiteY96" fmla="*/ 861050 h 932744"/>
                <a:gd name="connsiteX97" fmla="*/ 8072247 w 9182100"/>
                <a:gd name="connsiteY97" fmla="*/ 864384 h 932744"/>
                <a:gd name="connsiteX98" fmla="*/ 8286750 w 9182100"/>
                <a:gd name="connsiteY98" fmla="*/ 868384 h 932744"/>
                <a:gd name="connsiteX99" fmla="*/ 8704040 w 9182100"/>
                <a:gd name="connsiteY99" fmla="*/ 853716 h 932744"/>
                <a:gd name="connsiteX100" fmla="*/ 9120188 w 9182100"/>
                <a:gd name="connsiteY100" fmla="*/ 814092 h 932744"/>
                <a:gd name="connsiteX101" fmla="*/ 9181909 w 9182100"/>
                <a:gd name="connsiteY101" fmla="*/ 805519 h 932744"/>
                <a:gd name="connsiteX102" fmla="*/ 9181909 w 9182100"/>
                <a:gd name="connsiteY102" fmla="*/ 396420 h 932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9182100" h="932744">
                  <a:moveTo>
                    <a:pt x="9182100" y="396420"/>
                  </a:moveTo>
                  <a:cubicBezTo>
                    <a:pt x="9156097" y="395182"/>
                    <a:pt x="9129999" y="393753"/>
                    <a:pt x="9103805" y="392229"/>
                  </a:cubicBezTo>
                  <a:cubicBezTo>
                    <a:pt x="8974169" y="384419"/>
                    <a:pt x="8843105" y="372989"/>
                    <a:pt x="8712422" y="359749"/>
                  </a:cubicBezTo>
                  <a:cubicBezTo>
                    <a:pt x="8581739" y="346319"/>
                    <a:pt x="8451056" y="331269"/>
                    <a:pt x="8322755" y="313362"/>
                  </a:cubicBezTo>
                  <a:cubicBezTo>
                    <a:pt x="8258747" y="304695"/>
                    <a:pt x="8195120" y="294979"/>
                    <a:pt x="8134826" y="283930"/>
                  </a:cubicBezTo>
                  <a:cubicBezTo>
                    <a:pt x="8119872" y="281168"/>
                    <a:pt x="8105013" y="278501"/>
                    <a:pt x="8090916" y="275643"/>
                  </a:cubicBezTo>
                  <a:lnTo>
                    <a:pt x="8069485" y="271262"/>
                  </a:lnTo>
                  <a:lnTo>
                    <a:pt x="8041862" y="266595"/>
                  </a:lnTo>
                  <a:cubicBezTo>
                    <a:pt x="8023574" y="263547"/>
                    <a:pt x="8004524" y="260213"/>
                    <a:pt x="7986903" y="257546"/>
                  </a:cubicBezTo>
                  <a:lnTo>
                    <a:pt x="7934230" y="249640"/>
                  </a:lnTo>
                  <a:cubicBezTo>
                    <a:pt x="7864221" y="239258"/>
                    <a:pt x="7795832" y="230209"/>
                    <a:pt x="7727537" y="221922"/>
                  </a:cubicBezTo>
                  <a:lnTo>
                    <a:pt x="7625239" y="209730"/>
                  </a:lnTo>
                  <a:lnTo>
                    <a:pt x="7523227" y="198110"/>
                  </a:lnTo>
                  <a:cubicBezTo>
                    <a:pt x="7387209" y="183060"/>
                    <a:pt x="7251573" y="170392"/>
                    <a:pt x="7115651" y="158010"/>
                  </a:cubicBezTo>
                  <a:cubicBezTo>
                    <a:pt x="6979730" y="146580"/>
                    <a:pt x="6843522" y="135721"/>
                    <a:pt x="6706839" y="126958"/>
                  </a:cubicBezTo>
                  <a:lnTo>
                    <a:pt x="6604064" y="120862"/>
                  </a:lnTo>
                  <a:cubicBezTo>
                    <a:pt x="6569869" y="118767"/>
                    <a:pt x="6535484" y="116862"/>
                    <a:pt x="6501003" y="115338"/>
                  </a:cubicBezTo>
                  <a:lnTo>
                    <a:pt x="6397467" y="110385"/>
                  </a:lnTo>
                  <a:lnTo>
                    <a:pt x="6293168" y="106860"/>
                  </a:lnTo>
                  <a:cubicBezTo>
                    <a:pt x="6222969" y="105146"/>
                    <a:pt x="6152769" y="103527"/>
                    <a:pt x="6079712" y="103908"/>
                  </a:cubicBezTo>
                  <a:cubicBezTo>
                    <a:pt x="6061710" y="103908"/>
                    <a:pt x="6043708" y="103812"/>
                    <a:pt x="6024563" y="104479"/>
                  </a:cubicBezTo>
                  <a:cubicBezTo>
                    <a:pt x="6005703" y="104955"/>
                    <a:pt x="5986844" y="105527"/>
                    <a:pt x="5968080" y="106479"/>
                  </a:cubicBezTo>
                  <a:cubicBezTo>
                    <a:pt x="5930456" y="108003"/>
                    <a:pt x="5893023" y="110385"/>
                    <a:pt x="5855875" y="113242"/>
                  </a:cubicBezTo>
                  <a:cubicBezTo>
                    <a:pt x="5706904" y="124577"/>
                    <a:pt x="5565934" y="145151"/>
                    <a:pt x="5439251" y="160105"/>
                  </a:cubicBezTo>
                  <a:cubicBezTo>
                    <a:pt x="5311902" y="175536"/>
                    <a:pt x="5194745" y="184680"/>
                    <a:pt x="5075396" y="186585"/>
                  </a:cubicBezTo>
                  <a:cubicBezTo>
                    <a:pt x="4956429" y="188490"/>
                    <a:pt x="4835748" y="182775"/>
                    <a:pt x="4712780" y="171249"/>
                  </a:cubicBezTo>
                  <a:lnTo>
                    <a:pt x="4666679" y="166773"/>
                  </a:lnTo>
                  <a:lnTo>
                    <a:pt x="4620292" y="161629"/>
                  </a:lnTo>
                  <a:cubicBezTo>
                    <a:pt x="4604862" y="160010"/>
                    <a:pt x="4589336" y="157914"/>
                    <a:pt x="4573810" y="156009"/>
                  </a:cubicBezTo>
                  <a:lnTo>
                    <a:pt x="4550569" y="153057"/>
                  </a:lnTo>
                  <a:lnTo>
                    <a:pt x="4538948" y="151628"/>
                  </a:lnTo>
                  <a:lnTo>
                    <a:pt x="4526566" y="149913"/>
                  </a:lnTo>
                  <a:lnTo>
                    <a:pt x="4327779" y="122862"/>
                  </a:lnTo>
                  <a:lnTo>
                    <a:pt x="3929729" y="68189"/>
                  </a:lnTo>
                  <a:lnTo>
                    <a:pt x="3729133" y="41900"/>
                  </a:lnTo>
                  <a:lnTo>
                    <a:pt x="3628930" y="28946"/>
                  </a:lnTo>
                  <a:lnTo>
                    <a:pt x="3573399" y="22278"/>
                  </a:lnTo>
                  <a:cubicBezTo>
                    <a:pt x="3554445" y="19992"/>
                    <a:pt x="3535585" y="17992"/>
                    <a:pt x="3516916" y="16468"/>
                  </a:cubicBezTo>
                  <a:cubicBezTo>
                    <a:pt x="3366611" y="2752"/>
                    <a:pt x="3219736" y="-2010"/>
                    <a:pt x="3074670" y="752"/>
                  </a:cubicBezTo>
                  <a:cubicBezTo>
                    <a:pt x="3002280" y="2181"/>
                    <a:pt x="2930176" y="4467"/>
                    <a:pt x="2858738" y="8753"/>
                  </a:cubicBezTo>
                  <a:cubicBezTo>
                    <a:pt x="2787206" y="13039"/>
                    <a:pt x="2716149" y="18754"/>
                    <a:pt x="2645474" y="25326"/>
                  </a:cubicBezTo>
                  <a:cubicBezTo>
                    <a:pt x="2362581" y="52473"/>
                    <a:pt x="2085975" y="97145"/>
                    <a:pt x="1810798" y="158010"/>
                  </a:cubicBezTo>
                  <a:cubicBezTo>
                    <a:pt x="1741837" y="173345"/>
                    <a:pt x="1673066" y="189442"/>
                    <a:pt x="1602772" y="208111"/>
                  </a:cubicBezTo>
                  <a:lnTo>
                    <a:pt x="1548860" y="222780"/>
                  </a:lnTo>
                  <a:lnTo>
                    <a:pt x="1501331" y="236115"/>
                  </a:lnTo>
                  <a:cubicBezTo>
                    <a:pt x="1471327" y="244497"/>
                    <a:pt x="1441228" y="253450"/>
                    <a:pt x="1411224" y="260880"/>
                  </a:cubicBezTo>
                  <a:cubicBezTo>
                    <a:pt x="1291209" y="293074"/>
                    <a:pt x="1170813" y="318982"/>
                    <a:pt x="1050893" y="338032"/>
                  </a:cubicBezTo>
                  <a:cubicBezTo>
                    <a:pt x="990790" y="347557"/>
                    <a:pt x="931069" y="354796"/>
                    <a:pt x="871252" y="360511"/>
                  </a:cubicBezTo>
                  <a:cubicBezTo>
                    <a:pt x="841438" y="362702"/>
                    <a:pt x="811530" y="365559"/>
                    <a:pt x="781812" y="366512"/>
                  </a:cubicBezTo>
                  <a:cubicBezTo>
                    <a:pt x="751904" y="368512"/>
                    <a:pt x="722376" y="368893"/>
                    <a:pt x="692563" y="369655"/>
                  </a:cubicBezTo>
                  <a:cubicBezTo>
                    <a:pt x="633222" y="370036"/>
                    <a:pt x="574167" y="368131"/>
                    <a:pt x="515017" y="363940"/>
                  </a:cubicBezTo>
                  <a:cubicBezTo>
                    <a:pt x="455867" y="359749"/>
                    <a:pt x="397097" y="351748"/>
                    <a:pt x="337661" y="341937"/>
                  </a:cubicBezTo>
                  <a:cubicBezTo>
                    <a:pt x="278225" y="331936"/>
                    <a:pt x="218599" y="318696"/>
                    <a:pt x="156972" y="303456"/>
                  </a:cubicBezTo>
                  <a:cubicBezTo>
                    <a:pt x="106680" y="290883"/>
                    <a:pt x="55150" y="276405"/>
                    <a:pt x="0" y="261642"/>
                  </a:cubicBezTo>
                  <a:lnTo>
                    <a:pt x="0" y="713412"/>
                  </a:lnTo>
                  <a:cubicBezTo>
                    <a:pt x="3048" y="714841"/>
                    <a:pt x="6096" y="716270"/>
                    <a:pt x="9144" y="717699"/>
                  </a:cubicBezTo>
                  <a:cubicBezTo>
                    <a:pt x="74295" y="747798"/>
                    <a:pt x="142875" y="775896"/>
                    <a:pt x="213360" y="801042"/>
                  </a:cubicBezTo>
                  <a:cubicBezTo>
                    <a:pt x="354521" y="851715"/>
                    <a:pt x="503873" y="887244"/>
                    <a:pt x="653510" y="908199"/>
                  </a:cubicBezTo>
                  <a:cubicBezTo>
                    <a:pt x="803338" y="928773"/>
                    <a:pt x="953929" y="935631"/>
                    <a:pt x="1101947" y="930773"/>
                  </a:cubicBezTo>
                  <a:cubicBezTo>
                    <a:pt x="1250252" y="926582"/>
                    <a:pt x="1396365" y="911437"/>
                    <a:pt x="1540002" y="889434"/>
                  </a:cubicBezTo>
                  <a:cubicBezTo>
                    <a:pt x="1576197" y="884386"/>
                    <a:pt x="1611535" y="877433"/>
                    <a:pt x="1647158" y="871242"/>
                  </a:cubicBezTo>
                  <a:lnTo>
                    <a:pt x="1698117" y="862193"/>
                  </a:lnTo>
                  <a:lnTo>
                    <a:pt x="1742789" y="854668"/>
                  </a:lnTo>
                  <a:cubicBezTo>
                    <a:pt x="1804035" y="845048"/>
                    <a:pt x="1867472" y="835428"/>
                    <a:pt x="1931003" y="826950"/>
                  </a:cubicBezTo>
                  <a:cubicBezTo>
                    <a:pt x="2058353" y="810282"/>
                    <a:pt x="2186750" y="795327"/>
                    <a:pt x="2314861" y="783897"/>
                  </a:cubicBezTo>
                  <a:cubicBezTo>
                    <a:pt x="2378964" y="778087"/>
                    <a:pt x="2442972" y="772467"/>
                    <a:pt x="2506885" y="768086"/>
                  </a:cubicBezTo>
                  <a:cubicBezTo>
                    <a:pt x="2538794" y="765990"/>
                    <a:pt x="2570798" y="763800"/>
                    <a:pt x="2602611" y="762085"/>
                  </a:cubicBezTo>
                  <a:cubicBezTo>
                    <a:pt x="2634520" y="760180"/>
                    <a:pt x="2666333" y="758370"/>
                    <a:pt x="2698052" y="756846"/>
                  </a:cubicBezTo>
                  <a:cubicBezTo>
                    <a:pt x="2761583" y="753894"/>
                    <a:pt x="2825020" y="751703"/>
                    <a:pt x="2887980" y="750846"/>
                  </a:cubicBezTo>
                  <a:cubicBezTo>
                    <a:pt x="2951036" y="749417"/>
                    <a:pt x="3013615" y="749322"/>
                    <a:pt x="3075813" y="750179"/>
                  </a:cubicBezTo>
                  <a:cubicBezTo>
                    <a:pt x="3106865" y="750846"/>
                    <a:pt x="3137916" y="751417"/>
                    <a:pt x="3168587" y="752751"/>
                  </a:cubicBezTo>
                  <a:cubicBezTo>
                    <a:pt x="3199448" y="753703"/>
                    <a:pt x="3229928" y="755227"/>
                    <a:pt x="3260408" y="756656"/>
                  </a:cubicBezTo>
                  <a:cubicBezTo>
                    <a:pt x="3320987" y="760466"/>
                    <a:pt x="3381470" y="764562"/>
                    <a:pt x="3440049" y="771610"/>
                  </a:cubicBezTo>
                  <a:cubicBezTo>
                    <a:pt x="3454908" y="773039"/>
                    <a:pt x="3469386" y="775039"/>
                    <a:pt x="3483864" y="776849"/>
                  </a:cubicBezTo>
                  <a:lnTo>
                    <a:pt x="3528536" y="782469"/>
                  </a:lnTo>
                  <a:lnTo>
                    <a:pt x="3628549" y="796089"/>
                  </a:lnTo>
                  <a:lnTo>
                    <a:pt x="3828574" y="823140"/>
                  </a:lnTo>
                  <a:cubicBezTo>
                    <a:pt x="3962019" y="840190"/>
                    <a:pt x="4095750" y="858573"/>
                    <a:pt x="4231196" y="874099"/>
                  </a:cubicBezTo>
                  <a:lnTo>
                    <a:pt x="4433126" y="897435"/>
                  </a:lnTo>
                  <a:lnTo>
                    <a:pt x="4485990" y="903246"/>
                  </a:lnTo>
                  <a:cubicBezTo>
                    <a:pt x="4503897" y="905151"/>
                    <a:pt x="4521708" y="907341"/>
                    <a:pt x="4539806" y="908961"/>
                  </a:cubicBezTo>
                  <a:lnTo>
                    <a:pt x="4593908" y="914199"/>
                  </a:lnTo>
                  <a:lnTo>
                    <a:pt x="4648296" y="918771"/>
                  </a:lnTo>
                  <a:cubicBezTo>
                    <a:pt x="4793456" y="930392"/>
                    <a:pt x="4942237" y="935631"/>
                    <a:pt x="5092446" y="931154"/>
                  </a:cubicBezTo>
                  <a:cubicBezTo>
                    <a:pt x="5242274" y="927249"/>
                    <a:pt x="5393627" y="911437"/>
                    <a:pt x="5533168" y="891816"/>
                  </a:cubicBezTo>
                  <a:cubicBezTo>
                    <a:pt x="5673471" y="872289"/>
                    <a:pt x="5798820" y="851906"/>
                    <a:pt x="5918169" y="840666"/>
                  </a:cubicBezTo>
                  <a:cubicBezTo>
                    <a:pt x="5948077" y="837809"/>
                    <a:pt x="5977795" y="835237"/>
                    <a:pt x="6007323" y="833237"/>
                  </a:cubicBezTo>
                  <a:cubicBezTo>
                    <a:pt x="6022086" y="832094"/>
                    <a:pt x="6036945" y="831332"/>
                    <a:pt x="6051709" y="830570"/>
                  </a:cubicBezTo>
                  <a:lnTo>
                    <a:pt x="6097429" y="828379"/>
                  </a:lnTo>
                  <a:cubicBezTo>
                    <a:pt x="6158960" y="825236"/>
                    <a:pt x="6223445" y="823807"/>
                    <a:pt x="6287834" y="822569"/>
                  </a:cubicBezTo>
                  <a:cubicBezTo>
                    <a:pt x="6417374" y="820664"/>
                    <a:pt x="6549485" y="820188"/>
                    <a:pt x="6681597" y="821235"/>
                  </a:cubicBezTo>
                  <a:cubicBezTo>
                    <a:pt x="6813899" y="822378"/>
                    <a:pt x="6946773" y="823617"/>
                    <a:pt x="7079647" y="826569"/>
                  </a:cubicBezTo>
                  <a:cubicBezTo>
                    <a:pt x="7212520" y="828951"/>
                    <a:pt x="7345585" y="831903"/>
                    <a:pt x="7478173" y="836094"/>
                  </a:cubicBezTo>
                  <a:cubicBezTo>
                    <a:pt x="7610475" y="839714"/>
                    <a:pt x="7743539" y="844953"/>
                    <a:pt x="7871937" y="851430"/>
                  </a:cubicBezTo>
                  <a:lnTo>
                    <a:pt x="7919657" y="854097"/>
                  </a:lnTo>
                  <a:cubicBezTo>
                    <a:pt x="7935564" y="854954"/>
                    <a:pt x="7949756" y="856192"/>
                    <a:pt x="7964901" y="857240"/>
                  </a:cubicBezTo>
                  <a:lnTo>
                    <a:pt x="8015955" y="861050"/>
                  </a:lnTo>
                  <a:cubicBezTo>
                    <a:pt x="8035195" y="862383"/>
                    <a:pt x="8053769" y="863622"/>
                    <a:pt x="8072247" y="864384"/>
                  </a:cubicBezTo>
                  <a:cubicBezTo>
                    <a:pt x="8145780" y="867527"/>
                    <a:pt x="8216456" y="868479"/>
                    <a:pt x="8286750" y="868384"/>
                  </a:cubicBezTo>
                  <a:cubicBezTo>
                    <a:pt x="8427148" y="867527"/>
                    <a:pt x="8565452" y="862574"/>
                    <a:pt x="8704040" y="853716"/>
                  </a:cubicBezTo>
                  <a:cubicBezTo>
                    <a:pt x="8842534" y="844762"/>
                    <a:pt x="8980741" y="832284"/>
                    <a:pt x="9120188" y="814092"/>
                  </a:cubicBezTo>
                  <a:cubicBezTo>
                    <a:pt x="9140761" y="811425"/>
                    <a:pt x="9161336" y="808567"/>
                    <a:pt x="9181909" y="805519"/>
                  </a:cubicBezTo>
                  <a:lnTo>
                    <a:pt x="9181909" y="396420"/>
                  </a:lnTo>
                  <a:close/>
                </a:path>
              </a:pathLst>
            </a:custGeom>
            <a:solidFill>
              <a:schemeClr val="bg1">
                <a:alpha val="30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5" name="Freeform: Shape 74">
              <a:extLst>
                <a:ext uri="{FF2B5EF4-FFF2-40B4-BE49-F238E27FC236}">
                  <a16:creationId xmlns:a16="http://schemas.microsoft.com/office/drawing/2014/main" id="{385A18E1-CBE3-4BBD-B1B7-CDBCA685E0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199381"/>
              <a:ext cx="12188952" cy="902694"/>
            </a:xfrm>
            <a:custGeom>
              <a:avLst/>
              <a:gdLst>
                <a:gd name="connsiteX0" fmla="*/ 9182100 w 9182100"/>
                <a:gd name="connsiteY0" fmla="*/ 351088 h 765639"/>
                <a:gd name="connsiteX1" fmla="*/ 9178480 w 9182100"/>
                <a:gd name="connsiteY1" fmla="*/ 350993 h 765639"/>
                <a:gd name="connsiteX2" fmla="*/ 8783955 w 9182100"/>
                <a:gd name="connsiteY2" fmla="*/ 327561 h 765639"/>
                <a:gd name="connsiteX3" fmla="*/ 8390763 w 9182100"/>
                <a:gd name="connsiteY3" fmla="*/ 288795 h 765639"/>
                <a:gd name="connsiteX4" fmla="*/ 8199502 w 9182100"/>
                <a:gd name="connsiteY4" fmla="*/ 262601 h 765639"/>
                <a:gd name="connsiteX5" fmla="*/ 8153972 w 9182100"/>
                <a:gd name="connsiteY5" fmla="*/ 254886 h 765639"/>
                <a:gd name="connsiteX6" fmla="*/ 8131588 w 9182100"/>
                <a:gd name="connsiteY6" fmla="*/ 250790 h 765639"/>
                <a:gd name="connsiteX7" fmla="*/ 8104632 w 9182100"/>
                <a:gd name="connsiteY7" fmla="*/ 246504 h 765639"/>
                <a:gd name="connsiteX8" fmla="*/ 8050911 w 9182100"/>
                <a:gd name="connsiteY8" fmla="*/ 238217 h 765639"/>
                <a:gd name="connsiteX9" fmla="*/ 7998810 w 9182100"/>
                <a:gd name="connsiteY9" fmla="*/ 230978 h 765639"/>
                <a:gd name="connsiteX10" fmla="*/ 7589902 w 9182100"/>
                <a:gd name="connsiteY10" fmla="*/ 183925 h 765639"/>
                <a:gd name="connsiteX11" fmla="*/ 7183469 w 9182100"/>
                <a:gd name="connsiteY11" fmla="*/ 147634 h 765639"/>
                <a:gd name="connsiteX12" fmla="*/ 6775990 w 9182100"/>
                <a:gd name="connsiteY12" fmla="*/ 119821 h 765639"/>
                <a:gd name="connsiteX13" fmla="*/ 6364795 w 9182100"/>
                <a:gd name="connsiteY13" fmla="*/ 102391 h 765639"/>
                <a:gd name="connsiteX14" fmla="*/ 6154293 w 9182100"/>
                <a:gd name="connsiteY14" fmla="*/ 100581 h 765639"/>
                <a:gd name="connsiteX15" fmla="*/ 6100287 w 9182100"/>
                <a:gd name="connsiteY15" fmla="*/ 101343 h 765639"/>
                <a:gd name="connsiteX16" fmla="*/ 6045327 w 9182100"/>
                <a:gd name="connsiteY16" fmla="*/ 103438 h 765639"/>
                <a:gd name="connsiteX17" fmla="*/ 5935980 w 9182100"/>
                <a:gd name="connsiteY17" fmla="*/ 110296 h 765639"/>
                <a:gd name="connsiteX18" fmla="*/ 5523357 w 9182100"/>
                <a:gd name="connsiteY18" fmla="*/ 157635 h 765639"/>
                <a:gd name="connsiteX19" fmla="*/ 5149882 w 9182100"/>
                <a:gd name="connsiteY19" fmla="*/ 185639 h 765639"/>
                <a:gd name="connsiteX20" fmla="*/ 4777073 w 9182100"/>
                <a:gd name="connsiteY20" fmla="*/ 170685 h 765639"/>
                <a:gd name="connsiteX21" fmla="*/ 4729925 w 9182100"/>
                <a:gd name="connsiteY21" fmla="*/ 166208 h 765639"/>
                <a:gd name="connsiteX22" fmla="*/ 4682585 w 9182100"/>
                <a:gd name="connsiteY22" fmla="*/ 161064 h 765639"/>
                <a:gd name="connsiteX23" fmla="*/ 4635151 w 9182100"/>
                <a:gd name="connsiteY23" fmla="*/ 155445 h 765639"/>
                <a:gd name="connsiteX24" fmla="*/ 4611434 w 9182100"/>
                <a:gd name="connsiteY24" fmla="*/ 152492 h 765639"/>
                <a:gd name="connsiteX25" fmla="*/ 4587145 w 9182100"/>
                <a:gd name="connsiteY25" fmla="*/ 149349 h 765639"/>
                <a:gd name="connsiteX26" fmla="*/ 4387977 w 9182100"/>
                <a:gd name="connsiteY26" fmla="*/ 122774 h 765639"/>
                <a:gd name="connsiteX27" fmla="*/ 3989356 w 9182100"/>
                <a:gd name="connsiteY27" fmla="*/ 68577 h 765639"/>
                <a:gd name="connsiteX28" fmla="*/ 3789140 w 9182100"/>
                <a:gd name="connsiteY28" fmla="*/ 42192 h 765639"/>
                <a:gd name="connsiteX29" fmla="*/ 3689033 w 9182100"/>
                <a:gd name="connsiteY29" fmla="*/ 29143 h 765639"/>
                <a:gd name="connsiteX30" fmla="*/ 3634835 w 9182100"/>
                <a:gd name="connsiteY30" fmla="*/ 22571 h 765639"/>
                <a:gd name="connsiteX31" fmla="*/ 3579876 w 9182100"/>
                <a:gd name="connsiteY31" fmla="*/ 16856 h 765639"/>
                <a:gd name="connsiteX32" fmla="*/ 3147441 w 9182100"/>
                <a:gd name="connsiteY32" fmla="*/ 473 h 765639"/>
                <a:gd name="connsiteX33" fmla="*/ 2724722 w 9182100"/>
                <a:gd name="connsiteY33" fmla="*/ 22857 h 765639"/>
                <a:gd name="connsiteX34" fmla="*/ 1898428 w 9182100"/>
                <a:gd name="connsiteY34" fmla="*/ 147730 h 765639"/>
                <a:gd name="connsiteX35" fmla="*/ 1692878 w 9182100"/>
                <a:gd name="connsiteY35" fmla="*/ 195069 h 765639"/>
                <a:gd name="connsiteX36" fmla="*/ 1640205 w 9182100"/>
                <a:gd name="connsiteY36" fmla="*/ 208785 h 765639"/>
                <a:gd name="connsiteX37" fmla="*/ 1592294 w 9182100"/>
                <a:gd name="connsiteY37" fmla="*/ 221643 h 765639"/>
                <a:gd name="connsiteX38" fmla="*/ 1500092 w 9182100"/>
                <a:gd name="connsiteY38" fmla="*/ 245551 h 765639"/>
                <a:gd name="connsiteX39" fmla="*/ 1130046 w 9182100"/>
                <a:gd name="connsiteY39" fmla="*/ 318227 h 765639"/>
                <a:gd name="connsiteX40" fmla="*/ 944880 w 9182100"/>
                <a:gd name="connsiteY40" fmla="*/ 337658 h 765639"/>
                <a:gd name="connsiteX41" fmla="*/ 852583 w 9182100"/>
                <a:gd name="connsiteY41" fmla="*/ 341944 h 765639"/>
                <a:gd name="connsiteX42" fmla="*/ 760476 w 9182100"/>
                <a:gd name="connsiteY42" fmla="*/ 343087 h 765639"/>
                <a:gd name="connsiteX43" fmla="*/ 577215 w 9182100"/>
                <a:gd name="connsiteY43" fmla="*/ 332800 h 765639"/>
                <a:gd name="connsiteX44" fmla="*/ 394907 w 9182100"/>
                <a:gd name="connsiteY44" fmla="*/ 305463 h 765639"/>
                <a:gd name="connsiteX45" fmla="*/ 211265 w 9182100"/>
                <a:gd name="connsiteY45" fmla="*/ 261363 h 765639"/>
                <a:gd name="connsiteX46" fmla="*/ 17526 w 9182100"/>
                <a:gd name="connsiteY46" fmla="*/ 204880 h 765639"/>
                <a:gd name="connsiteX47" fmla="*/ 0 w 9182100"/>
                <a:gd name="connsiteY47" fmla="*/ 199927 h 765639"/>
                <a:gd name="connsiteX48" fmla="*/ 0 w 9182100"/>
                <a:gd name="connsiteY48" fmla="*/ 526920 h 765639"/>
                <a:gd name="connsiteX49" fmla="*/ 100298 w 9182100"/>
                <a:gd name="connsiteY49" fmla="*/ 571973 h 765639"/>
                <a:gd name="connsiteX50" fmla="*/ 301562 w 9182100"/>
                <a:gd name="connsiteY50" fmla="*/ 649697 h 765639"/>
                <a:gd name="connsiteX51" fmla="*/ 731044 w 9182100"/>
                <a:gd name="connsiteY51" fmla="*/ 746947 h 765639"/>
                <a:gd name="connsiteX52" fmla="*/ 1168241 w 9182100"/>
                <a:gd name="connsiteY52" fmla="*/ 762759 h 765639"/>
                <a:gd name="connsiteX53" fmla="*/ 1596581 w 9182100"/>
                <a:gd name="connsiteY53" fmla="*/ 716944 h 765639"/>
                <a:gd name="connsiteX54" fmla="*/ 1701641 w 9182100"/>
                <a:gd name="connsiteY54" fmla="*/ 697894 h 765639"/>
                <a:gd name="connsiteX55" fmla="*/ 1752124 w 9182100"/>
                <a:gd name="connsiteY55" fmla="*/ 688273 h 765639"/>
                <a:gd name="connsiteX56" fmla="*/ 1797939 w 9182100"/>
                <a:gd name="connsiteY56" fmla="*/ 679891 h 765639"/>
                <a:gd name="connsiteX57" fmla="*/ 1988630 w 9182100"/>
                <a:gd name="connsiteY57" fmla="*/ 649316 h 765639"/>
                <a:gd name="connsiteX58" fmla="*/ 2376297 w 9182100"/>
                <a:gd name="connsiteY58" fmla="*/ 601691 h 765639"/>
                <a:gd name="connsiteX59" fmla="*/ 2570416 w 9182100"/>
                <a:gd name="connsiteY59" fmla="*/ 584165 h 765639"/>
                <a:gd name="connsiteX60" fmla="*/ 2764155 w 9182100"/>
                <a:gd name="connsiteY60" fmla="*/ 571497 h 765639"/>
                <a:gd name="connsiteX61" fmla="*/ 2956941 w 9182100"/>
                <a:gd name="connsiteY61" fmla="*/ 564163 h 765639"/>
                <a:gd name="connsiteX62" fmla="*/ 3148298 w 9182100"/>
                <a:gd name="connsiteY62" fmla="*/ 562639 h 765639"/>
                <a:gd name="connsiteX63" fmla="*/ 3337274 w 9182100"/>
                <a:gd name="connsiteY63" fmla="*/ 568544 h 765639"/>
                <a:gd name="connsiteX64" fmla="*/ 3522345 w 9182100"/>
                <a:gd name="connsiteY64" fmla="*/ 583308 h 765639"/>
                <a:gd name="connsiteX65" fmla="*/ 3567779 w 9182100"/>
                <a:gd name="connsiteY65" fmla="*/ 588642 h 765639"/>
                <a:gd name="connsiteX66" fmla="*/ 3613785 w 9182100"/>
                <a:gd name="connsiteY66" fmla="*/ 594357 h 765639"/>
                <a:gd name="connsiteX67" fmla="*/ 3713798 w 9182100"/>
                <a:gd name="connsiteY67" fmla="*/ 607882 h 765639"/>
                <a:gd name="connsiteX68" fmla="*/ 3913823 w 9182100"/>
                <a:gd name="connsiteY68" fmla="*/ 634838 h 765639"/>
                <a:gd name="connsiteX69" fmla="*/ 4315873 w 9182100"/>
                <a:gd name="connsiteY69" fmla="*/ 686273 h 765639"/>
                <a:gd name="connsiteX70" fmla="*/ 4517422 w 9182100"/>
                <a:gd name="connsiteY70" fmla="*/ 710086 h 765639"/>
                <a:gd name="connsiteX71" fmla="*/ 4728972 w 9182100"/>
                <a:gd name="connsiteY71" fmla="*/ 731422 h 765639"/>
                <a:gd name="connsiteX72" fmla="*/ 5162931 w 9182100"/>
                <a:gd name="connsiteY72" fmla="*/ 744185 h 765639"/>
                <a:gd name="connsiteX73" fmla="*/ 5594033 w 9182100"/>
                <a:gd name="connsiteY73" fmla="*/ 706466 h 765639"/>
                <a:gd name="connsiteX74" fmla="*/ 5982939 w 9182100"/>
                <a:gd name="connsiteY74" fmla="*/ 655793 h 765639"/>
                <a:gd name="connsiteX75" fmla="*/ 6075045 w 9182100"/>
                <a:gd name="connsiteY75" fmla="*/ 648459 h 765639"/>
                <a:gd name="connsiteX76" fmla="*/ 6167819 w 9182100"/>
                <a:gd name="connsiteY76" fmla="*/ 643887 h 765639"/>
                <a:gd name="connsiteX77" fmla="*/ 6361081 w 9182100"/>
                <a:gd name="connsiteY77" fmla="*/ 639124 h 765639"/>
                <a:gd name="connsiteX78" fmla="*/ 6757321 w 9182100"/>
                <a:gd name="connsiteY78" fmla="*/ 640458 h 765639"/>
                <a:gd name="connsiteX79" fmla="*/ 7156704 w 9182100"/>
                <a:gd name="connsiteY79" fmla="*/ 649030 h 765639"/>
                <a:gd name="connsiteX80" fmla="*/ 7556373 w 9182100"/>
                <a:gd name="connsiteY80" fmla="*/ 662365 h 765639"/>
                <a:gd name="connsiteX81" fmla="*/ 7952328 w 9182100"/>
                <a:gd name="connsiteY81" fmla="*/ 682177 h 765639"/>
                <a:gd name="connsiteX82" fmla="*/ 8000714 w 9182100"/>
                <a:gd name="connsiteY82" fmla="*/ 685511 h 765639"/>
                <a:gd name="connsiteX83" fmla="*/ 8047196 w 9182100"/>
                <a:gd name="connsiteY83" fmla="*/ 689416 h 765639"/>
                <a:gd name="connsiteX84" fmla="*/ 8097965 w 9182100"/>
                <a:gd name="connsiteY84" fmla="*/ 693893 h 765639"/>
                <a:gd name="connsiteX85" fmla="*/ 8152733 w 9182100"/>
                <a:gd name="connsiteY85" fmla="*/ 697894 h 765639"/>
                <a:gd name="connsiteX86" fmla="*/ 8363903 w 9182100"/>
                <a:gd name="connsiteY86" fmla="*/ 705133 h 765639"/>
                <a:gd name="connsiteX87" fmla="*/ 8777764 w 9182100"/>
                <a:gd name="connsiteY87" fmla="*/ 698084 h 765639"/>
                <a:gd name="connsiteX88" fmla="*/ 9182005 w 9182100"/>
                <a:gd name="connsiteY88" fmla="*/ 668366 h 765639"/>
                <a:gd name="connsiteX89" fmla="*/ 9182005 w 9182100"/>
                <a:gd name="connsiteY89" fmla="*/ 351088 h 765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9182100" h="765639">
                  <a:moveTo>
                    <a:pt x="9182100" y="351088"/>
                  </a:moveTo>
                  <a:cubicBezTo>
                    <a:pt x="9180862" y="351088"/>
                    <a:pt x="9179719" y="350993"/>
                    <a:pt x="9178480" y="350993"/>
                  </a:cubicBezTo>
                  <a:cubicBezTo>
                    <a:pt x="9047607" y="346421"/>
                    <a:pt x="8915591" y="337944"/>
                    <a:pt x="8783955" y="327561"/>
                  </a:cubicBezTo>
                  <a:cubicBezTo>
                    <a:pt x="8652320" y="316894"/>
                    <a:pt x="8520589" y="304416"/>
                    <a:pt x="8390763" y="288795"/>
                  </a:cubicBezTo>
                  <a:cubicBezTo>
                    <a:pt x="8325898" y="281175"/>
                    <a:pt x="8261509" y="272602"/>
                    <a:pt x="8199502" y="262601"/>
                  </a:cubicBezTo>
                  <a:cubicBezTo>
                    <a:pt x="8184070" y="260029"/>
                    <a:pt x="8168831" y="257553"/>
                    <a:pt x="8153972" y="254886"/>
                  </a:cubicBezTo>
                  <a:lnTo>
                    <a:pt x="8131588" y="250790"/>
                  </a:lnTo>
                  <a:lnTo>
                    <a:pt x="8104632" y="246504"/>
                  </a:lnTo>
                  <a:cubicBezTo>
                    <a:pt x="8086725" y="243741"/>
                    <a:pt x="8068247" y="240598"/>
                    <a:pt x="8050911" y="238217"/>
                  </a:cubicBezTo>
                  <a:lnTo>
                    <a:pt x="7998810" y="230978"/>
                  </a:lnTo>
                  <a:cubicBezTo>
                    <a:pt x="7860697" y="212023"/>
                    <a:pt x="7725633" y="198021"/>
                    <a:pt x="7589902" y="183925"/>
                  </a:cubicBezTo>
                  <a:cubicBezTo>
                    <a:pt x="7454360" y="170304"/>
                    <a:pt x="7319010" y="158779"/>
                    <a:pt x="7183469" y="147634"/>
                  </a:cubicBezTo>
                  <a:cubicBezTo>
                    <a:pt x="7047929" y="137252"/>
                    <a:pt x="6912198" y="127632"/>
                    <a:pt x="6775990" y="119821"/>
                  </a:cubicBezTo>
                  <a:cubicBezTo>
                    <a:pt x="6639592" y="112582"/>
                    <a:pt x="6503194" y="105439"/>
                    <a:pt x="6364795" y="102391"/>
                  </a:cubicBezTo>
                  <a:cubicBezTo>
                    <a:pt x="6295263" y="101057"/>
                    <a:pt x="6225826" y="99819"/>
                    <a:pt x="6154293" y="100581"/>
                  </a:cubicBezTo>
                  <a:cubicBezTo>
                    <a:pt x="6136577" y="100581"/>
                    <a:pt x="6118860" y="100581"/>
                    <a:pt x="6100287" y="101343"/>
                  </a:cubicBezTo>
                  <a:cubicBezTo>
                    <a:pt x="6081903" y="101819"/>
                    <a:pt x="6063615" y="102486"/>
                    <a:pt x="6045327" y="103438"/>
                  </a:cubicBezTo>
                  <a:cubicBezTo>
                    <a:pt x="6008656" y="104962"/>
                    <a:pt x="5972175" y="107439"/>
                    <a:pt x="5935980" y="110296"/>
                  </a:cubicBezTo>
                  <a:cubicBezTo>
                    <a:pt x="5790724" y="121631"/>
                    <a:pt x="5651659" y="142110"/>
                    <a:pt x="5523357" y="157635"/>
                  </a:cubicBezTo>
                  <a:cubicBezTo>
                    <a:pt x="5394484" y="173542"/>
                    <a:pt x="5273040" y="183543"/>
                    <a:pt x="5149882" y="185639"/>
                  </a:cubicBezTo>
                  <a:cubicBezTo>
                    <a:pt x="5027010" y="187925"/>
                    <a:pt x="4902803" y="182210"/>
                    <a:pt x="4777073" y="170685"/>
                  </a:cubicBezTo>
                  <a:lnTo>
                    <a:pt x="4729925" y="166208"/>
                  </a:lnTo>
                  <a:lnTo>
                    <a:pt x="4682585" y="161064"/>
                  </a:lnTo>
                  <a:cubicBezTo>
                    <a:pt x="4666869" y="159445"/>
                    <a:pt x="4650963" y="157350"/>
                    <a:pt x="4635151" y="155445"/>
                  </a:cubicBezTo>
                  <a:lnTo>
                    <a:pt x="4611434" y="152492"/>
                  </a:lnTo>
                  <a:cubicBezTo>
                    <a:pt x="4603623" y="151539"/>
                    <a:pt x="4595622" y="150587"/>
                    <a:pt x="4587145" y="149349"/>
                  </a:cubicBezTo>
                  <a:lnTo>
                    <a:pt x="4387977" y="122774"/>
                  </a:lnTo>
                  <a:lnTo>
                    <a:pt x="3989356" y="68577"/>
                  </a:lnTo>
                  <a:lnTo>
                    <a:pt x="3789140" y="42192"/>
                  </a:lnTo>
                  <a:lnTo>
                    <a:pt x="3689033" y="29143"/>
                  </a:lnTo>
                  <a:lnTo>
                    <a:pt x="3634835" y="22571"/>
                  </a:lnTo>
                  <a:cubicBezTo>
                    <a:pt x="3616452" y="20285"/>
                    <a:pt x="3598069" y="18380"/>
                    <a:pt x="3579876" y="16856"/>
                  </a:cubicBezTo>
                  <a:cubicBezTo>
                    <a:pt x="3433667" y="3140"/>
                    <a:pt x="3289840" y="-1622"/>
                    <a:pt x="3147441" y="473"/>
                  </a:cubicBezTo>
                  <a:cubicBezTo>
                    <a:pt x="3005138" y="2283"/>
                    <a:pt x="2864263" y="10188"/>
                    <a:pt x="2724722" y="22857"/>
                  </a:cubicBezTo>
                  <a:cubicBezTo>
                    <a:pt x="2445353" y="48098"/>
                    <a:pt x="2171129" y="90198"/>
                    <a:pt x="1898428" y="147730"/>
                  </a:cubicBezTo>
                  <a:cubicBezTo>
                    <a:pt x="1830134" y="162208"/>
                    <a:pt x="1762030" y="177448"/>
                    <a:pt x="1692878" y="195069"/>
                  </a:cubicBezTo>
                  <a:lnTo>
                    <a:pt x="1640205" y="208785"/>
                  </a:lnTo>
                  <a:lnTo>
                    <a:pt x="1592294" y="221643"/>
                  </a:lnTo>
                  <a:cubicBezTo>
                    <a:pt x="1561624" y="229740"/>
                    <a:pt x="1530858" y="238503"/>
                    <a:pt x="1500092" y="245551"/>
                  </a:cubicBezTo>
                  <a:cubicBezTo>
                    <a:pt x="1377125" y="276412"/>
                    <a:pt x="1253490" y="300987"/>
                    <a:pt x="1130046" y="318227"/>
                  </a:cubicBezTo>
                  <a:cubicBezTo>
                    <a:pt x="1068229" y="326895"/>
                    <a:pt x="1006602" y="333086"/>
                    <a:pt x="944880" y="337658"/>
                  </a:cubicBezTo>
                  <a:cubicBezTo>
                    <a:pt x="914114" y="339277"/>
                    <a:pt x="883253" y="341563"/>
                    <a:pt x="852583" y="341944"/>
                  </a:cubicBezTo>
                  <a:cubicBezTo>
                    <a:pt x="821817" y="343278"/>
                    <a:pt x="791147" y="342992"/>
                    <a:pt x="760476" y="343087"/>
                  </a:cubicBezTo>
                  <a:cubicBezTo>
                    <a:pt x="699230" y="342135"/>
                    <a:pt x="638175" y="338706"/>
                    <a:pt x="577215" y="332800"/>
                  </a:cubicBezTo>
                  <a:cubicBezTo>
                    <a:pt x="516255" y="326895"/>
                    <a:pt x="455771" y="317179"/>
                    <a:pt x="394907" y="305463"/>
                  </a:cubicBezTo>
                  <a:cubicBezTo>
                    <a:pt x="334137" y="293557"/>
                    <a:pt x="273368" y="278412"/>
                    <a:pt x="211265" y="261363"/>
                  </a:cubicBezTo>
                  <a:cubicBezTo>
                    <a:pt x="149066" y="244123"/>
                    <a:pt x="85820" y="224310"/>
                    <a:pt x="17526" y="204880"/>
                  </a:cubicBezTo>
                  <a:cubicBezTo>
                    <a:pt x="11716" y="203165"/>
                    <a:pt x="5906" y="201546"/>
                    <a:pt x="0" y="199927"/>
                  </a:cubicBezTo>
                  <a:lnTo>
                    <a:pt x="0" y="526920"/>
                  </a:lnTo>
                  <a:cubicBezTo>
                    <a:pt x="32576" y="541874"/>
                    <a:pt x="66104" y="557114"/>
                    <a:pt x="100298" y="571973"/>
                  </a:cubicBezTo>
                  <a:cubicBezTo>
                    <a:pt x="164973" y="600167"/>
                    <a:pt x="232410" y="626456"/>
                    <a:pt x="301562" y="649697"/>
                  </a:cubicBezTo>
                  <a:cubicBezTo>
                    <a:pt x="439865" y="696655"/>
                    <a:pt x="585216" y="728754"/>
                    <a:pt x="731044" y="746947"/>
                  </a:cubicBezTo>
                  <a:cubicBezTo>
                    <a:pt x="876967" y="764664"/>
                    <a:pt x="1023652" y="769426"/>
                    <a:pt x="1168241" y="762759"/>
                  </a:cubicBezTo>
                  <a:cubicBezTo>
                    <a:pt x="1313021" y="756663"/>
                    <a:pt x="1455896" y="740185"/>
                    <a:pt x="1596581" y="716944"/>
                  </a:cubicBezTo>
                  <a:cubicBezTo>
                    <a:pt x="1632014" y="711610"/>
                    <a:pt x="1666685" y="704371"/>
                    <a:pt x="1701641" y="697894"/>
                  </a:cubicBezTo>
                  <a:lnTo>
                    <a:pt x="1752124" y="688273"/>
                  </a:lnTo>
                  <a:lnTo>
                    <a:pt x="1797939" y="679891"/>
                  </a:lnTo>
                  <a:cubicBezTo>
                    <a:pt x="1860328" y="669128"/>
                    <a:pt x="1924431" y="658746"/>
                    <a:pt x="1988630" y="649316"/>
                  </a:cubicBezTo>
                  <a:cubicBezTo>
                    <a:pt x="2117217" y="630838"/>
                    <a:pt x="2246852" y="614645"/>
                    <a:pt x="2376297" y="601691"/>
                  </a:cubicBezTo>
                  <a:cubicBezTo>
                    <a:pt x="2441067" y="595214"/>
                    <a:pt x="2505742" y="589118"/>
                    <a:pt x="2570416" y="584165"/>
                  </a:cubicBezTo>
                  <a:cubicBezTo>
                    <a:pt x="2635091" y="579402"/>
                    <a:pt x="2699671" y="574831"/>
                    <a:pt x="2764155" y="571497"/>
                  </a:cubicBezTo>
                  <a:cubicBezTo>
                    <a:pt x="2828639" y="568068"/>
                    <a:pt x="2892933" y="565401"/>
                    <a:pt x="2956941" y="564163"/>
                  </a:cubicBezTo>
                  <a:cubicBezTo>
                    <a:pt x="3021045" y="562353"/>
                    <a:pt x="3084766" y="561972"/>
                    <a:pt x="3148298" y="562639"/>
                  </a:cubicBezTo>
                  <a:cubicBezTo>
                    <a:pt x="3211735" y="563305"/>
                    <a:pt x="3274695" y="565591"/>
                    <a:pt x="3337274" y="568544"/>
                  </a:cubicBezTo>
                  <a:cubicBezTo>
                    <a:pt x="3399568" y="572259"/>
                    <a:pt x="3461671" y="576259"/>
                    <a:pt x="3522345" y="583308"/>
                  </a:cubicBezTo>
                  <a:cubicBezTo>
                    <a:pt x="3537680" y="584737"/>
                    <a:pt x="3552730" y="586737"/>
                    <a:pt x="3567779" y="588642"/>
                  </a:cubicBezTo>
                  <a:lnTo>
                    <a:pt x="3613785" y="594357"/>
                  </a:lnTo>
                  <a:lnTo>
                    <a:pt x="3713798" y="607882"/>
                  </a:lnTo>
                  <a:lnTo>
                    <a:pt x="3913823" y="634838"/>
                  </a:lnTo>
                  <a:cubicBezTo>
                    <a:pt x="4047268" y="652078"/>
                    <a:pt x="4180904" y="670366"/>
                    <a:pt x="4315873" y="686273"/>
                  </a:cubicBezTo>
                  <a:lnTo>
                    <a:pt x="4517422" y="710086"/>
                  </a:lnTo>
                  <a:cubicBezTo>
                    <a:pt x="4586573" y="717896"/>
                    <a:pt x="4657916" y="725992"/>
                    <a:pt x="4728972" y="731422"/>
                  </a:cubicBezTo>
                  <a:cubicBezTo>
                    <a:pt x="4871371" y="743042"/>
                    <a:pt x="5016627" y="748376"/>
                    <a:pt x="5162931" y="744185"/>
                  </a:cubicBezTo>
                  <a:cubicBezTo>
                    <a:pt x="5308949" y="740566"/>
                    <a:pt x="5456111" y="725611"/>
                    <a:pt x="5594033" y="706466"/>
                  </a:cubicBezTo>
                  <a:cubicBezTo>
                    <a:pt x="5732621" y="687511"/>
                    <a:pt x="5859876" y="667033"/>
                    <a:pt x="5982939" y="655793"/>
                  </a:cubicBezTo>
                  <a:cubicBezTo>
                    <a:pt x="6013799" y="652936"/>
                    <a:pt x="6044375" y="650364"/>
                    <a:pt x="6075045" y="648459"/>
                  </a:cubicBezTo>
                  <a:cubicBezTo>
                    <a:pt x="6105906" y="646363"/>
                    <a:pt x="6135529" y="645125"/>
                    <a:pt x="6167819" y="643887"/>
                  </a:cubicBezTo>
                  <a:cubicBezTo>
                    <a:pt x="6230779" y="641125"/>
                    <a:pt x="6295930" y="640077"/>
                    <a:pt x="6361081" y="639124"/>
                  </a:cubicBezTo>
                  <a:cubicBezTo>
                    <a:pt x="6491955" y="637981"/>
                    <a:pt x="6624638" y="638553"/>
                    <a:pt x="6757321" y="640458"/>
                  </a:cubicBezTo>
                  <a:cubicBezTo>
                    <a:pt x="6890195" y="642553"/>
                    <a:pt x="7023449" y="645030"/>
                    <a:pt x="7156704" y="649030"/>
                  </a:cubicBezTo>
                  <a:cubicBezTo>
                    <a:pt x="7289959" y="652650"/>
                    <a:pt x="7423404" y="656841"/>
                    <a:pt x="7556373" y="662365"/>
                  </a:cubicBezTo>
                  <a:cubicBezTo>
                    <a:pt x="7689152" y="667509"/>
                    <a:pt x="7822502" y="673986"/>
                    <a:pt x="7952328" y="682177"/>
                  </a:cubicBezTo>
                  <a:lnTo>
                    <a:pt x="8000714" y="685511"/>
                  </a:lnTo>
                  <a:cubicBezTo>
                    <a:pt x="8016811" y="686654"/>
                    <a:pt x="8031670" y="688178"/>
                    <a:pt x="8047196" y="689416"/>
                  </a:cubicBezTo>
                  <a:lnTo>
                    <a:pt x="8097965" y="693893"/>
                  </a:lnTo>
                  <a:cubicBezTo>
                    <a:pt x="8116539" y="695417"/>
                    <a:pt x="8134731" y="696846"/>
                    <a:pt x="8152733" y="697894"/>
                  </a:cubicBezTo>
                  <a:cubicBezTo>
                    <a:pt x="8224647" y="701989"/>
                    <a:pt x="8294465" y="704085"/>
                    <a:pt x="8363903" y="705133"/>
                  </a:cubicBezTo>
                  <a:cubicBezTo>
                    <a:pt x="8502777" y="706657"/>
                    <a:pt x="8640223" y="704180"/>
                    <a:pt x="8777764" y="698084"/>
                  </a:cubicBezTo>
                  <a:cubicBezTo>
                    <a:pt x="8912352" y="692083"/>
                    <a:pt x="9046845" y="682749"/>
                    <a:pt x="9182005" y="668366"/>
                  </a:cubicBezTo>
                  <a:lnTo>
                    <a:pt x="9182005" y="351088"/>
                  </a:lnTo>
                  <a:close/>
                </a:path>
              </a:pathLst>
            </a:custGeom>
            <a:solidFill>
              <a:schemeClr val="bg1">
                <a:alpha val="30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6" name="Freeform: Shape 75">
              <a:extLst>
                <a:ext uri="{FF2B5EF4-FFF2-40B4-BE49-F238E27FC236}">
                  <a16:creationId xmlns:a16="http://schemas.microsoft.com/office/drawing/2014/main" id="{133EDCAA-1D6C-4710-9DA1-C7FC946D8E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501488"/>
              <a:ext cx="12188952" cy="641669"/>
            </a:xfrm>
            <a:custGeom>
              <a:avLst/>
              <a:gdLst>
                <a:gd name="connsiteX0" fmla="*/ 9182100 w 9182100"/>
                <a:gd name="connsiteY0" fmla="*/ 154189 h 544245"/>
                <a:gd name="connsiteX1" fmla="*/ 9047702 w 9182100"/>
                <a:gd name="connsiteY1" fmla="*/ 162762 h 544245"/>
                <a:gd name="connsiteX2" fmla="*/ 8652224 w 9182100"/>
                <a:gd name="connsiteY2" fmla="*/ 178287 h 544245"/>
                <a:gd name="connsiteX3" fmla="*/ 8255603 w 9182100"/>
                <a:gd name="connsiteY3" fmla="*/ 161047 h 544245"/>
                <a:gd name="connsiteX4" fmla="*/ 8060722 w 9182100"/>
                <a:gd name="connsiteY4" fmla="*/ 140854 h 544245"/>
                <a:gd name="connsiteX5" fmla="*/ 8013478 w 9182100"/>
                <a:gd name="connsiteY5" fmla="*/ 134187 h 544245"/>
                <a:gd name="connsiteX6" fmla="*/ 7990428 w 9182100"/>
                <a:gd name="connsiteY6" fmla="*/ 130567 h 544245"/>
                <a:gd name="connsiteX7" fmla="*/ 7964139 w 9182100"/>
                <a:gd name="connsiteY7" fmla="*/ 126853 h 544245"/>
                <a:gd name="connsiteX8" fmla="*/ 7911656 w 9182100"/>
                <a:gd name="connsiteY8" fmla="*/ 119518 h 544245"/>
                <a:gd name="connsiteX9" fmla="*/ 7860220 w 9182100"/>
                <a:gd name="connsiteY9" fmla="*/ 113232 h 544245"/>
                <a:gd name="connsiteX10" fmla="*/ 7453884 w 9182100"/>
                <a:gd name="connsiteY10" fmla="*/ 70369 h 544245"/>
                <a:gd name="connsiteX11" fmla="*/ 7048976 w 9182100"/>
                <a:gd name="connsiteY11" fmla="*/ 36556 h 544245"/>
                <a:gd name="connsiteX12" fmla="*/ 6846285 w 9182100"/>
                <a:gd name="connsiteY12" fmla="*/ 22649 h 544245"/>
                <a:gd name="connsiteX13" fmla="*/ 6643212 w 9182100"/>
                <a:gd name="connsiteY13" fmla="*/ 11600 h 544245"/>
                <a:gd name="connsiteX14" fmla="*/ 6541485 w 9182100"/>
                <a:gd name="connsiteY14" fmla="*/ 7314 h 544245"/>
                <a:gd name="connsiteX15" fmla="*/ 6439567 w 9182100"/>
                <a:gd name="connsiteY15" fmla="*/ 3885 h 544245"/>
                <a:gd name="connsiteX16" fmla="*/ 6337459 w 9182100"/>
                <a:gd name="connsiteY16" fmla="*/ 1313 h 544245"/>
                <a:gd name="connsiteX17" fmla="*/ 6234970 w 9182100"/>
                <a:gd name="connsiteY17" fmla="*/ 75 h 544245"/>
                <a:gd name="connsiteX18" fmla="*/ 6027802 w 9182100"/>
                <a:gd name="connsiteY18" fmla="*/ 2265 h 544245"/>
                <a:gd name="connsiteX19" fmla="*/ 5921978 w 9182100"/>
                <a:gd name="connsiteY19" fmla="*/ 6552 h 544245"/>
                <a:gd name="connsiteX20" fmla="*/ 5815965 w 9182100"/>
                <a:gd name="connsiteY20" fmla="*/ 14362 h 544245"/>
                <a:gd name="connsiteX21" fmla="*/ 5408390 w 9182100"/>
                <a:gd name="connsiteY21" fmla="*/ 67036 h 544245"/>
                <a:gd name="connsiteX22" fmla="*/ 5023866 w 9182100"/>
                <a:gd name="connsiteY22" fmla="*/ 103992 h 544245"/>
                <a:gd name="connsiteX23" fmla="*/ 4831556 w 9182100"/>
                <a:gd name="connsiteY23" fmla="*/ 106374 h 544245"/>
                <a:gd name="connsiteX24" fmla="*/ 4637723 w 9182100"/>
                <a:gd name="connsiteY24" fmla="*/ 98754 h 544245"/>
                <a:gd name="connsiteX25" fmla="*/ 4442460 w 9182100"/>
                <a:gd name="connsiteY25" fmla="*/ 83038 h 544245"/>
                <a:gd name="connsiteX26" fmla="*/ 4341686 w 9182100"/>
                <a:gd name="connsiteY26" fmla="*/ 77227 h 544245"/>
                <a:gd name="connsiteX27" fmla="*/ 4241006 w 9182100"/>
                <a:gd name="connsiteY27" fmla="*/ 71989 h 544245"/>
                <a:gd name="connsiteX28" fmla="*/ 3836956 w 9182100"/>
                <a:gd name="connsiteY28" fmla="*/ 54177 h 544245"/>
                <a:gd name="connsiteX29" fmla="*/ 3634549 w 9182100"/>
                <a:gd name="connsiteY29" fmla="*/ 45414 h 544245"/>
                <a:gd name="connsiteX30" fmla="*/ 3533394 w 9182100"/>
                <a:gd name="connsiteY30" fmla="*/ 40461 h 544245"/>
                <a:gd name="connsiteX31" fmla="*/ 3481959 w 9182100"/>
                <a:gd name="connsiteY31" fmla="*/ 37889 h 544245"/>
                <a:gd name="connsiteX32" fmla="*/ 3430238 w 9182100"/>
                <a:gd name="connsiteY32" fmla="*/ 35889 h 544245"/>
                <a:gd name="connsiteX33" fmla="*/ 3020473 w 9182100"/>
                <a:gd name="connsiteY33" fmla="*/ 37603 h 544245"/>
                <a:gd name="connsiteX34" fmla="*/ 2614422 w 9182100"/>
                <a:gd name="connsiteY34" fmla="*/ 56844 h 544245"/>
                <a:gd name="connsiteX35" fmla="*/ 2208657 w 9182100"/>
                <a:gd name="connsiteY35" fmla="*/ 81609 h 544245"/>
                <a:gd name="connsiteX36" fmla="*/ 1800606 w 9182100"/>
                <a:gd name="connsiteY36" fmla="*/ 107612 h 544245"/>
                <a:gd name="connsiteX37" fmla="*/ 1594676 w 9182100"/>
                <a:gd name="connsiteY37" fmla="*/ 124948 h 544245"/>
                <a:gd name="connsiteX38" fmla="*/ 1491996 w 9182100"/>
                <a:gd name="connsiteY38" fmla="*/ 136568 h 544245"/>
                <a:gd name="connsiteX39" fmla="*/ 1442942 w 9182100"/>
                <a:gd name="connsiteY39" fmla="*/ 141902 h 544245"/>
                <a:gd name="connsiteX40" fmla="*/ 1418463 w 9182100"/>
                <a:gd name="connsiteY40" fmla="*/ 144664 h 544245"/>
                <a:gd name="connsiteX41" fmla="*/ 1393984 w 9182100"/>
                <a:gd name="connsiteY41" fmla="*/ 146855 h 544245"/>
                <a:gd name="connsiteX42" fmla="*/ 1006697 w 9182100"/>
                <a:gd name="connsiteY42" fmla="*/ 169810 h 544245"/>
                <a:gd name="connsiteX43" fmla="*/ 816864 w 9182100"/>
                <a:gd name="connsiteY43" fmla="*/ 170953 h 544245"/>
                <a:gd name="connsiteX44" fmla="*/ 769906 w 9182100"/>
                <a:gd name="connsiteY44" fmla="*/ 169715 h 544245"/>
                <a:gd name="connsiteX45" fmla="*/ 723043 w 9182100"/>
                <a:gd name="connsiteY45" fmla="*/ 168096 h 544245"/>
                <a:gd name="connsiteX46" fmla="*/ 676370 w 9182100"/>
                <a:gd name="connsiteY46" fmla="*/ 166286 h 544245"/>
                <a:gd name="connsiteX47" fmla="*/ 629888 w 9182100"/>
                <a:gd name="connsiteY47" fmla="*/ 163333 h 544245"/>
                <a:gd name="connsiteX48" fmla="*/ 445484 w 9182100"/>
                <a:gd name="connsiteY48" fmla="*/ 146093 h 544245"/>
                <a:gd name="connsiteX49" fmla="*/ 263366 w 9182100"/>
                <a:gd name="connsiteY49" fmla="*/ 115232 h 544245"/>
                <a:gd name="connsiteX50" fmla="*/ 81439 w 9182100"/>
                <a:gd name="connsiteY50" fmla="*/ 70369 h 544245"/>
                <a:gd name="connsiteX51" fmla="*/ 35338 w 9182100"/>
                <a:gd name="connsiteY51" fmla="*/ 57034 h 544245"/>
                <a:gd name="connsiteX52" fmla="*/ 0 w 9182100"/>
                <a:gd name="connsiteY52" fmla="*/ 46652 h 544245"/>
                <a:gd name="connsiteX53" fmla="*/ 0 w 9182100"/>
                <a:gd name="connsiteY53" fmla="*/ 426795 h 544245"/>
                <a:gd name="connsiteX54" fmla="*/ 178594 w 9182100"/>
                <a:gd name="connsiteY54" fmla="*/ 479658 h 544245"/>
                <a:gd name="connsiteX55" fmla="*/ 610457 w 9182100"/>
                <a:gd name="connsiteY55" fmla="*/ 542619 h 544245"/>
                <a:gd name="connsiteX56" fmla="*/ 826865 w 9182100"/>
                <a:gd name="connsiteY56" fmla="*/ 539666 h 544245"/>
                <a:gd name="connsiteX57" fmla="*/ 1039654 w 9182100"/>
                <a:gd name="connsiteY57" fmla="*/ 515187 h 544245"/>
                <a:gd name="connsiteX58" fmla="*/ 1449705 w 9182100"/>
                <a:gd name="connsiteY58" fmla="*/ 415270 h 544245"/>
                <a:gd name="connsiteX59" fmla="*/ 1548765 w 9182100"/>
                <a:gd name="connsiteY59" fmla="*/ 382123 h 544245"/>
                <a:gd name="connsiteX60" fmla="*/ 1642872 w 9182100"/>
                <a:gd name="connsiteY60" fmla="*/ 349261 h 544245"/>
                <a:gd name="connsiteX61" fmla="*/ 1832991 w 9182100"/>
                <a:gd name="connsiteY61" fmla="*/ 289158 h 544245"/>
                <a:gd name="connsiteX62" fmla="*/ 2222754 w 9182100"/>
                <a:gd name="connsiteY62" fmla="*/ 193623 h 544245"/>
                <a:gd name="connsiteX63" fmla="*/ 2620137 w 9182100"/>
                <a:gd name="connsiteY63" fmla="*/ 138378 h 544245"/>
                <a:gd name="connsiteX64" fmla="*/ 3020473 w 9182100"/>
                <a:gd name="connsiteY64" fmla="*/ 127234 h 544245"/>
                <a:gd name="connsiteX65" fmla="*/ 3219736 w 9182100"/>
                <a:gd name="connsiteY65" fmla="*/ 139807 h 544245"/>
                <a:gd name="connsiteX66" fmla="*/ 3318605 w 9182100"/>
                <a:gd name="connsiteY66" fmla="*/ 151713 h 544245"/>
                <a:gd name="connsiteX67" fmla="*/ 3367754 w 9182100"/>
                <a:gd name="connsiteY67" fmla="*/ 158666 h 544245"/>
                <a:gd name="connsiteX68" fmla="*/ 3416618 w 9182100"/>
                <a:gd name="connsiteY68" fmla="*/ 166858 h 544245"/>
                <a:gd name="connsiteX69" fmla="*/ 3465195 w 9182100"/>
                <a:gd name="connsiteY69" fmla="*/ 176097 h 544245"/>
                <a:gd name="connsiteX70" fmla="*/ 3513868 w 9182100"/>
                <a:gd name="connsiteY70" fmla="*/ 185908 h 544245"/>
                <a:gd name="connsiteX71" fmla="*/ 3612737 w 9182100"/>
                <a:gd name="connsiteY71" fmla="*/ 207625 h 544245"/>
                <a:gd name="connsiteX72" fmla="*/ 3810381 w 9182100"/>
                <a:gd name="connsiteY72" fmla="*/ 252106 h 544245"/>
                <a:gd name="connsiteX73" fmla="*/ 4206621 w 9182100"/>
                <a:gd name="connsiteY73" fmla="*/ 339736 h 544245"/>
                <a:gd name="connsiteX74" fmla="*/ 4306062 w 9182100"/>
                <a:gd name="connsiteY74" fmla="*/ 359834 h 544245"/>
                <a:gd name="connsiteX75" fmla="*/ 4405503 w 9182100"/>
                <a:gd name="connsiteY75" fmla="*/ 378979 h 544245"/>
                <a:gd name="connsiteX76" fmla="*/ 4611529 w 9182100"/>
                <a:gd name="connsiteY76" fmla="*/ 405745 h 544245"/>
                <a:gd name="connsiteX77" fmla="*/ 5031677 w 9182100"/>
                <a:gd name="connsiteY77" fmla="*/ 427462 h 544245"/>
                <a:gd name="connsiteX78" fmla="*/ 5243227 w 9182100"/>
                <a:gd name="connsiteY78" fmla="*/ 418699 h 544245"/>
                <a:gd name="connsiteX79" fmla="*/ 5451062 w 9182100"/>
                <a:gd name="connsiteY79" fmla="*/ 398029 h 544245"/>
                <a:gd name="connsiteX80" fmla="*/ 5844635 w 9182100"/>
                <a:gd name="connsiteY80" fmla="*/ 353071 h 544245"/>
                <a:gd name="connsiteX81" fmla="*/ 5939981 w 9182100"/>
                <a:gd name="connsiteY81" fmla="*/ 346975 h 544245"/>
                <a:gd name="connsiteX82" fmla="*/ 6035898 w 9182100"/>
                <a:gd name="connsiteY82" fmla="*/ 344118 h 544245"/>
                <a:gd name="connsiteX83" fmla="*/ 6232303 w 9182100"/>
                <a:gd name="connsiteY83" fmla="*/ 343642 h 544245"/>
                <a:gd name="connsiteX84" fmla="*/ 6630924 w 9182100"/>
                <a:gd name="connsiteY84" fmla="*/ 351071 h 544245"/>
                <a:gd name="connsiteX85" fmla="*/ 6831140 w 9182100"/>
                <a:gd name="connsiteY85" fmla="*/ 356596 h 544245"/>
                <a:gd name="connsiteX86" fmla="*/ 7031545 w 9182100"/>
                <a:gd name="connsiteY86" fmla="*/ 362501 h 544245"/>
                <a:gd name="connsiteX87" fmla="*/ 7432262 w 9182100"/>
                <a:gd name="connsiteY87" fmla="*/ 378408 h 544245"/>
                <a:gd name="connsiteX88" fmla="*/ 7830312 w 9182100"/>
                <a:gd name="connsiteY88" fmla="*/ 402506 h 544245"/>
                <a:gd name="connsiteX89" fmla="*/ 7879270 w 9182100"/>
                <a:gd name="connsiteY89" fmla="*/ 406792 h 544245"/>
                <a:gd name="connsiteX90" fmla="*/ 7926895 w 9182100"/>
                <a:gd name="connsiteY90" fmla="*/ 411745 h 544245"/>
                <a:gd name="connsiteX91" fmla="*/ 7977569 w 9182100"/>
                <a:gd name="connsiteY91" fmla="*/ 417175 h 544245"/>
                <a:gd name="connsiteX92" fmla="*/ 8030623 w 9182100"/>
                <a:gd name="connsiteY92" fmla="*/ 422127 h 544245"/>
                <a:gd name="connsiteX93" fmla="*/ 8237982 w 9182100"/>
                <a:gd name="connsiteY93" fmla="*/ 435177 h 544245"/>
                <a:gd name="connsiteX94" fmla="*/ 8647748 w 9182100"/>
                <a:gd name="connsiteY94" fmla="*/ 449464 h 544245"/>
                <a:gd name="connsiteX95" fmla="*/ 8852821 w 9182100"/>
                <a:gd name="connsiteY95" fmla="*/ 456132 h 544245"/>
                <a:gd name="connsiteX96" fmla="*/ 8955786 w 9182100"/>
                <a:gd name="connsiteY96" fmla="*/ 458132 h 544245"/>
                <a:gd name="connsiteX97" fmla="*/ 9059227 w 9182100"/>
                <a:gd name="connsiteY97" fmla="*/ 457751 h 544245"/>
                <a:gd name="connsiteX98" fmla="*/ 9182005 w 9182100"/>
                <a:gd name="connsiteY98" fmla="*/ 452512 h 544245"/>
                <a:gd name="connsiteX99" fmla="*/ 9182005 w 9182100"/>
                <a:gd name="connsiteY99" fmla="*/ 154189 h 544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9182100" h="544245">
                  <a:moveTo>
                    <a:pt x="9182100" y="154189"/>
                  </a:moveTo>
                  <a:cubicBezTo>
                    <a:pt x="9137618" y="157142"/>
                    <a:pt x="9092851" y="159904"/>
                    <a:pt x="9047702" y="162762"/>
                  </a:cubicBezTo>
                  <a:cubicBezTo>
                    <a:pt x="8917114" y="170668"/>
                    <a:pt x="8784717" y="178002"/>
                    <a:pt x="8652224" y="178287"/>
                  </a:cubicBezTo>
                  <a:cubicBezTo>
                    <a:pt x="8519732" y="178764"/>
                    <a:pt x="8387049" y="171239"/>
                    <a:pt x="8255603" y="161047"/>
                  </a:cubicBezTo>
                  <a:cubicBezTo>
                    <a:pt x="8189881" y="155904"/>
                    <a:pt x="8124539" y="149236"/>
                    <a:pt x="8060722" y="140854"/>
                  </a:cubicBezTo>
                  <a:cubicBezTo>
                    <a:pt x="8044815" y="138759"/>
                    <a:pt x="8029099" y="136473"/>
                    <a:pt x="8013478" y="134187"/>
                  </a:cubicBezTo>
                  <a:lnTo>
                    <a:pt x="7990428" y="130567"/>
                  </a:lnTo>
                  <a:lnTo>
                    <a:pt x="7964139" y="126853"/>
                  </a:lnTo>
                  <a:cubicBezTo>
                    <a:pt x="7946708" y="124376"/>
                    <a:pt x="7928896" y="121709"/>
                    <a:pt x="7911656" y="119518"/>
                  </a:cubicBezTo>
                  <a:lnTo>
                    <a:pt x="7860220" y="113232"/>
                  </a:lnTo>
                  <a:cubicBezTo>
                    <a:pt x="7723728" y="96277"/>
                    <a:pt x="7589044" y="83038"/>
                    <a:pt x="7453884" y="70369"/>
                  </a:cubicBezTo>
                  <a:cubicBezTo>
                    <a:pt x="7318915" y="57701"/>
                    <a:pt x="7184041" y="46366"/>
                    <a:pt x="7048976" y="36556"/>
                  </a:cubicBezTo>
                  <a:cubicBezTo>
                    <a:pt x="6981444" y="31793"/>
                    <a:pt x="6913912" y="26840"/>
                    <a:pt x="6846285" y="22649"/>
                  </a:cubicBezTo>
                  <a:cubicBezTo>
                    <a:pt x="6778657" y="18553"/>
                    <a:pt x="6710934" y="14934"/>
                    <a:pt x="6643212" y="11600"/>
                  </a:cubicBezTo>
                  <a:lnTo>
                    <a:pt x="6541485" y="7314"/>
                  </a:lnTo>
                  <a:cubicBezTo>
                    <a:pt x="6507576" y="5790"/>
                    <a:pt x="6473667" y="4647"/>
                    <a:pt x="6439567" y="3885"/>
                  </a:cubicBezTo>
                  <a:lnTo>
                    <a:pt x="6337459" y="1313"/>
                  </a:lnTo>
                  <a:lnTo>
                    <a:pt x="6234970" y="75"/>
                  </a:lnTo>
                  <a:cubicBezTo>
                    <a:pt x="6166295" y="-116"/>
                    <a:pt x="6097715" y="-116"/>
                    <a:pt x="6027802" y="2265"/>
                  </a:cubicBezTo>
                  <a:cubicBezTo>
                    <a:pt x="5993320" y="3123"/>
                    <a:pt x="5957412" y="4456"/>
                    <a:pt x="5921978" y="6552"/>
                  </a:cubicBezTo>
                  <a:cubicBezTo>
                    <a:pt x="5886546" y="8552"/>
                    <a:pt x="5851112" y="11124"/>
                    <a:pt x="5815965" y="14362"/>
                  </a:cubicBezTo>
                  <a:cubicBezTo>
                    <a:pt x="5674995" y="27126"/>
                    <a:pt x="5538597" y="48938"/>
                    <a:pt x="5408390" y="67036"/>
                  </a:cubicBezTo>
                  <a:cubicBezTo>
                    <a:pt x="5277993" y="85514"/>
                    <a:pt x="5151692" y="99039"/>
                    <a:pt x="5023866" y="103992"/>
                  </a:cubicBezTo>
                  <a:cubicBezTo>
                    <a:pt x="4960049" y="106660"/>
                    <a:pt x="4895946" y="107231"/>
                    <a:pt x="4831556" y="106374"/>
                  </a:cubicBezTo>
                  <a:cubicBezTo>
                    <a:pt x="4767167" y="105231"/>
                    <a:pt x="4702588" y="102468"/>
                    <a:pt x="4637723" y="98754"/>
                  </a:cubicBezTo>
                  <a:cubicBezTo>
                    <a:pt x="4572762" y="95230"/>
                    <a:pt x="4507992" y="88848"/>
                    <a:pt x="4442460" y="83038"/>
                  </a:cubicBezTo>
                  <a:cubicBezTo>
                    <a:pt x="4408837" y="80752"/>
                    <a:pt x="4375214" y="79228"/>
                    <a:pt x="4341686" y="77227"/>
                  </a:cubicBezTo>
                  <a:cubicBezTo>
                    <a:pt x="4308158" y="75227"/>
                    <a:pt x="4274534" y="73417"/>
                    <a:pt x="4241006" y="71989"/>
                  </a:cubicBezTo>
                  <a:cubicBezTo>
                    <a:pt x="4106895" y="65131"/>
                    <a:pt x="3971925" y="59797"/>
                    <a:pt x="3836956" y="54177"/>
                  </a:cubicBezTo>
                  <a:lnTo>
                    <a:pt x="3634549" y="45414"/>
                  </a:lnTo>
                  <a:lnTo>
                    <a:pt x="3533394" y="40461"/>
                  </a:lnTo>
                  <a:lnTo>
                    <a:pt x="3481959" y="37889"/>
                  </a:lnTo>
                  <a:cubicBezTo>
                    <a:pt x="3464719" y="37127"/>
                    <a:pt x="3447479" y="36079"/>
                    <a:pt x="3430238" y="35889"/>
                  </a:cubicBezTo>
                  <a:cubicBezTo>
                    <a:pt x="3292602" y="31126"/>
                    <a:pt x="3156299" y="33603"/>
                    <a:pt x="3020473" y="37603"/>
                  </a:cubicBezTo>
                  <a:cubicBezTo>
                    <a:pt x="2884741" y="41985"/>
                    <a:pt x="2749487" y="48843"/>
                    <a:pt x="2614422" y="56844"/>
                  </a:cubicBezTo>
                  <a:lnTo>
                    <a:pt x="2208657" y="81609"/>
                  </a:lnTo>
                  <a:cubicBezTo>
                    <a:pt x="2073116" y="89991"/>
                    <a:pt x="1937195" y="97515"/>
                    <a:pt x="1800606" y="107612"/>
                  </a:cubicBezTo>
                  <a:cubicBezTo>
                    <a:pt x="1732217" y="112184"/>
                    <a:pt x="1663827" y="117804"/>
                    <a:pt x="1594676" y="124948"/>
                  </a:cubicBezTo>
                  <a:lnTo>
                    <a:pt x="1491996" y="136568"/>
                  </a:lnTo>
                  <a:lnTo>
                    <a:pt x="1442942" y="141902"/>
                  </a:lnTo>
                  <a:lnTo>
                    <a:pt x="1418463" y="144664"/>
                  </a:lnTo>
                  <a:lnTo>
                    <a:pt x="1393984" y="146855"/>
                  </a:lnTo>
                  <a:cubicBezTo>
                    <a:pt x="1263491" y="159142"/>
                    <a:pt x="1134142" y="166667"/>
                    <a:pt x="1006697" y="169810"/>
                  </a:cubicBezTo>
                  <a:cubicBezTo>
                    <a:pt x="942975" y="172001"/>
                    <a:pt x="879729" y="171239"/>
                    <a:pt x="816864" y="170953"/>
                  </a:cubicBezTo>
                  <a:lnTo>
                    <a:pt x="769906" y="169715"/>
                  </a:lnTo>
                  <a:cubicBezTo>
                    <a:pt x="754285" y="169525"/>
                    <a:pt x="738569" y="169048"/>
                    <a:pt x="723043" y="168096"/>
                  </a:cubicBezTo>
                  <a:lnTo>
                    <a:pt x="676370" y="166286"/>
                  </a:lnTo>
                  <a:cubicBezTo>
                    <a:pt x="660845" y="165238"/>
                    <a:pt x="645414" y="164095"/>
                    <a:pt x="629888" y="163333"/>
                  </a:cubicBezTo>
                  <a:cubicBezTo>
                    <a:pt x="568071" y="159047"/>
                    <a:pt x="506540" y="154094"/>
                    <a:pt x="445484" y="146093"/>
                  </a:cubicBezTo>
                  <a:cubicBezTo>
                    <a:pt x="384524" y="137997"/>
                    <a:pt x="323850" y="128091"/>
                    <a:pt x="263366" y="115232"/>
                  </a:cubicBezTo>
                  <a:cubicBezTo>
                    <a:pt x="202787" y="102850"/>
                    <a:pt x="142589" y="87419"/>
                    <a:pt x="81439" y="70369"/>
                  </a:cubicBezTo>
                  <a:cubicBezTo>
                    <a:pt x="66199" y="66178"/>
                    <a:pt x="50864" y="61702"/>
                    <a:pt x="35338" y="57034"/>
                  </a:cubicBezTo>
                  <a:lnTo>
                    <a:pt x="0" y="46652"/>
                  </a:lnTo>
                  <a:lnTo>
                    <a:pt x="0" y="426795"/>
                  </a:lnTo>
                  <a:cubicBezTo>
                    <a:pt x="58198" y="446416"/>
                    <a:pt x="117920" y="464323"/>
                    <a:pt x="178594" y="479658"/>
                  </a:cubicBezTo>
                  <a:cubicBezTo>
                    <a:pt x="319850" y="514901"/>
                    <a:pt x="465582" y="537094"/>
                    <a:pt x="610457" y="542619"/>
                  </a:cubicBezTo>
                  <a:cubicBezTo>
                    <a:pt x="682943" y="545953"/>
                    <a:pt x="755142" y="543762"/>
                    <a:pt x="826865" y="539666"/>
                  </a:cubicBezTo>
                  <a:cubicBezTo>
                    <a:pt x="898398" y="534523"/>
                    <a:pt x="969645" y="526903"/>
                    <a:pt x="1039654" y="515187"/>
                  </a:cubicBezTo>
                  <a:cubicBezTo>
                    <a:pt x="1180052" y="492517"/>
                    <a:pt x="1316736" y="457751"/>
                    <a:pt x="1449705" y="415270"/>
                  </a:cubicBezTo>
                  <a:cubicBezTo>
                    <a:pt x="1483138" y="405364"/>
                    <a:pt x="1515809" y="393172"/>
                    <a:pt x="1548765" y="382123"/>
                  </a:cubicBezTo>
                  <a:lnTo>
                    <a:pt x="1642872" y="349261"/>
                  </a:lnTo>
                  <a:cubicBezTo>
                    <a:pt x="1705261" y="328211"/>
                    <a:pt x="1768983" y="308208"/>
                    <a:pt x="1832991" y="289158"/>
                  </a:cubicBezTo>
                  <a:cubicBezTo>
                    <a:pt x="1961198" y="251821"/>
                    <a:pt x="2091404" y="219435"/>
                    <a:pt x="2222754" y="193623"/>
                  </a:cubicBezTo>
                  <a:cubicBezTo>
                    <a:pt x="2354199" y="168382"/>
                    <a:pt x="2486882" y="149332"/>
                    <a:pt x="2620137" y="138378"/>
                  </a:cubicBezTo>
                  <a:cubicBezTo>
                    <a:pt x="2753392" y="127424"/>
                    <a:pt x="2887123" y="122947"/>
                    <a:pt x="3020473" y="127234"/>
                  </a:cubicBezTo>
                  <a:cubicBezTo>
                    <a:pt x="3087148" y="129043"/>
                    <a:pt x="3153632" y="133711"/>
                    <a:pt x="3219736" y="139807"/>
                  </a:cubicBezTo>
                  <a:cubicBezTo>
                    <a:pt x="3252788" y="143426"/>
                    <a:pt x="3285839" y="146760"/>
                    <a:pt x="3318605" y="151713"/>
                  </a:cubicBezTo>
                  <a:lnTo>
                    <a:pt x="3367754" y="158666"/>
                  </a:lnTo>
                  <a:cubicBezTo>
                    <a:pt x="3384042" y="161238"/>
                    <a:pt x="3400330" y="164000"/>
                    <a:pt x="3416618" y="166858"/>
                  </a:cubicBezTo>
                  <a:cubicBezTo>
                    <a:pt x="3432905" y="169525"/>
                    <a:pt x="3449003" y="172954"/>
                    <a:pt x="3465195" y="176097"/>
                  </a:cubicBezTo>
                  <a:cubicBezTo>
                    <a:pt x="3481483" y="179431"/>
                    <a:pt x="3497199" y="182288"/>
                    <a:pt x="3513868" y="185908"/>
                  </a:cubicBezTo>
                  <a:lnTo>
                    <a:pt x="3612737" y="207625"/>
                  </a:lnTo>
                  <a:lnTo>
                    <a:pt x="3810381" y="252106"/>
                  </a:lnTo>
                  <a:cubicBezTo>
                    <a:pt x="3942112" y="282015"/>
                    <a:pt x="4073843" y="312590"/>
                    <a:pt x="4206621" y="339736"/>
                  </a:cubicBezTo>
                  <a:cubicBezTo>
                    <a:pt x="4239768" y="346785"/>
                    <a:pt x="4272915" y="353452"/>
                    <a:pt x="4306062" y="359834"/>
                  </a:cubicBezTo>
                  <a:cubicBezTo>
                    <a:pt x="4339209" y="366216"/>
                    <a:pt x="4372356" y="372979"/>
                    <a:pt x="4405503" y="378979"/>
                  </a:cubicBezTo>
                  <a:cubicBezTo>
                    <a:pt x="4473416" y="389266"/>
                    <a:pt x="4542378" y="398410"/>
                    <a:pt x="4611529" y="405745"/>
                  </a:cubicBezTo>
                  <a:cubicBezTo>
                    <a:pt x="4749832" y="420794"/>
                    <a:pt x="4890326" y="428795"/>
                    <a:pt x="5031677" y="427462"/>
                  </a:cubicBezTo>
                  <a:cubicBezTo>
                    <a:pt x="5102352" y="426985"/>
                    <a:pt x="5173028" y="423747"/>
                    <a:pt x="5243227" y="418699"/>
                  </a:cubicBezTo>
                  <a:cubicBezTo>
                    <a:pt x="5313427" y="413650"/>
                    <a:pt x="5382959" y="406030"/>
                    <a:pt x="5451062" y="398029"/>
                  </a:cubicBezTo>
                  <a:cubicBezTo>
                    <a:pt x="5587651" y="381551"/>
                    <a:pt x="5717381" y="362501"/>
                    <a:pt x="5844635" y="353071"/>
                  </a:cubicBezTo>
                  <a:cubicBezTo>
                    <a:pt x="5876544" y="350690"/>
                    <a:pt x="5908262" y="348404"/>
                    <a:pt x="5939981" y="346975"/>
                  </a:cubicBezTo>
                  <a:cubicBezTo>
                    <a:pt x="5971794" y="345356"/>
                    <a:pt x="6003036" y="344308"/>
                    <a:pt x="6035898" y="344118"/>
                  </a:cubicBezTo>
                  <a:cubicBezTo>
                    <a:pt x="6100477" y="343070"/>
                    <a:pt x="6166390" y="343356"/>
                    <a:pt x="6232303" y="343642"/>
                  </a:cubicBezTo>
                  <a:cubicBezTo>
                    <a:pt x="6364415" y="344880"/>
                    <a:pt x="6497669" y="347833"/>
                    <a:pt x="6630924" y="351071"/>
                  </a:cubicBezTo>
                  <a:lnTo>
                    <a:pt x="6831140" y="356596"/>
                  </a:lnTo>
                  <a:lnTo>
                    <a:pt x="7031545" y="362501"/>
                  </a:lnTo>
                  <a:cubicBezTo>
                    <a:pt x="7165086" y="367454"/>
                    <a:pt x="7298818" y="371835"/>
                    <a:pt x="7432262" y="378408"/>
                  </a:cubicBezTo>
                  <a:cubicBezTo>
                    <a:pt x="7565518" y="384790"/>
                    <a:pt x="7699153" y="392124"/>
                    <a:pt x="7830312" y="402506"/>
                  </a:cubicBezTo>
                  <a:lnTo>
                    <a:pt x="7879270" y="406792"/>
                  </a:lnTo>
                  <a:lnTo>
                    <a:pt x="7926895" y="411745"/>
                  </a:lnTo>
                  <a:lnTo>
                    <a:pt x="7977569" y="417175"/>
                  </a:lnTo>
                  <a:cubicBezTo>
                    <a:pt x="7995380" y="418984"/>
                    <a:pt x="8013097" y="420699"/>
                    <a:pt x="8030623" y="422127"/>
                  </a:cubicBezTo>
                  <a:cubicBezTo>
                    <a:pt x="8100632" y="427843"/>
                    <a:pt x="8169402" y="431748"/>
                    <a:pt x="8237982" y="435177"/>
                  </a:cubicBezTo>
                  <a:cubicBezTo>
                    <a:pt x="8375047" y="442035"/>
                    <a:pt x="8511254" y="444511"/>
                    <a:pt x="8647748" y="449464"/>
                  </a:cubicBezTo>
                  <a:cubicBezTo>
                    <a:pt x="8715946" y="451750"/>
                    <a:pt x="8784336" y="454513"/>
                    <a:pt x="8852821" y="456132"/>
                  </a:cubicBezTo>
                  <a:cubicBezTo>
                    <a:pt x="8887111" y="456989"/>
                    <a:pt x="8921401" y="457751"/>
                    <a:pt x="8955786" y="458132"/>
                  </a:cubicBezTo>
                  <a:cubicBezTo>
                    <a:pt x="8990171" y="458323"/>
                    <a:pt x="9024651" y="458227"/>
                    <a:pt x="9059227" y="457751"/>
                  </a:cubicBezTo>
                  <a:cubicBezTo>
                    <a:pt x="9099995" y="456989"/>
                    <a:pt x="9140857" y="455275"/>
                    <a:pt x="9182005" y="452512"/>
                  </a:cubicBezTo>
                  <a:lnTo>
                    <a:pt x="9182005" y="154189"/>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77" name="Freeform: Shape 76">
              <a:extLst>
                <a:ext uri="{FF2B5EF4-FFF2-40B4-BE49-F238E27FC236}">
                  <a16:creationId xmlns:a16="http://schemas.microsoft.com/office/drawing/2014/main" id="{3916FBF2-1CC9-460D-A42B-FB77E515EC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614750"/>
              <a:ext cx="12188952" cy="1201528"/>
            </a:xfrm>
            <a:custGeom>
              <a:avLst/>
              <a:gdLst>
                <a:gd name="connsiteX0" fmla="*/ 0 w 9182100"/>
                <a:gd name="connsiteY0" fmla="*/ 1019102 h 1019102"/>
                <a:gd name="connsiteX1" fmla="*/ 9182100 w 9182100"/>
                <a:gd name="connsiteY1" fmla="*/ 1019102 h 1019102"/>
                <a:gd name="connsiteX2" fmla="*/ 9182100 w 9182100"/>
                <a:gd name="connsiteY2" fmla="*/ 273009 h 1019102"/>
                <a:gd name="connsiteX3" fmla="*/ 9065895 w 9182100"/>
                <a:gd name="connsiteY3" fmla="*/ 278343 h 1019102"/>
                <a:gd name="connsiteX4" fmla="*/ 8261890 w 9182100"/>
                <a:gd name="connsiteY4" fmla="*/ 257769 h 1019102"/>
                <a:gd name="connsiteX5" fmla="*/ 8038624 w 9182100"/>
                <a:gd name="connsiteY5" fmla="*/ 235956 h 1019102"/>
                <a:gd name="connsiteX6" fmla="*/ 7862221 w 9182100"/>
                <a:gd name="connsiteY6" fmla="*/ 213097 h 1019102"/>
                <a:gd name="connsiteX7" fmla="*/ 6238780 w 9182100"/>
                <a:gd name="connsiteY7" fmla="*/ 126419 h 1019102"/>
                <a:gd name="connsiteX8" fmla="*/ 5828729 w 9182100"/>
                <a:gd name="connsiteY8" fmla="*/ 142421 h 1019102"/>
                <a:gd name="connsiteX9" fmla="*/ 5227606 w 9182100"/>
                <a:gd name="connsiteY9" fmla="*/ 219764 h 1019102"/>
                <a:gd name="connsiteX10" fmla="*/ 4394359 w 9182100"/>
                <a:gd name="connsiteY10" fmla="*/ 190713 h 1019102"/>
                <a:gd name="connsiteX11" fmla="*/ 3789236 w 9182100"/>
                <a:gd name="connsiteY11" fmla="*/ 107655 h 1019102"/>
                <a:gd name="connsiteX12" fmla="*/ 3391567 w 9182100"/>
                <a:gd name="connsiteY12" fmla="*/ 30502 h 1019102"/>
                <a:gd name="connsiteX13" fmla="*/ 2180177 w 9182100"/>
                <a:gd name="connsiteY13" fmla="*/ 67745 h 1019102"/>
                <a:gd name="connsiteX14" fmla="*/ 1543336 w 9182100"/>
                <a:gd name="connsiteY14" fmla="*/ 209953 h 1019102"/>
                <a:gd name="connsiteX15" fmla="*/ 1276731 w 9182100"/>
                <a:gd name="connsiteY15" fmla="*/ 286439 h 1019102"/>
                <a:gd name="connsiteX16" fmla="*/ 441293 w 9182100"/>
                <a:gd name="connsiteY16" fmla="*/ 292345 h 1019102"/>
                <a:gd name="connsiteX17" fmla="*/ 0 w 9182100"/>
                <a:gd name="connsiteY17" fmla="*/ 135563 h 1019102"/>
                <a:gd name="connsiteX18" fmla="*/ 0 w 9182100"/>
                <a:gd name="connsiteY18" fmla="*/ 1019102 h 1019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182100" h="1019102">
                  <a:moveTo>
                    <a:pt x="0" y="1019102"/>
                  </a:moveTo>
                  <a:lnTo>
                    <a:pt x="9182100" y="1019102"/>
                  </a:lnTo>
                  <a:lnTo>
                    <a:pt x="9182100" y="273009"/>
                  </a:lnTo>
                  <a:cubicBezTo>
                    <a:pt x="9143429" y="275485"/>
                    <a:pt x="9104662" y="277200"/>
                    <a:pt x="9065895" y="278343"/>
                  </a:cubicBezTo>
                  <a:cubicBezTo>
                    <a:pt x="8798243" y="285201"/>
                    <a:pt x="8529066" y="277009"/>
                    <a:pt x="8261890" y="257769"/>
                  </a:cubicBezTo>
                  <a:cubicBezTo>
                    <a:pt x="8187024" y="251863"/>
                    <a:pt x="8112443" y="245386"/>
                    <a:pt x="8038624" y="235956"/>
                  </a:cubicBezTo>
                  <a:cubicBezTo>
                    <a:pt x="7980140" y="228051"/>
                    <a:pt x="7920228" y="219002"/>
                    <a:pt x="7862221" y="213097"/>
                  </a:cubicBezTo>
                  <a:cubicBezTo>
                    <a:pt x="7322439" y="159280"/>
                    <a:pt x="6780943" y="130991"/>
                    <a:pt x="6238780" y="126419"/>
                  </a:cubicBezTo>
                  <a:cubicBezTo>
                    <a:pt x="6102477" y="126324"/>
                    <a:pt x="5964745" y="128800"/>
                    <a:pt x="5828729" y="142421"/>
                  </a:cubicBezTo>
                  <a:cubicBezTo>
                    <a:pt x="5624703" y="162328"/>
                    <a:pt x="5429441" y="202048"/>
                    <a:pt x="5227606" y="219764"/>
                  </a:cubicBezTo>
                  <a:cubicBezTo>
                    <a:pt x="4950238" y="245767"/>
                    <a:pt x="4670393" y="228527"/>
                    <a:pt x="4394359" y="190713"/>
                  </a:cubicBezTo>
                  <a:cubicBezTo>
                    <a:pt x="4193381" y="163090"/>
                    <a:pt x="3988880" y="147755"/>
                    <a:pt x="3789236" y="107655"/>
                  </a:cubicBezTo>
                  <a:cubicBezTo>
                    <a:pt x="3660743" y="85271"/>
                    <a:pt x="3520249" y="51648"/>
                    <a:pt x="3391567" y="30502"/>
                  </a:cubicBezTo>
                  <a:cubicBezTo>
                    <a:pt x="2990469" y="-28553"/>
                    <a:pt x="2579370" y="5928"/>
                    <a:pt x="2180177" y="67745"/>
                  </a:cubicBezTo>
                  <a:cubicBezTo>
                    <a:pt x="1965198" y="103273"/>
                    <a:pt x="1751648" y="146136"/>
                    <a:pt x="1543336" y="209953"/>
                  </a:cubicBezTo>
                  <a:cubicBezTo>
                    <a:pt x="1456087" y="238528"/>
                    <a:pt x="1365885" y="264627"/>
                    <a:pt x="1276731" y="286439"/>
                  </a:cubicBezTo>
                  <a:cubicBezTo>
                    <a:pt x="1001173" y="335398"/>
                    <a:pt x="716471" y="346923"/>
                    <a:pt x="441293" y="292345"/>
                  </a:cubicBezTo>
                  <a:cubicBezTo>
                    <a:pt x="285655" y="263198"/>
                    <a:pt x="143923" y="198237"/>
                    <a:pt x="0" y="135563"/>
                  </a:cubicBezTo>
                  <a:lnTo>
                    <a:pt x="0" y="1019102"/>
                  </a:lnTo>
                  <a:close/>
                </a:path>
              </a:pathLst>
            </a:custGeom>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13" name="Rectangle 12">
            <a:extLst>
              <a:ext uri="{FF2B5EF4-FFF2-40B4-BE49-F238E27FC236}">
                <a16:creationId xmlns:a16="http://schemas.microsoft.com/office/drawing/2014/main" id="{87A5785A-8ED4-4028-8CA8-F2774F984382}"/>
              </a:ext>
              <a:ext uri="{C183D7F6-B498-43B3-948B-1728B52AA6E4}">
                <adec:decorative xmlns:adec="http://schemas.microsoft.com/office/drawing/2017/decorative" val="1"/>
              </a:ext>
            </a:extLst>
          </p:cNvPr>
          <p:cNvSpPr/>
          <p:nvPr/>
        </p:nvSpPr>
        <p:spPr>
          <a:xfrm>
            <a:off x="-305" y="1"/>
            <a:ext cx="12192000" cy="99389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Picture 13">
            <a:hlinkClick r:id="rId3"/>
            <a:extLst>
              <a:ext uri="{FF2B5EF4-FFF2-40B4-BE49-F238E27FC236}">
                <a16:creationId xmlns:a16="http://schemas.microsoft.com/office/drawing/2014/main" id="{573548F9-0FF1-4816-B993-D9FCA2EE38E6}"/>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74401" y="95634"/>
            <a:ext cx="2098499" cy="744431"/>
          </a:xfrm>
          <a:prstGeom prst="rect">
            <a:avLst/>
          </a:prstGeom>
        </p:spPr>
      </p:pic>
      <p:sp>
        <p:nvSpPr>
          <p:cNvPr id="15" name="Title 1">
            <a:extLst>
              <a:ext uri="{FF2B5EF4-FFF2-40B4-BE49-F238E27FC236}">
                <a16:creationId xmlns:a16="http://schemas.microsoft.com/office/drawing/2014/main" id="{AFE405FF-B605-4688-9F80-4A39974BEF9A}"/>
              </a:ext>
              <a:ext uri="{C183D7F6-B498-43B3-948B-1728B52AA6E4}">
                <adec:decorative xmlns:adec="http://schemas.microsoft.com/office/drawing/2017/decorative" val="1"/>
              </a:ext>
            </a:extLst>
          </p:cNvPr>
          <p:cNvSpPr txBox="1">
            <a:spLocks/>
          </p:cNvSpPr>
          <p:nvPr/>
        </p:nvSpPr>
        <p:spPr>
          <a:xfrm>
            <a:off x="352993" y="237543"/>
            <a:ext cx="10515600" cy="7005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GB" sz="4000" b="1"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sp>
        <p:nvSpPr>
          <p:cNvPr id="12" name="Title 1">
            <a:extLst>
              <a:ext uri="{FF2B5EF4-FFF2-40B4-BE49-F238E27FC236}">
                <a16:creationId xmlns:a16="http://schemas.microsoft.com/office/drawing/2014/main" id="{3898EC14-A196-41E8-B1B8-CF9432DB0076}"/>
              </a:ext>
            </a:extLst>
          </p:cNvPr>
          <p:cNvSpPr txBox="1">
            <a:spLocks noGrp="1"/>
          </p:cNvSpPr>
          <p:nvPr>
            <p:ph type="title" idx="4294967295"/>
          </p:nvPr>
        </p:nvSpPr>
        <p:spPr>
          <a:xfrm>
            <a:off x="706755" y="271405"/>
            <a:ext cx="10515600" cy="70059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000" b="1" i="0" u="none" strike="noStrike" kern="1200" cap="none" spc="0" normalizeH="0" baseline="0" noProof="0" dirty="0">
                <a:ln>
                  <a:noFill/>
                </a:ln>
                <a:solidFill>
                  <a:prstClr val="white"/>
                </a:solidFill>
                <a:effectLst/>
                <a:uLnTx/>
                <a:uFillTx/>
                <a:latin typeface="Calibri Light" panose="020F0302020204030204"/>
                <a:ea typeface="+mj-ea"/>
                <a:cs typeface="+mj-cs"/>
              </a:rPr>
              <a:t>Inclusion and Equity is…</a:t>
            </a:r>
          </a:p>
        </p:txBody>
      </p:sp>
      <p:sp>
        <p:nvSpPr>
          <p:cNvPr id="16" name="Content Placeholder 2">
            <a:extLst>
              <a:ext uri="{FF2B5EF4-FFF2-40B4-BE49-F238E27FC236}">
                <a16:creationId xmlns:a16="http://schemas.microsoft.com/office/drawing/2014/main" id="{8E8A0F1D-D420-4B48-B30F-BD64F512021C}"/>
              </a:ext>
            </a:extLst>
          </p:cNvPr>
          <p:cNvSpPr>
            <a:spLocks noGrp="1"/>
          </p:cNvSpPr>
          <p:nvPr>
            <p:ph idx="1"/>
          </p:nvPr>
        </p:nvSpPr>
        <p:spPr>
          <a:xfrm>
            <a:off x="706754" y="1448511"/>
            <a:ext cx="3523901" cy="1730005"/>
          </a:xfrm>
          <a:ln w="38100">
            <a:solidFill>
              <a:srgbClr val="21BF92"/>
            </a:solidFill>
          </a:ln>
        </p:spPr>
        <p:txBody>
          <a:bodyPr>
            <a:normAutofit/>
          </a:bodyPr>
          <a:lstStyle/>
          <a:p>
            <a:pPr marL="0" indent="0">
              <a:buNone/>
            </a:pPr>
            <a:r>
              <a:rPr lang="en-GB" dirty="0">
                <a:solidFill>
                  <a:schemeClr val="tx1">
                    <a:lumMod val="75000"/>
                    <a:lumOff val="25000"/>
                  </a:schemeClr>
                </a:solidFill>
              </a:rPr>
              <a:t>Disrupting the cycle of oppression by giving marginalised people these things:</a:t>
            </a:r>
          </a:p>
        </p:txBody>
      </p:sp>
      <p:graphicFrame>
        <p:nvGraphicFramePr>
          <p:cNvPr id="10" name="Diagram 9" descr="5 text boxes arranged in a circle which contain one word in each: legitimacy, dignity, possibility, authenticity, safety.">
            <a:extLst>
              <a:ext uri="{FF2B5EF4-FFF2-40B4-BE49-F238E27FC236}">
                <a16:creationId xmlns:a16="http://schemas.microsoft.com/office/drawing/2014/main" id="{28E6AC93-0B47-4F49-8A6B-948169A75F6D}"/>
              </a:ext>
            </a:extLst>
          </p:cNvPr>
          <p:cNvGraphicFramePr/>
          <p:nvPr>
            <p:extLst>
              <p:ext uri="{D42A27DB-BD31-4B8C-83A1-F6EECF244321}">
                <p14:modId xmlns:p14="http://schemas.microsoft.com/office/powerpoint/2010/main" val="3934682241"/>
              </p:ext>
            </p:extLst>
          </p:nvPr>
        </p:nvGraphicFramePr>
        <p:xfrm>
          <a:off x="3569152" y="1360476"/>
          <a:ext cx="9813516" cy="492369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7" name="Content Placeholder 2">
            <a:extLst>
              <a:ext uri="{FF2B5EF4-FFF2-40B4-BE49-F238E27FC236}">
                <a16:creationId xmlns:a16="http://schemas.microsoft.com/office/drawing/2014/main" id="{D6031C9E-5EEF-4D85-BB71-7CF3DF81EF1B}"/>
              </a:ext>
            </a:extLst>
          </p:cNvPr>
          <p:cNvSpPr txBox="1">
            <a:spLocks/>
          </p:cNvSpPr>
          <p:nvPr/>
        </p:nvSpPr>
        <p:spPr>
          <a:xfrm>
            <a:off x="706754" y="3744132"/>
            <a:ext cx="3523901" cy="2189943"/>
          </a:xfrm>
          <a:prstGeom prst="rect">
            <a:avLst/>
          </a:prstGeom>
          <a:ln w="38100">
            <a:solidFill>
              <a:srgbClr val="FB1782"/>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Educating yourself about your own privilege, so you will know when you can use your power.</a:t>
            </a:r>
            <a:endParaRPr kumimoji="0" lang="en-GB" sz="28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2448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3BA513B0-82FF-4F41-8178-885375D1C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73" name="Group 72">
            <a:extLst>
              <a:ext uri="{FF2B5EF4-FFF2-40B4-BE49-F238E27FC236}">
                <a16:creationId xmlns:a16="http://schemas.microsoft.com/office/drawing/2014/main" id="{93DB8501-F9F2-4ACD-B56A-9019CD5006D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2987478"/>
            <a:ext cx="12228128" cy="1828800"/>
            <a:chOff x="-305" y="2987478"/>
            <a:chExt cx="12188952" cy="1828800"/>
          </a:xfrm>
        </p:grpSpPr>
        <p:sp>
          <p:nvSpPr>
            <p:cNvPr id="74" name="Freeform: Shape 73">
              <a:extLst>
                <a:ext uri="{FF2B5EF4-FFF2-40B4-BE49-F238E27FC236}">
                  <a16:creationId xmlns:a16="http://schemas.microsoft.com/office/drawing/2014/main" id="{DD03A94A-ADF5-4334-86B1-DBA5F70ACD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2987478"/>
              <a:ext cx="12188952" cy="1099712"/>
            </a:xfrm>
            <a:custGeom>
              <a:avLst/>
              <a:gdLst>
                <a:gd name="connsiteX0" fmla="*/ 9182100 w 9182100"/>
                <a:gd name="connsiteY0" fmla="*/ 396420 h 932744"/>
                <a:gd name="connsiteX1" fmla="*/ 9103805 w 9182100"/>
                <a:gd name="connsiteY1" fmla="*/ 392229 h 932744"/>
                <a:gd name="connsiteX2" fmla="*/ 8712422 w 9182100"/>
                <a:gd name="connsiteY2" fmla="*/ 359749 h 932744"/>
                <a:gd name="connsiteX3" fmla="*/ 8322755 w 9182100"/>
                <a:gd name="connsiteY3" fmla="*/ 313362 h 932744"/>
                <a:gd name="connsiteX4" fmla="*/ 8134826 w 9182100"/>
                <a:gd name="connsiteY4" fmla="*/ 283930 h 932744"/>
                <a:gd name="connsiteX5" fmla="*/ 8090916 w 9182100"/>
                <a:gd name="connsiteY5" fmla="*/ 275643 h 932744"/>
                <a:gd name="connsiteX6" fmla="*/ 8069485 w 9182100"/>
                <a:gd name="connsiteY6" fmla="*/ 271262 h 932744"/>
                <a:gd name="connsiteX7" fmla="*/ 8041862 w 9182100"/>
                <a:gd name="connsiteY7" fmla="*/ 266595 h 932744"/>
                <a:gd name="connsiteX8" fmla="*/ 7986903 w 9182100"/>
                <a:gd name="connsiteY8" fmla="*/ 257546 h 932744"/>
                <a:gd name="connsiteX9" fmla="*/ 7934230 w 9182100"/>
                <a:gd name="connsiteY9" fmla="*/ 249640 h 932744"/>
                <a:gd name="connsiteX10" fmla="*/ 7727537 w 9182100"/>
                <a:gd name="connsiteY10" fmla="*/ 221922 h 932744"/>
                <a:gd name="connsiteX11" fmla="*/ 7625239 w 9182100"/>
                <a:gd name="connsiteY11" fmla="*/ 209730 h 932744"/>
                <a:gd name="connsiteX12" fmla="*/ 7523227 w 9182100"/>
                <a:gd name="connsiteY12" fmla="*/ 198110 h 932744"/>
                <a:gd name="connsiteX13" fmla="*/ 7115651 w 9182100"/>
                <a:gd name="connsiteY13" fmla="*/ 158010 h 932744"/>
                <a:gd name="connsiteX14" fmla="*/ 6706839 w 9182100"/>
                <a:gd name="connsiteY14" fmla="*/ 126958 h 932744"/>
                <a:gd name="connsiteX15" fmla="*/ 6604064 w 9182100"/>
                <a:gd name="connsiteY15" fmla="*/ 120862 h 932744"/>
                <a:gd name="connsiteX16" fmla="*/ 6501003 w 9182100"/>
                <a:gd name="connsiteY16" fmla="*/ 115338 h 932744"/>
                <a:gd name="connsiteX17" fmla="*/ 6397467 w 9182100"/>
                <a:gd name="connsiteY17" fmla="*/ 110385 h 932744"/>
                <a:gd name="connsiteX18" fmla="*/ 6293168 w 9182100"/>
                <a:gd name="connsiteY18" fmla="*/ 106860 h 932744"/>
                <a:gd name="connsiteX19" fmla="*/ 6079712 w 9182100"/>
                <a:gd name="connsiteY19" fmla="*/ 103908 h 932744"/>
                <a:gd name="connsiteX20" fmla="*/ 6024563 w 9182100"/>
                <a:gd name="connsiteY20" fmla="*/ 104479 h 932744"/>
                <a:gd name="connsiteX21" fmla="*/ 5968080 w 9182100"/>
                <a:gd name="connsiteY21" fmla="*/ 106479 h 932744"/>
                <a:gd name="connsiteX22" fmla="*/ 5855875 w 9182100"/>
                <a:gd name="connsiteY22" fmla="*/ 113242 h 932744"/>
                <a:gd name="connsiteX23" fmla="*/ 5439251 w 9182100"/>
                <a:gd name="connsiteY23" fmla="*/ 160105 h 932744"/>
                <a:gd name="connsiteX24" fmla="*/ 5075396 w 9182100"/>
                <a:gd name="connsiteY24" fmla="*/ 186585 h 932744"/>
                <a:gd name="connsiteX25" fmla="*/ 4712780 w 9182100"/>
                <a:gd name="connsiteY25" fmla="*/ 171249 h 932744"/>
                <a:gd name="connsiteX26" fmla="*/ 4666679 w 9182100"/>
                <a:gd name="connsiteY26" fmla="*/ 166773 h 932744"/>
                <a:gd name="connsiteX27" fmla="*/ 4620292 w 9182100"/>
                <a:gd name="connsiteY27" fmla="*/ 161629 h 932744"/>
                <a:gd name="connsiteX28" fmla="*/ 4573810 w 9182100"/>
                <a:gd name="connsiteY28" fmla="*/ 156009 h 932744"/>
                <a:gd name="connsiteX29" fmla="*/ 4550569 w 9182100"/>
                <a:gd name="connsiteY29" fmla="*/ 153057 h 932744"/>
                <a:gd name="connsiteX30" fmla="*/ 4538948 w 9182100"/>
                <a:gd name="connsiteY30" fmla="*/ 151628 h 932744"/>
                <a:gd name="connsiteX31" fmla="*/ 4526566 w 9182100"/>
                <a:gd name="connsiteY31" fmla="*/ 149913 h 932744"/>
                <a:gd name="connsiteX32" fmla="*/ 4327779 w 9182100"/>
                <a:gd name="connsiteY32" fmla="*/ 122862 h 932744"/>
                <a:gd name="connsiteX33" fmla="*/ 3929729 w 9182100"/>
                <a:gd name="connsiteY33" fmla="*/ 68189 h 932744"/>
                <a:gd name="connsiteX34" fmla="*/ 3729133 w 9182100"/>
                <a:gd name="connsiteY34" fmla="*/ 41900 h 932744"/>
                <a:gd name="connsiteX35" fmla="*/ 3628930 w 9182100"/>
                <a:gd name="connsiteY35" fmla="*/ 28946 h 932744"/>
                <a:gd name="connsiteX36" fmla="*/ 3573399 w 9182100"/>
                <a:gd name="connsiteY36" fmla="*/ 22278 h 932744"/>
                <a:gd name="connsiteX37" fmla="*/ 3516916 w 9182100"/>
                <a:gd name="connsiteY37" fmla="*/ 16468 h 932744"/>
                <a:gd name="connsiteX38" fmla="*/ 3074670 w 9182100"/>
                <a:gd name="connsiteY38" fmla="*/ 752 h 932744"/>
                <a:gd name="connsiteX39" fmla="*/ 2858738 w 9182100"/>
                <a:gd name="connsiteY39" fmla="*/ 8753 h 932744"/>
                <a:gd name="connsiteX40" fmla="*/ 2645474 w 9182100"/>
                <a:gd name="connsiteY40" fmla="*/ 25326 h 932744"/>
                <a:gd name="connsiteX41" fmla="*/ 1810798 w 9182100"/>
                <a:gd name="connsiteY41" fmla="*/ 158010 h 932744"/>
                <a:gd name="connsiteX42" fmla="*/ 1602772 w 9182100"/>
                <a:gd name="connsiteY42" fmla="*/ 208111 h 932744"/>
                <a:gd name="connsiteX43" fmla="*/ 1548860 w 9182100"/>
                <a:gd name="connsiteY43" fmla="*/ 222780 h 932744"/>
                <a:gd name="connsiteX44" fmla="*/ 1501331 w 9182100"/>
                <a:gd name="connsiteY44" fmla="*/ 236115 h 932744"/>
                <a:gd name="connsiteX45" fmla="*/ 1411224 w 9182100"/>
                <a:gd name="connsiteY45" fmla="*/ 260880 h 932744"/>
                <a:gd name="connsiteX46" fmla="*/ 1050893 w 9182100"/>
                <a:gd name="connsiteY46" fmla="*/ 338032 h 932744"/>
                <a:gd name="connsiteX47" fmla="*/ 871252 w 9182100"/>
                <a:gd name="connsiteY47" fmla="*/ 360511 h 932744"/>
                <a:gd name="connsiteX48" fmla="*/ 781812 w 9182100"/>
                <a:gd name="connsiteY48" fmla="*/ 366512 h 932744"/>
                <a:gd name="connsiteX49" fmla="*/ 692563 w 9182100"/>
                <a:gd name="connsiteY49" fmla="*/ 369655 h 932744"/>
                <a:gd name="connsiteX50" fmla="*/ 515017 w 9182100"/>
                <a:gd name="connsiteY50" fmla="*/ 363940 h 932744"/>
                <a:gd name="connsiteX51" fmla="*/ 337661 w 9182100"/>
                <a:gd name="connsiteY51" fmla="*/ 341937 h 932744"/>
                <a:gd name="connsiteX52" fmla="*/ 156972 w 9182100"/>
                <a:gd name="connsiteY52" fmla="*/ 303456 h 932744"/>
                <a:gd name="connsiteX53" fmla="*/ 0 w 9182100"/>
                <a:gd name="connsiteY53" fmla="*/ 261642 h 932744"/>
                <a:gd name="connsiteX54" fmla="*/ 0 w 9182100"/>
                <a:gd name="connsiteY54" fmla="*/ 713412 h 932744"/>
                <a:gd name="connsiteX55" fmla="*/ 9144 w 9182100"/>
                <a:gd name="connsiteY55" fmla="*/ 717699 h 932744"/>
                <a:gd name="connsiteX56" fmla="*/ 213360 w 9182100"/>
                <a:gd name="connsiteY56" fmla="*/ 801042 h 932744"/>
                <a:gd name="connsiteX57" fmla="*/ 653510 w 9182100"/>
                <a:gd name="connsiteY57" fmla="*/ 908199 h 932744"/>
                <a:gd name="connsiteX58" fmla="*/ 1101947 w 9182100"/>
                <a:gd name="connsiteY58" fmla="*/ 930773 h 932744"/>
                <a:gd name="connsiteX59" fmla="*/ 1540002 w 9182100"/>
                <a:gd name="connsiteY59" fmla="*/ 889434 h 932744"/>
                <a:gd name="connsiteX60" fmla="*/ 1647158 w 9182100"/>
                <a:gd name="connsiteY60" fmla="*/ 871242 h 932744"/>
                <a:gd name="connsiteX61" fmla="*/ 1698117 w 9182100"/>
                <a:gd name="connsiteY61" fmla="*/ 862193 h 932744"/>
                <a:gd name="connsiteX62" fmla="*/ 1742789 w 9182100"/>
                <a:gd name="connsiteY62" fmla="*/ 854668 h 932744"/>
                <a:gd name="connsiteX63" fmla="*/ 1931003 w 9182100"/>
                <a:gd name="connsiteY63" fmla="*/ 826950 h 932744"/>
                <a:gd name="connsiteX64" fmla="*/ 2314861 w 9182100"/>
                <a:gd name="connsiteY64" fmla="*/ 783897 h 932744"/>
                <a:gd name="connsiteX65" fmla="*/ 2506885 w 9182100"/>
                <a:gd name="connsiteY65" fmla="*/ 768086 h 932744"/>
                <a:gd name="connsiteX66" fmla="*/ 2602611 w 9182100"/>
                <a:gd name="connsiteY66" fmla="*/ 762085 h 932744"/>
                <a:gd name="connsiteX67" fmla="*/ 2698052 w 9182100"/>
                <a:gd name="connsiteY67" fmla="*/ 756846 h 932744"/>
                <a:gd name="connsiteX68" fmla="*/ 2887980 w 9182100"/>
                <a:gd name="connsiteY68" fmla="*/ 750846 h 932744"/>
                <a:gd name="connsiteX69" fmla="*/ 3075813 w 9182100"/>
                <a:gd name="connsiteY69" fmla="*/ 750179 h 932744"/>
                <a:gd name="connsiteX70" fmla="*/ 3168587 w 9182100"/>
                <a:gd name="connsiteY70" fmla="*/ 752751 h 932744"/>
                <a:gd name="connsiteX71" fmla="*/ 3260408 w 9182100"/>
                <a:gd name="connsiteY71" fmla="*/ 756656 h 932744"/>
                <a:gd name="connsiteX72" fmla="*/ 3440049 w 9182100"/>
                <a:gd name="connsiteY72" fmla="*/ 771610 h 932744"/>
                <a:gd name="connsiteX73" fmla="*/ 3483864 w 9182100"/>
                <a:gd name="connsiteY73" fmla="*/ 776849 h 932744"/>
                <a:gd name="connsiteX74" fmla="*/ 3528536 w 9182100"/>
                <a:gd name="connsiteY74" fmla="*/ 782469 h 932744"/>
                <a:gd name="connsiteX75" fmla="*/ 3628549 w 9182100"/>
                <a:gd name="connsiteY75" fmla="*/ 796089 h 932744"/>
                <a:gd name="connsiteX76" fmla="*/ 3828574 w 9182100"/>
                <a:gd name="connsiteY76" fmla="*/ 823140 h 932744"/>
                <a:gd name="connsiteX77" fmla="*/ 4231196 w 9182100"/>
                <a:gd name="connsiteY77" fmla="*/ 874099 h 932744"/>
                <a:gd name="connsiteX78" fmla="*/ 4433126 w 9182100"/>
                <a:gd name="connsiteY78" fmla="*/ 897435 h 932744"/>
                <a:gd name="connsiteX79" fmla="*/ 4485990 w 9182100"/>
                <a:gd name="connsiteY79" fmla="*/ 903246 h 932744"/>
                <a:gd name="connsiteX80" fmla="*/ 4539806 w 9182100"/>
                <a:gd name="connsiteY80" fmla="*/ 908961 h 932744"/>
                <a:gd name="connsiteX81" fmla="*/ 4593908 w 9182100"/>
                <a:gd name="connsiteY81" fmla="*/ 914199 h 932744"/>
                <a:gd name="connsiteX82" fmla="*/ 4648296 w 9182100"/>
                <a:gd name="connsiteY82" fmla="*/ 918771 h 932744"/>
                <a:gd name="connsiteX83" fmla="*/ 5092446 w 9182100"/>
                <a:gd name="connsiteY83" fmla="*/ 931154 h 932744"/>
                <a:gd name="connsiteX84" fmla="*/ 5533168 w 9182100"/>
                <a:gd name="connsiteY84" fmla="*/ 891816 h 932744"/>
                <a:gd name="connsiteX85" fmla="*/ 5918169 w 9182100"/>
                <a:gd name="connsiteY85" fmla="*/ 840666 h 932744"/>
                <a:gd name="connsiteX86" fmla="*/ 6007323 w 9182100"/>
                <a:gd name="connsiteY86" fmla="*/ 833237 h 932744"/>
                <a:gd name="connsiteX87" fmla="*/ 6051709 w 9182100"/>
                <a:gd name="connsiteY87" fmla="*/ 830570 h 932744"/>
                <a:gd name="connsiteX88" fmla="*/ 6097429 w 9182100"/>
                <a:gd name="connsiteY88" fmla="*/ 828379 h 932744"/>
                <a:gd name="connsiteX89" fmla="*/ 6287834 w 9182100"/>
                <a:gd name="connsiteY89" fmla="*/ 822569 h 932744"/>
                <a:gd name="connsiteX90" fmla="*/ 6681597 w 9182100"/>
                <a:gd name="connsiteY90" fmla="*/ 821235 h 932744"/>
                <a:gd name="connsiteX91" fmla="*/ 7079647 w 9182100"/>
                <a:gd name="connsiteY91" fmla="*/ 826569 h 932744"/>
                <a:gd name="connsiteX92" fmla="*/ 7478173 w 9182100"/>
                <a:gd name="connsiteY92" fmla="*/ 836094 h 932744"/>
                <a:gd name="connsiteX93" fmla="*/ 7871937 w 9182100"/>
                <a:gd name="connsiteY93" fmla="*/ 851430 h 932744"/>
                <a:gd name="connsiteX94" fmla="*/ 7919657 w 9182100"/>
                <a:gd name="connsiteY94" fmla="*/ 854097 h 932744"/>
                <a:gd name="connsiteX95" fmla="*/ 7964901 w 9182100"/>
                <a:gd name="connsiteY95" fmla="*/ 857240 h 932744"/>
                <a:gd name="connsiteX96" fmla="*/ 8015955 w 9182100"/>
                <a:gd name="connsiteY96" fmla="*/ 861050 h 932744"/>
                <a:gd name="connsiteX97" fmla="*/ 8072247 w 9182100"/>
                <a:gd name="connsiteY97" fmla="*/ 864384 h 932744"/>
                <a:gd name="connsiteX98" fmla="*/ 8286750 w 9182100"/>
                <a:gd name="connsiteY98" fmla="*/ 868384 h 932744"/>
                <a:gd name="connsiteX99" fmla="*/ 8704040 w 9182100"/>
                <a:gd name="connsiteY99" fmla="*/ 853716 h 932744"/>
                <a:gd name="connsiteX100" fmla="*/ 9120188 w 9182100"/>
                <a:gd name="connsiteY100" fmla="*/ 814092 h 932744"/>
                <a:gd name="connsiteX101" fmla="*/ 9181909 w 9182100"/>
                <a:gd name="connsiteY101" fmla="*/ 805519 h 932744"/>
                <a:gd name="connsiteX102" fmla="*/ 9181909 w 9182100"/>
                <a:gd name="connsiteY102" fmla="*/ 396420 h 932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9182100" h="932744">
                  <a:moveTo>
                    <a:pt x="9182100" y="396420"/>
                  </a:moveTo>
                  <a:cubicBezTo>
                    <a:pt x="9156097" y="395182"/>
                    <a:pt x="9129999" y="393753"/>
                    <a:pt x="9103805" y="392229"/>
                  </a:cubicBezTo>
                  <a:cubicBezTo>
                    <a:pt x="8974169" y="384419"/>
                    <a:pt x="8843105" y="372989"/>
                    <a:pt x="8712422" y="359749"/>
                  </a:cubicBezTo>
                  <a:cubicBezTo>
                    <a:pt x="8581739" y="346319"/>
                    <a:pt x="8451056" y="331269"/>
                    <a:pt x="8322755" y="313362"/>
                  </a:cubicBezTo>
                  <a:cubicBezTo>
                    <a:pt x="8258747" y="304695"/>
                    <a:pt x="8195120" y="294979"/>
                    <a:pt x="8134826" y="283930"/>
                  </a:cubicBezTo>
                  <a:cubicBezTo>
                    <a:pt x="8119872" y="281168"/>
                    <a:pt x="8105013" y="278501"/>
                    <a:pt x="8090916" y="275643"/>
                  </a:cubicBezTo>
                  <a:lnTo>
                    <a:pt x="8069485" y="271262"/>
                  </a:lnTo>
                  <a:lnTo>
                    <a:pt x="8041862" y="266595"/>
                  </a:lnTo>
                  <a:cubicBezTo>
                    <a:pt x="8023574" y="263547"/>
                    <a:pt x="8004524" y="260213"/>
                    <a:pt x="7986903" y="257546"/>
                  </a:cubicBezTo>
                  <a:lnTo>
                    <a:pt x="7934230" y="249640"/>
                  </a:lnTo>
                  <a:cubicBezTo>
                    <a:pt x="7864221" y="239258"/>
                    <a:pt x="7795832" y="230209"/>
                    <a:pt x="7727537" y="221922"/>
                  </a:cubicBezTo>
                  <a:lnTo>
                    <a:pt x="7625239" y="209730"/>
                  </a:lnTo>
                  <a:lnTo>
                    <a:pt x="7523227" y="198110"/>
                  </a:lnTo>
                  <a:cubicBezTo>
                    <a:pt x="7387209" y="183060"/>
                    <a:pt x="7251573" y="170392"/>
                    <a:pt x="7115651" y="158010"/>
                  </a:cubicBezTo>
                  <a:cubicBezTo>
                    <a:pt x="6979730" y="146580"/>
                    <a:pt x="6843522" y="135721"/>
                    <a:pt x="6706839" y="126958"/>
                  </a:cubicBezTo>
                  <a:lnTo>
                    <a:pt x="6604064" y="120862"/>
                  </a:lnTo>
                  <a:cubicBezTo>
                    <a:pt x="6569869" y="118767"/>
                    <a:pt x="6535484" y="116862"/>
                    <a:pt x="6501003" y="115338"/>
                  </a:cubicBezTo>
                  <a:lnTo>
                    <a:pt x="6397467" y="110385"/>
                  </a:lnTo>
                  <a:lnTo>
                    <a:pt x="6293168" y="106860"/>
                  </a:lnTo>
                  <a:cubicBezTo>
                    <a:pt x="6222969" y="105146"/>
                    <a:pt x="6152769" y="103527"/>
                    <a:pt x="6079712" y="103908"/>
                  </a:cubicBezTo>
                  <a:cubicBezTo>
                    <a:pt x="6061710" y="103908"/>
                    <a:pt x="6043708" y="103812"/>
                    <a:pt x="6024563" y="104479"/>
                  </a:cubicBezTo>
                  <a:cubicBezTo>
                    <a:pt x="6005703" y="104955"/>
                    <a:pt x="5986844" y="105527"/>
                    <a:pt x="5968080" y="106479"/>
                  </a:cubicBezTo>
                  <a:cubicBezTo>
                    <a:pt x="5930456" y="108003"/>
                    <a:pt x="5893023" y="110385"/>
                    <a:pt x="5855875" y="113242"/>
                  </a:cubicBezTo>
                  <a:cubicBezTo>
                    <a:pt x="5706904" y="124577"/>
                    <a:pt x="5565934" y="145151"/>
                    <a:pt x="5439251" y="160105"/>
                  </a:cubicBezTo>
                  <a:cubicBezTo>
                    <a:pt x="5311902" y="175536"/>
                    <a:pt x="5194745" y="184680"/>
                    <a:pt x="5075396" y="186585"/>
                  </a:cubicBezTo>
                  <a:cubicBezTo>
                    <a:pt x="4956429" y="188490"/>
                    <a:pt x="4835748" y="182775"/>
                    <a:pt x="4712780" y="171249"/>
                  </a:cubicBezTo>
                  <a:lnTo>
                    <a:pt x="4666679" y="166773"/>
                  </a:lnTo>
                  <a:lnTo>
                    <a:pt x="4620292" y="161629"/>
                  </a:lnTo>
                  <a:cubicBezTo>
                    <a:pt x="4604862" y="160010"/>
                    <a:pt x="4589336" y="157914"/>
                    <a:pt x="4573810" y="156009"/>
                  </a:cubicBezTo>
                  <a:lnTo>
                    <a:pt x="4550569" y="153057"/>
                  </a:lnTo>
                  <a:lnTo>
                    <a:pt x="4538948" y="151628"/>
                  </a:lnTo>
                  <a:lnTo>
                    <a:pt x="4526566" y="149913"/>
                  </a:lnTo>
                  <a:lnTo>
                    <a:pt x="4327779" y="122862"/>
                  </a:lnTo>
                  <a:lnTo>
                    <a:pt x="3929729" y="68189"/>
                  </a:lnTo>
                  <a:lnTo>
                    <a:pt x="3729133" y="41900"/>
                  </a:lnTo>
                  <a:lnTo>
                    <a:pt x="3628930" y="28946"/>
                  </a:lnTo>
                  <a:lnTo>
                    <a:pt x="3573399" y="22278"/>
                  </a:lnTo>
                  <a:cubicBezTo>
                    <a:pt x="3554445" y="19992"/>
                    <a:pt x="3535585" y="17992"/>
                    <a:pt x="3516916" y="16468"/>
                  </a:cubicBezTo>
                  <a:cubicBezTo>
                    <a:pt x="3366611" y="2752"/>
                    <a:pt x="3219736" y="-2010"/>
                    <a:pt x="3074670" y="752"/>
                  </a:cubicBezTo>
                  <a:cubicBezTo>
                    <a:pt x="3002280" y="2181"/>
                    <a:pt x="2930176" y="4467"/>
                    <a:pt x="2858738" y="8753"/>
                  </a:cubicBezTo>
                  <a:cubicBezTo>
                    <a:pt x="2787206" y="13039"/>
                    <a:pt x="2716149" y="18754"/>
                    <a:pt x="2645474" y="25326"/>
                  </a:cubicBezTo>
                  <a:cubicBezTo>
                    <a:pt x="2362581" y="52473"/>
                    <a:pt x="2085975" y="97145"/>
                    <a:pt x="1810798" y="158010"/>
                  </a:cubicBezTo>
                  <a:cubicBezTo>
                    <a:pt x="1741837" y="173345"/>
                    <a:pt x="1673066" y="189442"/>
                    <a:pt x="1602772" y="208111"/>
                  </a:cubicBezTo>
                  <a:lnTo>
                    <a:pt x="1548860" y="222780"/>
                  </a:lnTo>
                  <a:lnTo>
                    <a:pt x="1501331" y="236115"/>
                  </a:lnTo>
                  <a:cubicBezTo>
                    <a:pt x="1471327" y="244497"/>
                    <a:pt x="1441228" y="253450"/>
                    <a:pt x="1411224" y="260880"/>
                  </a:cubicBezTo>
                  <a:cubicBezTo>
                    <a:pt x="1291209" y="293074"/>
                    <a:pt x="1170813" y="318982"/>
                    <a:pt x="1050893" y="338032"/>
                  </a:cubicBezTo>
                  <a:cubicBezTo>
                    <a:pt x="990790" y="347557"/>
                    <a:pt x="931069" y="354796"/>
                    <a:pt x="871252" y="360511"/>
                  </a:cubicBezTo>
                  <a:cubicBezTo>
                    <a:pt x="841438" y="362702"/>
                    <a:pt x="811530" y="365559"/>
                    <a:pt x="781812" y="366512"/>
                  </a:cubicBezTo>
                  <a:cubicBezTo>
                    <a:pt x="751904" y="368512"/>
                    <a:pt x="722376" y="368893"/>
                    <a:pt x="692563" y="369655"/>
                  </a:cubicBezTo>
                  <a:cubicBezTo>
                    <a:pt x="633222" y="370036"/>
                    <a:pt x="574167" y="368131"/>
                    <a:pt x="515017" y="363940"/>
                  </a:cubicBezTo>
                  <a:cubicBezTo>
                    <a:pt x="455867" y="359749"/>
                    <a:pt x="397097" y="351748"/>
                    <a:pt x="337661" y="341937"/>
                  </a:cubicBezTo>
                  <a:cubicBezTo>
                    <a:pt x="278225" y="331936"/>
                    <a:pt x="218599" y="318696"/>
                    <a:pt x="156972" y="303456"/>
                  </a:cubicBezTo>
                  <a:cubicBezTo>
                    <a:pt x="106680" y="290883"/>
                    <a:pt x="55150" y="276405"/>
                    <a:pt x="0" y="261642"/>
                  </a:cubicBezTo>
                  <a:lnTo>
                    <a:pt x="0" y="713412"/>
                  </a:lnTo>
                  <a:cubicBezTo>
                    <a:pt x="3048" y="714841"/>
                    <a:pt x="6096" y="716270"/>
                    <a:pt x="9144" y="717699"/>
                  </a:cubicBezTo>
                  <a:cubicBezTo>
                    <a:pt x="74295" y="747798"/>
                    <a:pt x="142875" y="775896"/>
                    <a:pt x="213360" y="801042"/>
                  </a:cubicBezTo>
                  <a:cubicBezTo>
                    <a:pt x="354521" y="851715"/>
                    <a:pt x="503873" y="887244"/>
                    <a:pt x="653510" y="908199"/>
                  </a:cubicBezTo>
                  <a:cubicBezTo>
                    <a:pt x="803338" y="928773"/>
                    <a:pt x="953929" y="935631"/>
                    <a:pt x="1101947" y="930773"/>
                  </a:cubicBezTo>
                  <a:cubicBezTo>
                    <a:pt x="1250252" y="926582"/>
                    <a:pt x="1396365" y="911437"/>
                    <a:pt x="1540002" y="889434"/>
                  </a:cubicBezTo>
                  <a:cubicBezTo>
                    <a:pt x="1576197" y="884386"/>
                    <a:pt x="1611535" y="877433"/>
                    <a:pt x="1647158" y="871242"/>
                  </a:cubicBezTo>
                  <a:lnTo>
                    <a:pt x="1698117" y="862193"/>
                  </a:lnTo>
                  <a:lnTo>
                    <a:pt x="1742789" y="854668"/>
                  </a:lnTo>
                  <a:cubicBezTo>
                    <a:pt x="1804035" y="845048"/>
                    <a:pt x="1867472" y="835428"/>
                    <a:pt x="1931003" y="826950"/>
                  </a:cubicBezTo>
                  <a:cubicBezTo>
                    <a:pt x="2058353" y="810282"/>
                    <a:pt x="2186750" y="795327"/>
                    <a:pt x="2314861" y="783897"/>
                  </a:cubicBezTo>
                  <a:cubicBezTo>
                    <a:pt x="2378964" y="778087"/>
                    <a:pt x="2442972" y="772467"/>
                    <a:pt x="2506885" y="768086"/>
                  </a:cubicBezTo>
                  <a:cubicBezTo>
                    <a:pt x="2538794" y="765990"/>
                    <a:pt x="2570798" y="763800"/>
                    <a:pt x="2602611" y="762085"/>
                  </a:cubicBezTo>
                  <a:cubicBezTo>
                    <a:pt x="2634520" y="760180"/>
                    <a:pt x="2666333" y="758370"/>
                    <a:pt x="2698052" y="756846"/>
                  </a:cubicBezTo>
                  <a:cubicBezTo>
                    <a:pt x="2761583" y="753894"/>
                    <a:pt x="2825020" y="751703"/>
                    <a:pt x="2887980" y="750846"/>
                  </a:cubicBezTo>
                  <a:cubicBezTo>
                    <a:pt x="2951036" y="749417"/>
                    <a:pt x="3013615" y="749322"/>
                    <a:pt x="3075813" y="750179"/>
                  </a:cubicBezTo>
                  <a:cubicBezTo>
                    <a:pt x="3106865" y="750846"/>
                    <a:pt x="3137916" y="751417"/>
                    <a:pt x="3168587" y="752751"/>
                  </a:cubicBezTo>
                  <a:cubicBezTo>
                    <a:pt x="3199448" y="753703"/>
                    <a:pt x="3229928" y="755227"/>
                    <a:pt x="3260408" y="756656"/>
                  </a:cubicBezTo>
                  <a:cubicBezTo>
                    <a:pt x="3320987" y="760466"/>
                    <a:pt x="3381470" y="764562"/>
                    <a:pt x="3440049" y="771610"/>
                  </a:cubicBezTo>
                  <a:cubicBezTo>
                    <a:pt x="3454908" y="773039"/>
                    <a:pt x="3469386" y="775039"/>
                    <a:pt x="3483864" y="776849"/>
                  </a:cubicBezTo>
                  <a:lnTo>
                    <a:pt x="3528536" y="782469"/>
                  </a:lnTo>
                  <a:lnTo>
                    <a:pt x="3628549" y="796089"/>
                  </a:lnTo>
                  <a:lnTo>
                    <a:pt x="3828574" y="823140"/>
                  </a:lnTo>
                  <a:cubicBezTo>
                    <a:pt x="3962019" y="840190"/>
                    <a:pt x="4095750" y="858573"/>
                    <a:pt x="4231196" y="874099"/>
                  </a:cubicBezTo>
                  <a:lnTo>
                    <a:pt x="4433126" y="897435"/>
                  </a:lnTo>
                  <a:lnTo>
                    <a:pt x="4485990" y="903246"/>
                  </a:lnTo>
                  <a:cubicBezTo>
                    <a:pt x="4503897" y="905151"/>
                    <a:pt x="4521708" y="907341"/>
                    <a:pt x="4539806" y="908961"/>
                  </a:cubicBezTo>
                  <a:lnTo>
                    <a:pt x="4593908" y="914199"/>
                  </a:lnTo>
                  <a:lnTo>
                    <a:pt x="4648296" y="918771"/>
                  </a:lnTo>
                  <a:cubicBezTo>
                    <a:pt x="4793456" y="930392"/>
                    <a:pt x="4942237" y="935631"/>
                    <a:pt x="5092446" y="931154"/>
                  </a:cubicBezTo>
                  <a:cubicBezTo>
                    <a:pt x="5242274" y="927249"/>
                    <a:pt x="5393627" y="911437"/>
                    <a:pt x="5533168" y="891816"/>
                  </a:cubicBezTo>
                  <a:cubicBezTo>
                    <a:pt x="5673471" y="872289"/>
                    <a:pt x="5798820" y="851906"/>
                    <a:pt x="5918169" y="840666"/>
                  </a:cubicBezTo>
                  <a:cubicBezTo>
                    <a:pt x="5948077" y="837809"/>
                    <a:pt x="5977795" y="835237"/>
                    <a:pt x="6007323" y="833237"/>
                  </a:cubicBezTo>
                  <a:cubicBezTo>
                    <a:pt x="6022086" y="832094"/>
                    <a:pt x="6036945" y="831332"/>
                    <a:pt x="6051709" y="830570"/>
                  </a:cubicBezTo>
                  <a:lnTo>
                    <a:pt x="6097429" y="828379"/>
                  </a:lnTo>
                  <a:cubicBezTo>
                    <a:pt x="6158960" y="825236"/>
                    <a:pt x="6223445" y="823807"/>
                    <a:pt x="6287834" y="822569"/>
                  </a:cubicBezTo>
                  <a:cubicBezTo>
                    <a:pt x="6417374" y="820664"/>
                    <a:pt x="6549485" y="820188"/>
                    <a:pt x="6681597" y="821235"/>
                  </a:cubicBezTo>
                  <a:cubicBezTo>
                    <a:pt x="6813899" y="822378"/>
                    <a:pt x="6946773" y="823617"/>
                    <a:pt x="7079647" y="826569"/>
                  </a:cubicBezTo>
                  <a:cubicBezTo>
                    <a:pt x="7212520" y="828951"/>
                    <a:pt x="7345585" y="831903"/>
                    <a:pt x="7478173" y="836094"/>
                  </a:cubicBezTo>
                  <a:cubicBezTo>
                    <a:pt x="7610475" y="839714"/>
                    <a:pt x="7743539" y="844953"/>
                    <a:pt x="7871937" y="851430"/>
                  </a:cubicBezTo>
                  <a:lnTo>
                    <a:pt x="7919657" y="854097"/>
                  </a:lnTo>
                  <a:cubicBezTo>
                    <a:pt x="7935564" y="854954"/>
                    <a:pt x="7949756" y="856192"/>
                    <a:pt x="7964901" y="857240"/>
                  </a:cubicBezTo>
                  <a:lnTo>
                    <a:pt x="8015955" y="861050"/>
                  </a:lnTo>
                  <a:cubicBezTo>
                    <a:pt x="8035195" y="862383"/>
                    <a:pt x="8053769" y="863622"/>
                    <a:pt x="8072247" y="864384"/>
                  </a:cubicBezTo>
                  <a:cubicBezTo>
                    <a:pt x="8145780" y="867527"/>
                    <a:pt x="8216456" y="868479"/>
                    <a:pt x="8286750" y="868384"/>
                  </a:cubicBezTo>
                  <a:cubicBezTo>
                    <a:pt x="8427148" y="867527"/>
                    <a:pt x="8565452" y="862574"/>
                    <a:pt x="8704040" y="853716"/>
                  </a:cubicBezTo>
                  <a:cubicBezTo>
                    <a:pt x="8842534" y="844762"/>
                    <a:pt x="8980741" y="832284"/>
                    <a:pt x="9120188" y="814092"/>
                  </a:cubicBezTo>
                  <a:cubicBezTo>
                    <a:pt x="9140761" y="811425"/>
                    <a:pt x="9161336" y="808567"/>
                    <a:pt x="9181909" y="805519"/>
                  </a:cubicBezTo>
                  <a:lnTo>
                    <a:pt x="9181909" y="396420"/>
                  </a:lnTo>
                  <a:close/>
                </a:path>
              </a:pathLst>
            </a:custGeom>
            <a:solidFill>
              <a:schemeClr val="bg1">
                <a:alpha val="30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5" name="Freeform: Shape 74">
              <a:extLst>
                <a:ext uri="{FF2B5EF4-FFF2-40B4-BE49-F238E27FC236}">
                  <a16:creationId xmlns:a16="http://schemas.microsoft.com/office/drawing/2014/main" id="{385A18E1-CBE3-4BBD-B1B7-CDBCA685E0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199381"/>
              <a:ext cx="12188952" cy="902694"/>
            </a:xfrm>
            <a:custGeom>
              <a:avLst/>
              <a:gdLst>
                <a:gd name="connsiteX0" fmla="*/ 9182100 w 9182100"/>
                <a:gd name="connsiteY0" fmla="*/ 351088 h 765639"/>
                <a:gd name="connsiteX1" fmla="*/ 9178480 w 9182100"/>
                <a:gd name="connsiteY1" fmla="*/ 350993 h 765639"/>
                <a:gd name="connsiteX2" fmla="*/ 8783955 w 9182100"/>
                <a:gd name="connsiteY2" fmla="*/ 327561 h 765639"/>
                <a:gd name="connsiteX3" fmla="*/ 8390763 w 9182100"/>
                <a:gd name="connsiteY3" fmla="*/ 288795 h 765639"/>
                <a:gd name="connsiteX4" fmla="*/ 8199502 w 9182100"/>
                <a:gd name="connsiteY4" fmla="*/ 262601 h 765639"/>
                <a:gd name="connsiteX5" fmla="*/ 8153972 w 9182100"/>
                <a:gd name="connsiteY5" fmla="*/ 254886 h 765639"/>
                <a:gd name="connsiteX6" fmla="*/ 8131588 w 9182100"/>
                <a:gd name="connsiteY6" fmla="*/ 250790 h 765639"/>
                <a:gd name="connsiteX7" fmla="*/ 8104632 w 9182100"/>
                <a:gd name="connsiteY7" fmla="*/ 246504 h 765639"/>
                <a:gd name="connsiteX8" fmla="*/ 8050911 w 9182100"/>
                <a:gd name="connsiteY8" fmla="*/ 238217 h 765639"/>
                <a:gd name="connsiteX9" fmla="*/ 7998810 w 9182100"/>
                <a:gd name="connsiteY9" fmla="*/ 230978 h 765639"/>
                <a:gd name="connsiteX10" fmla="*/ 7589902 w 9182100"/>
                <a:gd name="connsiteY10" fmla="*/ 183925 h 765639"/>
                <a:gd name="connsiteX11" fmla="*/ 7183469 w 9182100"/>
                <a:gd name="connsiteY11" fmla="*/ 147634 h 765639"/>
                <a:gd name="connsiteX12" fmla="*/ 6775990 w 9182100"/>
                <a:gd name="connsiteY12" fmla="*/ 119821 h 765639"/>
                <a:gd name="connsiteX13" fmla="*/ 6364795 w 9182100"/>
                <a:gd name="connsiteY13" fmla="*/ 102391 h 765639"/>
                <a:gd name="connsiteX14" fmla="*/ 6154293 w 9182100"/>
                <a:gd name="connsiteY14" fmla="*/ 100581 h 765639"/>
                <a:gd name="connsiteX15" fmla="*/ 6100287 w 9182100"/>
                <a:gd name="connsiteY15" fmla="*/ 101343 h 765639"/>
                <a:gd name="connsiteX16" fmla="*/ 6045327 w 9182100"/>
                <a:gd name="connsiteY16" fmla="*/ 103438 h 765639"/>
                <a:gd name="connsiteX17" fmla="*/ 5935980 w 9182100"/>
                <a:gd name="connsiteY17" fmla="*/ 110296 h 765639"/>
                <a:gd name="connsiteX18" fmla="*/ 5523357 w 9182100"/>
                <a:gd name="connsiteY18" fmla="*/ 157635 h 765639"/>
                <a:gd name="connsiteX19" fmla="*/ 5149882 w 9182100"/>
                <a:gd name="connsiteY19" fmla="*/ 185639 h 765639"/>
                <a:gd name="connsiteX20" fmla="*/ 4777073 w 9182100"/>
                <a:gd name="connsiteY20" fmla="*/ 170685 h 765639"/>
                <a:gd name="connsiteX21" fmla="*/ 4729925 w 9182100"/>
                <a:gd name="connsiteY21" fmla="*/ 166208 h 765639"/>
                <a:gd name="connsiteX22" fmla="*/ 4682585 w 9182100"/>
                <a:gd name="connsiteY22" fmla="*/ 161064 h 765639"/>
                <a:gd name="connsiteX23" fmla="*/ 4635151 w 9182100"/>
                <a:gd name="connsiteY23" fmla="*/ 155445 h 765639"/>
                <a:gd name="connsiteX24" fmla="*/ 4611434 w 9182100"/>
                <a:gd name="connsiteY24" fmla="*/ 152492 h 765639"/>
                <a:gd name="connsiteX25" fmla="*/ 4587145 w 9182100"/>
                <a:gd name="connsiteY25" fmla="*/ 149349 h 765639"/>
                <a:gd name="connsiteX26" fmla="*/ 4387977 w 9182100"/>
                <a:gd name="connsiteY26" fmla="*/ 122774 h 765639"/>
                <a:gd name="connsiteX27" fmla="*/ 3989356 w 9182100"/>
                <a:gd name="connsiteY27" fmla="*/ 68577 h 765639"/>
                <a:gd name="connsiteX28" fmla="*/ 3789140 w 9182100"/>
                <a:gd name="connsiteY28" fmla="*/ 42192 h 765639"/>
                <a:gd name="connsiteX29" fmla="*/ 3689033 w 9182100"/>
                <a:gd name="connsiteY29" fmla="*/ 29143 h 765639"/>
                <a:gd name="connsiteX30" fmla="*/ 3634835 w 9182100"/>
                <a:gd name="connsiteY30" fmla="*/ 22571 h 765639"/>
                <a:gd name="connsiteX31" fmla="*/ 3579876 w 9182100"/>
                <a:gd name="connsiteY31" fmla="*/ 16856 h 765639"/>
                <a:gd name="connsiteX32" fmla="*/ 3147441 w 9182100"/>
                <a:gd name="connsiteY32" fmla="*/ 473 h 765639"/>
                <a:gd name="connsiteX33" fmla="*/ 2724722 w 9182100"/>
                <a:gd name="connsiteY33" fmla="*/ 22857 h 765639"/>
                <a:gd name="connsiteX34" fmla="*/ 1898428 w 9182100"/>
                <a:gd name="connsiteY34" fmla="*/ 147730 h 765639"/>
                <a:gd name="connsiteX35" fmla="*/ 1692878 w 9182100"/>
                <a:gd name="connsiteY35" fmla="*/ 195069 h 765639"/>
                <a:gd name="connsiteX36" fmla="*/ 1640205 w 9182100"/>
                <a:gd name="connsiteY36" fmla="*/ 208785 h 765639"/>
                <a:gd name="connsiteX37" fmla="*/ 1592294 w 9182100"/>
                <a:gd name="connsiteY37" fmla="*/ 221643 h 765639"/>
                <a:gd name="connsiteX38" fmla="*/ 1500092 w 9182100"/>
                <a:gd name="connsiteY38" fmla="*/ 245551 h 765639"/>
                <a:gd name="connsiteX39" fmla="*/ 1130046 w 9182100"/>
                <a:gd name="connsiteY39" fmla="*/ 318227 h 765639"/>
                <a:gd name="connsiteX40" fmla="*/ 944880 w 9182100"/>
                <a:gd name="connsiteY40" fmla="*/ 337658 h 765639"/>
                <a:gd name="connsiteX41" fmla="*/ 852583 w 9182100"/>
                <a:gd name="connsiteY41" fmla="*/ 341944 h 765639"/>
                <a:gd name="connsiteX42" fmla="*/ 760476 w 9182100"/>
                <a:gd name="connsiteY42" fmla="*/ 343087 h 765639"/>
                <a:gd name="connsiteX43" fmla="*/ 577215 w 9182100"/>
                <a:gd name="connsiteY43" fmla="*/ 332800 h 765639"/>
                <a:gd name="connsiteX44" fmla="*/ 394907 w 9182100"/>
                <a:gd name="connsiteY44" fmla="*/ 305463 h 765639"/>
                <a:gd name="connsiteX45" fmla="*/ 211265 w 9182100"/>
                <a:gd name="connsiteY45" fmla="*/ 261363 h 765639"/>
                <a:gd name="connsiteX46" fmla="*/ 17526 w 9182100"/>
                <a:gd name="connsiteY46" fmla="*/ 204880 h 765639"/>
                <a:gd name="connsiteX47" fmla="*/ 0 w 9182100"/>
                <a:gd name="connsiteY47" fmla="*/ 199927 h 765639"/>
                <a:gd name="connsiteX48" fmla="*/ 0 w 9182100"/>
                <a:gd name="connsiteY48" fmla="*/ 526920 h 765639"/>
                <a:gd name="connsiteX49" fmla="*/ 100298 w 9182100"/>
                <a:gd name="connsiteY49" fmla="*/ 571973 h 765639"/>
                <a:gd name="connsiteX50" fmla="*/ 301562 w 9182100"/>
                <a:gd name="connsiteY50" fmla="*/ 649697 h 765639"/>
                <a:gd name="connsiteX51" fmla="*/ 731044 w 9182100"/>
                <a:gd name="connsiteY51" fmla="*/ 746947 h 765639"/>
                <a:gd name="connsiteX52" fmla="*/ 1168241 w 9182100"/>
                <a:gd name="connsiteY52" fmla="*/ 762759 h 765639"/>
                <a:gd name="connsiteX53" fmla="*/ 1596581 w 9182100"/>
                <a:gd name="connsiteY53" fmla="*/ 716944 h 765639"/>
                <a:gd name="connsiteX54" fmla="*/ 1701641 w 9182100"/>
                <a:gd name="connsiteY54" fmla="*/ 697894 h 765639"/>
                <a:gd name="connsiteX55" fmla="*/ 1752124 w 9182100"/>
                <a:gd name="connsiteY55" fmla="*/ 688273 h 765639"/>
                <a:gd name="connsiteX56" fmla="*/ 1797939 w 9182100"/>
                <a:gd name="connsiteY56" fmla="*/ 679891 h 765639"/>
                <a:gd name="connsiteX57" fmla="*/ 1988630 w 9182100"/>
                <a:gd name="connsiteY57" fmla="*/ 649316 h 765639"/>
                <a:gd name="connsiteX58" fmla="*/ 2376297 w 9182100"/>
                <a:gd name="connsiteY58" fmla="*/ 601691 h 765639"/>
                <a:gd name="connsiteX59" fmla="*/ 2570416 w 9182100"/>
                <a:gd name="connsiteY59" fmla="*/ 584165 h 765639"/>
                <a:gd name="connsiteX60" fmla="*/ 2764155 w 9182100"/>
                <a:gd name="connsiteY60" fmla="*/ 571497 h 765639"/>
                <a:gd name="connsiteX61" fmla="*/ 2956941 w 9182100"/>
                <a:gd name="connsiteY61" fmla="*/ 564163 h 765639"/>
                <a:gd name="connsiteX62" fmla="*/ 3148298 w 9182100"/>
                <a:gd name="connsiteY62" fmla="*/ 562639 h 765639"/>
                <a:gd name="connsiteX63" fmla="*/ 3337274 w 9182100"/>
                <a:gd name="connsiteY63" fmla="*/ 568544 h 765639"/>
                <a:gd name="connsiteX64" fmla="*/ 3522345 w 9182100"/>
                <a:gd name="connsiteY64" fmla="*/ 583308 h 765639"/>
                <a:gd name="connsiteX65" fmla="*/ 3567779 w 9182100"/>
                <a:gd name="connsiteY65" fmla="*/ 588642 h 765639"/>
                <a:gd name="connsiteX66" fmla="*/ 3613785 w 9182100"/>
                <a:gd name="connsiteY66" fmla="*/ 594357 h 765639"/>
                <a:gd name="connsiteX67" fmla="*/ 3713798 w 9182100"/>
                <a:gd name="connsiteY67" fmla="*/ 607882 h 765639"/>
                <a:gd name="connsiteX68" fmla="*/ 3913823 w 9182100"/>
                <a:gd name="connsiteY68" fmla="*/ 634838 h 765639"/>
                <a:gd name="connsiteX69" fmla="*/ 4315873 w 9182100"/>
                <a:gd name="connsiteY69" fmla="*/ 686273 h 765639"/>
                <a:gd name="connsiteX70" fmla="*/ 4517422 w 9182100"/>
                <a:gd name="connsiteY70" fmla="*/ 710086 h 765639"/>
                <a:gd name="connsiteX71" fmla="*/ 4728972 w 9182100"/>
                <a:gd name="connsiteY71" fmla="*/ 731422 h 765639"/>
                <a:gd name="connsiteX72" fmla="*/ 5162931 w 9182100"/>
                <a:gd name="connsiteY72" fmla="*/ 744185 h 765639"/>
                <a:gd name="connsiteX73" fmla="*/ 5594033 w 9182100"/>
                <a:gd name="connsiteY73" fmla="*/ 706466 h 765639"/>
                <a:gd name="connsiteX74" fmla="*/ 5982939 w 9182100"/>
                <a:gd name="connsiteY74" fmla="*/ 655793 h 765639"/>
                <a:gd name="connsiteX75" fmla="*/ 6075045 w 9182100"/>
                <a:gd name="connsiteY75" fmla="*/ 648459 h 765639"/>
                <a:gd name="connsiteX76" fmla="*/ 6167819 w 9182100"/>
                <a:gd name="connsiteY76" fmla="*/ 643887 h 765639"/>
                <a:gd name="connsiteX77" fmla="*/ 6361081 w 9182100"/>
                <a:gd name="connsiteY77" fmla="*/ 639124 h 765639"/>
                <a:gd name="connsiteX78" fmla="*/ 6757321 w 9182100"/>
                <a:gd name="connsiteY78" fmla="*/ 640458 h 765639"/>
                <a:gd name="connsiteX79" fmla="*/ 7156704 w 9182100"/>
                <a:gd name="connsiteY79" fmla="*/ 649030 h 765639"/>
                <a:gd name="connsiteX80" fmla="*/ 7556373 w 9182100"/>
                <a:gd name="connsiteY80" fmla="*/ 662365 h 765639"/>
                <a:gd name="connsiteX81" fmla="*/ 7952328 w 9182100"/>
                <a:gd name="connsiteY81" fmla="*/ 682177 h 765639"/>
                <a:gd name="connsiteX82" fmla="*/ 8000714 w 9182100"/>
                <a:gd name="connsiteY82" fmla="*/ 685511 h 765639"/>
                <a:gd name="connsiteX83" fmla="*/ 8047196 w 9182100"/>
                <a:gd name="connsiteY83" fmla="*/ 689416 h 765639"/>
                <a:gd name="connsiteX84" fmla="*/ 8097965 w 9182100"/>
                <a:gd name="connsiteY84" fmla="*/ 693893 h 765639"/>
                <a:gd name="connsiteX85" fmla="*/ 8152733 w 9182100"/>
                <a:gd name="connsiteY85" fmla="*/ 697894 h 765639"/>
                <a:gd name="connsiteX86" fmla="*/ 8363903 w 9182100"/>
                <a:gd name="connsiteY86" fmla="*/ 705133 h 765639"/>
                <a:gd name="connsiteX87" fmla="*/ 8777764 w 9182100"/>
                <a:gd name="connsiteY87" fmla="*/ 698084 h 765639"/>
                <a:gd name="connsiteX88" fmla="*/ 9182005 w 9182100"/>
                <a:gd name="connsiteY88" fmla="*/ 668366 h 765639"/>
                <a:gd name="connsiteX89" fmla="*/ 9182005 w 9182100"/>
                <a:gd name="connsiteY89" fmla="*/ 351088 h 765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9182100" h="765639">
                  <a:moveTo>
                    <a:pt x="9182100" y="351088"/>
                  </a:moveTo>
                  <a:cubicBezTo>
                    <a:pt x="9180862" y="351088"/>
                    <a:pt x="9179719" y="350993"/>
                    <a:pt x="9178480" y="350993"/>
                  </a:cubicBezTo>
                  <a:cubicBezTo>
                    <a:pt x="9047607" y="346421"/>
                    <a:pt x="8915591" y="337944"/>
                    <a:pt x="8783955" y="327561"/>
                  </a:cubicBezTo>
                  <a:cubicBezTo>
                    <a:pt x="8652320" y="316894"/>
                    <a:pt x="8520589" y="304416"/>
                    <a:pt x="8390763" y="288795"/>
                  </a:cubicBezTo>
                  <a:cubicBezTo>
                    <a:pt x="8325898" y="281175"/>
                    <a:pt x="8261509" y="272602"/>
                    <a:pt x="8199502" y="262601"/>
                  </a:cubicBezTo>
                  <a:cubicBezTo>
                    <a:pt x="8184070" y="260029"/>
                    <a:pt x="8168831" y="257553"/>
                    <a:pt x="8153972" y="254886"/>
                  </a:cubicBezTo>
                  <a:lnTo>
                    <a:pt x="8131588" y="250790"/>
                  </a:lnTo>
                  <a:lnTo>
                    <a:pt x="8104632" y="246504"/>
                  </a:lnTo>
                  <a:cubicBezTo>
                    <a:pt x="8086725" y="243741"/>
                    <a:pt x="8068247" y="240598"/>
                    <a:pt x="8050911" y="238217"/>
                  </a:cubicBezTo>
                  <a:lnTo>
                    <a:pt x="7998810" y="230978"/>
                  </a:lnTo>
                  <a:cubicBezTo>
                    <a:pt x="7860697" y="212023"/>
                    <a:pt x="7725633" y="198021"/>
                    <a:pt x="7589902" y="183925"/>
                  </a:cubicBezTo>
                  <a:cubicBezTo>
                    <a:pt x="7454360" y="170304"/>
                    <a:pt x="7319010" y="158779"/>
                    <a:pt x="7183469" y="147634"/>
                  </a:cubicBezTo>
                  <a:cubicBezTo>
                    <a:pt x="7047929" y="137252"/>
                    <a:pt x="6912198" y="127632"/>
                    <a:pt x="6775990" y="119821"/>
                  </a:cubicBezTo>
                  <a:cubicBezTo>
                    <a:pt x="6639592" y="112582"/>
                    <a:pt x="6503194" y="105439"/>
                    <a:pt x="6364795" y="102391"/>
                  </a:cubicBezTo>
                  <a:cubicBezTo>
                    <a:pt x="6295263" y="101057"/>
                    <a:pt x="6225826" y="99819"/>
                    <a:pt x="6154293" y="100581"/>
                  </a:cubicBezTo>
                  <a:cubicBezTo>
                    <a:pt x="6136577" y="100581"/>
                    <a:pt x="6118860" y="100581"/>
                    <a:pt x="6100287" y="101343"/>
                  </a:cubicBezTo>
                  <a:cubicBezTo>
                    <a:pt x="6081903" y="101819"/>
                    <a:pt x="6063615" y="102486"/>
                    <a:pt x="6045327" y="103438"/>
                  </a:cubicBezTo>
                  <a:cubicBezTo>
                    <a:pt x="6008656" y="104962"/>
                    <a:pt x="5972175" y="107439"/>
                    <a:pt x="5935980" y="110296"/>
                  </a:cubicBezTo>
                  <a:cubicBezTo>
                    <a:pt x="5790724" y="121631"/>
                    <a:pt x="5651659" y="142110"/>
                    <a:pt x="5523357" y="157635"/>
                  </a:cubicBezTo>
                  <a:cubicBezTo>
                    <a:pt x="5394484" y="173542"/>
                    <a:pt x="5273040" y="183543"/>
                    <a:pt x="5149882" y="185639"/>
                  </a:cubicBezTo>
                  <a:cubicBezTo>
                    <a:pt x="5027010" y="187925"/>
                    <a:pt x="4902803" y="182210"/>
                    <a:pt x="4777073" y="170685"/>
                  </a:cubicBezTo>
                  <a:lnTo>
                    <a:pt x="4729925" y="166208"/>
                  </a:lnTo>
                  <a:lnTo>
                    <a:pt x="4682585" y="161064"/>
                  </a:lnTo>
                  <a:cubicBezTo>
                    <a:pt x="4666869" y="159445"/>
                    <a:pt x="4650963" y="157350"/>
                    <a:pt x="4635151" y="155445"/>
                  </a:cubicBezTo>
                  <a:lnTo>
                    <a:pt x="4611434" y="152492"/>
                  </a:lnTo>
                  <a:cubicBezTo>
                    <a:pt x="4603623" y="151539"/>
                    <a:pt x="4595622" y="150587"/>
                    <a:pt x="4587145" y="149349"/>
                  </a:cubicBezTo>
                  <a:lnTo>
                    <a:pt x="4387977" y="122774"/>
                  </a:lnTo>
                  <a:lnTo>
                    <a:pt x="3989356" y="68577"/>
                  </a:lnTo>
                  <a:lnTo>
                    <a:pt x="3789140" y="42192"/>
                  </a:lnTo>
                  <a:lnTo>
                    <a:pt x="3689033" y="29143"/>
                  </a:lnTo>
                  <a:lnTo>
                    <a:pt x="3634835" y="22571"/>
                  </a:lnTo>
                  <a:cubicBezTo>
                    <a:pt x="3616452" y="20285"/>
                    <a:pt x="3598069" y="18380"/>
                    <a:pt x="3579876" y="16856"/>
                  </a:cubicBezTo>
                  <a:cubicBezTo>
                    <a:pt x="3433667" y="3140"/>
                    <a:pt x="3289840" y="-1622"/>
                    <a:pt x="3147441" y="473"/>
                  </a:cubicBezTo>
                  <a:cubicBezTo>
                    <a:pt x="3005138" y="2283"/>
                    <a:pt x="2864263" y="10188"/>
                    <a:pt x="2724722" y="22857"/>
                  </a:cubicBezTo>
                  <a:cubicBezTo>
                    <a:pt x="2445353" y="48098"/>
                    <a:pt x="2171129" y="90198"/>
                    <a:pt x="1898428" y="147730"/>
                  </a:cubicBezTo>
                  <a:cubicBezTo>
                    <a:pt x="1830134" y="162208"/>
                    <a:pt x="1762030" y="177448"/>
                    <a:pt x="1692878" y="195069"/>
                  </a:cubicBezTo>
                  <a:lnTo>
                    <a:pt x="1640205" y="208785"/>
                  </a:lnTo>
                  <a:lnTo>
                    <a:pt x="1592294" y="221643"/>
                  </a:lnTo>
                  <a:cubicBezTo>
                    <a:pt x="1561624" y="229740"/>
                    <a:pt x="1530858" y="238503"/>
                    <a:pt x="1500092" y="245551"/>
                  </a:cubicBezTo>
                  <a:cubicBezTo>
                    <a:pt x="1377125" y="276412"/>
                    <a:pt x="1253490" y="300987"/>
                    <a:pt x="1130046" y="318227"/>
                  </a:cubicBezTo>
                  <a:cubicBezTo>
                    <a:pt x="1068229" y="326895"/>
                    <a:pt x="1006602" y="333086"/>
                    <a:pt x="944880" y="337658"/>
                  </a:cubicBezTo>
                  <a:cubicBezTo>
                    <a:pt x="914114" y="339277"/>
                    <a:pt x="883253" y="341563"/>
                    <a:pt x="852583" y="341944"/>
                  </a:cubicBezTo>
                  <a:cubicBezTo>
                    <a:pt x="821817" y="343278"/>
                    <a:pt x="791147" y="342992"/>
                    <a:pt x="760476" y="343087"/>
                  </a:cubicBezTo>
                  <a:cubicBezTo>
                    <a:pt x="699230" y="342135"/>
                    <a:pt x="638175" y="338706"/>
                    <a:pt x="577215" y="332800"/>
                  </a:cubicBezTo>
                  <a:cubicBezTo>
                    <a:pt x="516255" y="326895"/>
                    <a:pt x="455771" y="317179"/>
                    <a:pt x="394907" y="305463"/>
                  </a:cubicBezTo>
                  <a:cubicBezTo>
                    <a:pt x="334137" y="293557"/>
                    <a:pt x="273368" y="278412"/>
                    <a:pt x="211265" y="261363"/>
                  </a:cubicBezTo>
                  <a:cubicBezTo>
                    <a:pt x="149066" y="244123"/>
                    <a:pt x="85820" y="224310"/>
                    <a:pt x="17526" y="204880"/>
                  </a:cubicBezTo>
                  <a:cubicBezTo>
                    <a:pt x="11716" y="203165"/>
                    <a:pt x="5906" y="201546"/>
                    <a:pt x="0" y="199927"/>
                  </a:cubicBezTo>
                  <a:lnTo>
                    <a:pt x="0" y="526920"/>
                  </a:lnTo>
                  <a:cubicBezTo>
                    <a:pt x="32576" y="541874"/>
                    <a:pt x="66104" y="557114"/>
                    <a:pt x="100298" y="571973"/>
                  </a:cubicBezTo>
                  <a:cubicBezTo>
                    <a:pt x="164973" y="600167"/>
                    <a:pt x="232410" y="626456"/>
                    <a:pt x="301562" y="649697"/>
                  </a:cubicBezTo>
                  <a:cubicBezTo>
                    <a:pt x="439865" y="696655"/>
                    <a:pt x="585216" y="728754"/>
                    <a:pt x="731044" y="746947"/>
                  </a:cubicBezTo>
                  <a:cubicBezTo>
                    <a:pt x="876967" y="764664"/>
                    <a:pt x="1023652" y="769426"/>
                    <a:pt x="1168241" y="762759"/>
                  </a:cubicBezTo>
                  <a:cubicBezTo>
                    <a:pt x="1313021" y="756663"/>
                    <a:pt x="1455896" y="740185"/>
                    <a:pt x="1596581" y="716944"/>
                  </a:cubicBezTo>
                  <a:cubicBezTo>
                    <a:pt x="1632014" y="711610"/>
                    <a:pt x="1666685" y="704371"/>
                    <a:pt x="1701641" y="697894"/>
                  </a:cubicBezTo>
                  <a:lnTo>
                    <a:pt x="1752124" y="688273"/>
                  </a:lnTo>
                  <a:lnTo>
                    <a:pt x="1797939" y="679891"/>
                  </a:lnTo>
                  <a:cubicBezTo>
                    <a:pt x="1860328" y="669128"/>
                    <a:pt x="1924431" y="658746"/>
                    <a:pt x="1988630" y="649316"/>
                  </a:cubicBezTo>
                  <a:cubicBezTo>
                    <a:pt x="2117217" y="630838"/>
                    <a:pt x="2246852" y="614645"/>
                    <a:pt x="2376297" y="601691"/>
                  </a:cubicBezTo>
                  <a:cubicBezTo>
                    <a:pt x="2441067" y="595214"/>
                    <a:pt x="2505742" y="589118"/>
                    <a:pt x="2570416" y="584165"/>
                  </a:cubicBezTo>
                  <a:cubicBezTo>
                    <a:pt x="2635091" y="579402"/>
                    <a:pt x="2699671" y="574831"/>
                    <a:pt x="2764155" y="571497"/>
                  </a:cubicBezTo>
                  <a:cubicBezTo>
                    <a:pt x="2828639" y="568068"/>
                    <a:pt x="2892933" y="565401"/>
                    <a:pt x="2956941" y="564163"/>
                  </a:cubicBezTo>
                  <a:cubicBezTo>
                    <a:pt x="3021045" y="562353"/>
                    <a:pt x="3084766" y="561972"/>
                    <a:pt x="3148298" y="562639"/>
                  </a:cubicBezTo>
                  <a:cubicBezTo>
                    <a:pt x="3211735" y="563305"/>
                    <a:pt x="3274695" y="565591"/>
                    <a:pt x="3337274" y="568544"/>
                  </a:cubicBezTo>
                  <a:cubicBezTo>
                    <a:pt x="3399568" y="572259"/>
                    <a:pt x="3461671" y="576259"/>
                    <a:pt x="3522345" y="583308"/>
                  </a:cubicBezTo>
                  <a:cubicBezTo>
                    <a:pt x="3537680" y="584737"/>
                    <a:pt x="3552730" y="586737"/>
                    <a:pt x="3567779" y="588642"/>
                  </a:cubicBezTo>
                  <a:lnTo>
                    <a:pt x="3613785" y="594357"/>
                  </a:lnTo>
                  <a:lnTo>
                    <a:pt x="3713798" y="607882"/>
                  </a:lnTo>
                  <a:lnTo>
                    <a:pt x="3913823" y="634838"/>
                  </a:lnTo>
                  <a:cubicBezTo>
                    <a:pt x="4047268" y="652078"/>
                    <a:pt x="4180904" y="670366"/>
                    <a:pt x="4315873" y="686273"/>
                  </a:cubicBezTo>
                  <a:lnTo>
                    <a:pt x="4517422" y="710086"/>
                  </a:lnTo>
                  <a:cubicBezTo>
                    <a:pt x="4586573" y="717896"/>
                    <a:pt x="4657916" y="725992"/>
                    <a:pt x="4728972" y="731422"/>
                  </a:cubicBezTo>
                  <a:cubicBezTo>
                    <a:pt x="4871371" y="743042"/>
                    <a:pt x="5016627" y="748376"/>
                    <a:pt x="5162931" y="744185"/>
                  </a:cubicBezTo>
                  <a:cubicBezTo>
                    <a:pt x="5308949" y="740566"/>
                    <a:pt x="5456111" y="725611"/>
                    <a:pt x="5594033" y="706466"/>
                  </a:cubicBezTo>
                  <a:cubicBezTo>
                    <a:pt x="5732621" y="687511"/>
                    <a:pt x="5859876" y="667033"/>
                    <a:pt x="5982939" y="655793"/>
                  </a:cubicBezTo>
                  <a:cubicBezTo>
                    <a:pt x="6013799" y="652936"/>
                    <a:pt x="6044375" y="650364"/>
                    <a:pt x="6075045" y="648459"/>
                  </a:cubicBezTo>
                  <a:cubicBezTo>
                    <a:pt x="6105906" y="646363"/>
                    <a:pt x="6135529" y="645125"/>
                    <a:pt x="6167819" y="643887"/>
                  </a:cubicBezTo>
                  <a:cubicBezTo>
                    <a:pt x="6230779" y="641125"/>
                    <a:pt x="6295930" y="640077"/>
                    <a:pt x="6361081" y="639124"/>
                  </a:cubicBezTo>
                  <a:cubicBezTo>
                    <a:pt x="6491955" y="637981"/>
                    <a:pt x="6624638" y="638553"/>
                    <a:pt x="6757321" y="640458"/>
                  </a:cubicBezTo>
                  <a:cubicBezTo>
                    <a:pt x="6890195" y="642553"/>
                    <a:pt x="7023449" y="645030"/>
                    <a:pt x="7156704" y="649030"/>
                  </a:cubicBezTo>
                  <a:cubicBezTo>
                    <a:pt x="7289959" y="652650"/>
                    <a:pt x="7423404" y="656841"/>
                    <a:pt x="7556373" y="662365"/>
                  </a:cubicBezTo>
                  <a:cubicBezTo>
                    <a:pt x="7689152" y="667509"/>
                    <a:pt x="7822502" y="673986"/>
                    <a:pt x="7952328" y="682177"/>
                  </a:cubicBezTo>
                  <a:lnTo>
                    <a:pt x="8000714" y="685511"/>
                  </a:lnTo>
                  <a:cubicBezTo>
                    <a:pt x="8016811" y="686654"/>
                    <a:pt x="8031670" y="688178"/>
                    <a:pt x="8047196" y="689416"/>
                  </a:cubicBezTo>
                  <a:lnTo>
                    <a:pt x="8097965" y="693893"/>
                  </a:lnTo>
                  <a:cubicBezTo>
                    <a:pt x="8116539" y="695417"/>
                    <a:pt x="8134731" y="696846"/>
                    <a:pt x="8152733" y="697894"/>
                  </a:cubicBezTo>
                  <a:cubicBezTo>
                    <a:pt x="8224647" y="701989"/>
                    <a:pt x="8294465" y="704085"/>
                    <a:pt x="8363903" y="705133"/>
                  </a:cubicBezTo>
                  <a:cubicBezTo>
                    <a:pt x="8502777" y="706657"/>
                    <a:pt x="8640223" y="704180"/>
                    <a:pt x="8777764" y="698084"/>
                  </a:cubicBezTo>
                  <a:cubicBezTo>
                    <a:pt x="8912352" y="692083"/>
                    <a:pt x="9046845" y="682749"/>
                    <a:pt x="9182005" y="668366"/>
                  </a:cubicBezTo>
                  <a:lnTo>
                    <a:pt x="9182005" y="351088"/>
                  </a:lnTo>
                  <a:close/>
                </a:path>
              </a:pathLst>
            </a:custGeom>
            <a:solidFill>
              <a:schemeClr val="bg1">
                <a:alpha val="30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6" name="Freeform: Shape 75">
              <a:extLst>
                <a:ext uri="{FF2B5EF4-FFF2-40B4-BE49-F238E27FC236}">
                  <a16:creationId xmlns:a16="http://schemas.microsoft.com/office/drawing/2014/main" id="{133EDCAA-1D6C-4710-9DA1-C7FC946D8E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501488"/>
              <a:ext cx="12188952" cy="641669"/>
            </a:xfrm>
            <a:custGeom>
              <a:avLst/>
              <a:gdLst>
                <a:gd name="connsiteX0" fmla="*/ 9182100 w 9182100"/>
                <a:gd name="connsiteY0" fmla="*/ 154189 h 544245"/>
                <a:gd name="connsiteX1" fmla="*/ 9047702 w 9182100"/>
                <a:gd name="connsiteY1" fmla="*/ 162762 h 544245"/>
                <a:gd name="connsiteX2" fmla="*/ 8652224 w 9182100"/>
                <a:gd name="connsiteY2" fmla="*/ 178287 h 544245"/>
                <a:gd name="connsiteX3" fmla="*/ 8255603 w 9182100"/>
                <a:gd name="connsiteY3" fmla="*/ 161047 h 544245"/>
                <a:gd name="connsiteX4" fmla="*/ 8060722 w 9182100"/>
                <a:gd name="connsiteY4" fmla="*/ 140854 h 544245"/>
                <a:gd name="connsiteX5" fmla="*/ 8013478 w 9182100"/>
                <a:gd name="connsiteY5" fmla="*/ 134187 h 544245"/>
                <a:gd name="connsiteX6" fmla="*/ 7990428 w 9182100"/>
                <a:gd name="connsiteY6" fmla="*/ 130567 h 544245"/>
                <a:gd name="connsiteX7" fmla="*/ 7964139 w 9182100"/>
                <a:gd name="connsiteY7" fmla="*/ 126853 h 544245"/>
                <a:gd name="connsiteX8" fmla="*/ 7911656 w 9182100"/>
                <a:gd name="connsiteY8" fmla="*/ 119518 h 544245"/>
                <a:gd name="connsiteX9" fmla="*/ 7860220 w 9182100"/>
                <a:gd name="connsiteY9" fmla="*/ 113232 h 544245"/>
                <a:gd name="connsiteX10" fmla="*/ 7453884 w 9182100"/>
                <a:gd name="connsiteY10" fmla="*/ 70369 h 544245"/>
                <a:gd name="connsiteX11" fmla="*/ 7048976 w 9182100"/>
                <a:gd name="connsiteY11" fmla="*/ 36556 h 544245"/>
                <a:gd name="connsiteX12" fmla="*/ 6846285 w 9182100"/>
                <a:gd name="connsiteY12" fmla="*/ 22649 h 544245"/>
                <a:gd name="connsiteX13" fmla="*/ 6643212 w 9182100"/>
                <a:gd name="connsiteY13" fmla="*/ 11600 h 544245"/>
                <a:gd name="connsiteX14" fmla="*/ 6541485 w 9182100"/>
                <a:gd name="connsiteY14" fmla="*/ 7314 h 544245"/>
                <a:gd name="connsiteX15" fmla="*/ 6439567 w 9182100"/>
                <a:gd name="connsiteY15" fmla="*/ 3885 h 544245"/>
                <a:gd name="connsiteX16" fmla="*/ 6337459 w 9182100"/>
                <a:gd name="connsiteY16" fmla="*/ 1313 h 544245"/>
                <a:gd name="connsiteX17" fmla="*/ 6234970 w 9182100"/>
                <a:gd name="connsiteY17" fmla="*/ 75 h 544245"/>
                <a:gd name="connsiteX18" fmla="*/ 6027802 w 9182100"/>
                <a:gd name="connsiteY18" fmla="*/ 2265 h 544245"/>
                <a:gd name="connsiteX19" fmla="*/ 5921978 w 9182100"/>
                <a:gd name="connsiteY19" fmla="*/ 6552 h 544245"/>
                <a:gd name="connsiteX20" fmla="*/ 5815965 w 9182100"/>
                <a:gd name="connsiteY20" fmla="*/ 14362 h 544245"/>
                <a:gd name="connsiteX21" fmla="*/ 5408390 w 9182100"/>
                <a:gd name="connsiteY21" fmla="*/ 67036 h 544245"/>
                <a:gd name="connsiteX22" fmla="*/ 5023866 w 9182100"/>
                <a:gd name="connsiteY22" fmla="*/ 103992 h 544245"/>
                <a:gd name="connsiteX23" fmla="*/ 4831556 w 9182100"/>
                <a:gd name="connsiteY23" fmla="*/ 106374 h 544245"/>
                <a:gd name="connsiteX24" fmla="*/ 4637723 w 9182100"/>
                <a:gd name="connsiteY24" fmla="*/ 98754 h 544245"/>
                <a:gd name="connsiteX25" fmla="*/ 4442460 w 9182100"/>
                <a:gd name="connsiteY25" fmla="*/ 83038 h 544245"/>
                <a:gd name="connsiteX26" fmla="*/ 4341686 w 9182100"/>
                <a:gd name="connsiteY26" fmla="*/ 77227 h 544245"/>
                <a:gd name="connsiteX27" fmla="*/ 4241006 w 9182100"/>
                <a:gd name="connsiteY27" fmla="*/ 71989 h 544245"/>
                <a:gd name="connsiteX28" fmla="*/ 3836956 w 9182100"/>
                <a:gd name="connsiteY28" fmla="*/ 54177 h 544245"/>
                <a:gd name="connsiteX29" fmla="*/ 3634549 w 9182100"/>
                <a:gd name="connsiteY29" fmla="*/ 45414 h 544245"/>
                <a:gd name="connsiteX30" fmla="*/ 3533394 w 9182100"/>
                <a:gd name="connsiteY30" fmla="*/ 40461 h 544245"/>
                <a:gd name="connsiteX31" fmla="*/ 3481959 w 9182100"/>
                <a:gd name="connsiteY31" fmla="*/ 37889 h 544245"/>
                <a:gd name="connsiteX32" fmla="*/ 3430238 w 9182100"/>
                <a:gd name="connsiteY32" fmla="*/ 35889 h 544245"/>
                <a:gd name="connsiteX33" fmla="*/ 3020473 w 9182100"/>
                <a:gd name="connsiteY33" fmla="*/ 37603 h 544245"/>
                <a:gd name="connsiteX34" fmla="*/ 2614422 w 9182100"/>
                <a:gd name="connsiteY34" fmla="*/ 56844 h 544245"/>
                <a:gd name="connsiteX35" fmla="*/ 2208657 w 9182100"/>
                <a:gd name="connsiteY35" fmla="*/ 81609 h 544245"/>
                <a:gd name="connsiteX36" fmla="*/ 1800606 w 9182100"/>
                <a:gd name="connsiteY36" fmla="*/ 107612 h 544245"/>
                <a:gd name="connsiteX37" fmla="*/ 1594676 w 9182100"/>
                <a:gd name="connsiteY37" fmla="*/ 124948 h 544245"/>
                <a:gd name="connsiteX38" fmla="*/ 1491996 w 9182100"/>
                <a:gd name="connsiteY38" fmla="*/ 136568 h 544245"/>
                <a:gd name="connsiteX39" fmla="*/ 1442942 w 9182100"/>
                <a:gd name="connsiteY39" fmla="*/ 141902 h 544245"/>
                <a:gd name="connsiteX40" fmla="*/ 1418463 w 9182100"/>
                <a:gd name="connsiteY40" fmla="*/ 144664 h 544245"/>
                <a:gd name="connsiteX41" fmla="*/ 1393984 w 9182100"/>
                <a:gd name="connsiteY41" fmla="*/ 146855 h 544245"/>
                <a:gd name="connsiteX42" fmla="*/ 1006697 w 9182100"/>
                <a:gd name="connsiteY42" fmla="*/ 169810 h 544245"/>
                <a:gd name="connsiteX43" fmla="*/ 816864 w 9182100"/>
                <a:gd name="connsiteY43" fmla="*/ 170953 h 544245"/>
                <a:gd name="connsiteX44" fmla="*/ 769906 w 9182100"/>
                <a:gd name="connsiteY44" fmla="*/ 169715 h 544245"/>
                <a:gd name="connsiteX45" fmla="*/ 723043 w 9182100"/>
                <a:gd name="connsiteY45" fmla="*/ 168096 h 544245"/>
                <a:gd name="connsiteX46" fmla="*/ 676370 w 9182100"/>
                <a:gd name="connsiteY46" fmla="*/ 166286 h 544245"/>
                <a:gd name="connsiteX47" fmla="*/ 629888 w 9182100"/>
                <a:gd name="connsiteY47" fmla="*/ 163333 h 544245"/>
                <a:gd name="connsiteX48" fmla="*/ 445484 w 9182100"/>
                <a:gd name="connsiteY48" fmla="*/ 146093 h 544245"/>
                <a:gd name="connsiteX49" fmla="*/ 263366 w 9182100"/>
                <a:gd name="connsiteY49" fmla="*/ 115232 h 544245"/>
                <a:gd name="connsiteX50" fmla="*/ 81439 w 9182100"/>
                <a:gd name="connsiteY50" fmla="*/ 70369 h 544245"/>
                <a:gd name="connsiteX51" fmla="*/ 35338 w 9182100"/>
                <a:gd name="connsiteY51" fmla="*/ 57034 h 544245"/>
                <a:gd name="connsiteX52" fmla="*/ 0 w 9182100"/>
                <a:gd name="connsiteY52" fmla="*/ 46652 h 544245"/>
                <a:gd name="connsiteX53" fmla="*/ 0 w 9182100"/>
                <a:gd name="connsiteY53" fmla="*/ 426795 h 544245"/>
                <a:gd name="connsiteX54" fmla="*/ 178594 w 9182100"/>
                <a:gd name="connsiteY54" fmla="*/ 479658 h 544245"/>
                <a:gd name="connsiteX55" fmla="*/ 610457 w 9182100"/>
                <a:gd name="connsiteY55" fmla="*/ 542619 h 544245"/>
                <a:gd name="connsiteX56" fmla="*/ 826865 w 9182100"/>
                <a:gd name="connsiteY56" fmla="*/ 539666 h 544245"/>
                <a:gd name="connsiteX57" fmla="*/ 1039654 w 9182100"/>
                <a:gd name="connsiteY57" fmla="*/ 515187 h 544245"/>
                <a:gd name="connsiteX58" fmla="*/ 1449705 w 9182100"/>
                <a:gd name="connsiteY58" fmla="*/ 415270 h 544245"/>
                <a:gd name="connsiteX59" fmla="*/ 1548765 w 9182100"/>
                <a:gd name="connsiteY59" fmla="*/ 382123 h 544245"/>
                <a:gd name="connsiteX60" fmla="*/ 1642872 w 9182100"/>
                <a:gd name="connsiteY60" fmla="*/ 349261 h 544245"/>
                <a:gd name="connsiteX61" fmla="*/ 1832991 w 9182100"/>
                <a:gd name="connsiteY61" fmla="*/ 289158 h 544245"/>
                <a:gd name="connsiteX62" fmla="*/ 2222754 w 9182100"/>
                <a:gd name="connsiteY62" fmla="*/ 193623 h 544245"/>
                <a:gd name="connsiteX63" fmla="*/ 2620137 w 9182100"/>
                <a:gd name="connsiteY63" fmla="*/ 138378 h 544245"/>
                <a:gd name="connsiteX64" fmla="*/ 3020473 w 9182100"/>
                <a:gd name="connsiteY64" fmla="*/ 127234 h 544245"/>
                <a:gd name="connsiteX65" fmla="*/ 3219736 w 9182100"/>
                <a:gd name="connsiteY65" fmla="*/ 139807 h 544245"/>
                <a:gd name="connsiteX66" fmla="*/ 3318605 w 9182100"/>
                <a:gd name="connsiteY66" fmla="*/ 151713 h 544245"/>
                <a:gd name="connsiteX67" fmla="*/ 3367754 w 9182100"/>
                <a:gd name="connsiteY67" fmla="*/ 158666 h 544245"/>
                <a:gd name="connsiteX68" fmla="*/ 3416618 w 9182100"/>
                <a:gd name="connsiteY68" fmla="*/ 166858 h 544245"/>
                <a:gd name="connsiteX69" fmla="*/ 3465195 w 9182100"/>
                <a:gd name="connsiteY69" fmla="*/ 176097 h 544245"/>
                <a:gd name="connsiteX70" fmla="*/ 3513868 w 9182100"/>
                <a:gd name="connsiteY70" fmla="*/ 185908 h 544245"/>
                <a:gd name="connsiteX71" fmla="*/ 3612737 w 9182100"/>
                <a:gd name="connsiteY71" fmla="*/ 207625 h 544245"/>
                <a:gd name="connsiteX72" fmla="*/ 3810381 w 9182100"/>
                <a:gd name="connsiteY72" fmla="*/ 252106 h 544245"/>
                <a:gd name="connsiteX73" fmla="*/ 4206621 w 9182100"/>
                <a:gd name="connsiteY73" fmla="*/ 339736 h 544245"/>
                <a:gd name="connsiteX74" fmla="*/ 4306062 w 9182100"/>
                <a:gd name="connsiteY74" fmla="*/ 359834 h 544245"/>
                <a:gd name="connsiteX75" fmla="*/ 4405503 w 9182100"/>
                <a:gd name="connsiteY75" fmla="*/ 378979 h 544245"/>
                <a:gd name="connsiteX76" fmla="*/ 4611529 w 9182100"/>
                <a:gd name="connsiteY76" fmla="*/ 405745 h 544245"/>
                <a:gd name="connsiteX77" fmla="*/ 5031677 w 9182100"/>
                <a:gd name="connsiteY77" fmla="*/ 427462 h 544245"/>
                <a:gd name="connsiteX78" fmla="*/ 5243227 w 9182100"/>
                <a:gd name="connsiteY78" fmla="*/ 418699 h 544245"/>
                <a:gd name="connsiteX79" fmla="*/ 5451062 w 9182100"/>
                <a:gd name="connsiteY79" fmla="*/ 398029 h 544245"/>
                <a:gd name="connsiteX80" fmla="*/ 5844635 w 9182100"/>
                <a:gd name="connsiteY80" fmla="*/ 353071 h 544245"/>
                <a:gd name="connsiteX81" fmla="*/ 5939981 w 9182100"/>
                <a:gd name="connsiteY81" fmla="*/ 346975 h 544245"/>
                <a:gd name="connsiteX82" fmla="*/ 6035898 w 9182100"/>
                <a:gd name="connsiteY82" fmla="*/ 344118 h 544245"/>
                <a:gd name="connsiteX83" fmla="*/ 6232303 w 9182100"/>
                <a:gd name="connsiteY83" fmla="*/ 343642 h 544245"/>
                <a:gd name="connsiteX84" fmla="*/ 6630924 w 9182100"/>
                <a:gd name="connsiteY84" fmla="*/ 351071 h 544245"/>
                <a:gd name="connsiteX85" fmla="*/ 6831140 w 9182100"/>
                <a:gd name="connsiteY85" fmla="*/ 356596 h 544245"/>
                <a:gd name="connsiteX86" fmla="*/ 7031545 w 9182100"/>
                <a:gd name="connsiteY86" fmla="*/ 362501 h 544245"/>
                <a:gd name="connsiteX87" fmla="*/ 7432262 w 9182100"/>
                <a:gd name="connsiteY87" fmla="*/ 378408 h 544245"/>
                <a:gd name="connsiteX88" fmla="*/ 7830312 w 9182100"/>
                <a:gd name="connsiteY88" fmla="*/ 402506 h 544245"/>
                <a:gd name="connsiteX89" fmla="*/ 7879270 w 9182100"/>
                <a:gd name="connsiteY89" fmla="*/ 406792 h 544245"/>
                <a:gd name="connsiteX90" fmla="*/ 7926895 w 9182100"/>
                <a:gd name="connsiteY90" fmla="*/ 411745 h 544245"/>
                <a:gd name="connsiteX91" fmla="*/ 7977569 w 9182100"/>
                <a:gd name="connsiteY91" fmla="*/ 417175 h 544245"/>
                <a:gd name="connsiteX92" fmla="*/ 8030623 w 9182100"/>
                <a:gd name="connsiteY92" fmla="*/ 422127 h 544245"/>
                <a:gd name="connsiteX93" fmla="*/ 8237982 w 9182100"/>
                <a:gd name="connsiteY93" fmla="*/ 435177 h 544245"/>
                <a:gd name="connsiteX94" fmla="*/ 8647748 w 9182100"/>
                <a:gd name="connsiteY94" fmla="*/ 449464 h 544245"/>
                <a:gd name="connsiteX95" fmla="*/ 8852821 w 9182100"/>
                <a:gd name="connsiteY95" fmla="*/ 456132 h 544245"/>
                <a:gd name="connsiteX96" fmla="*/ 8955786 w 9182100"/>
                <a:gd name="connsiteY96" fmla="*/ 458132 h 544245"/>
                <a:gd name="connsiteX97" fmla="*/ 9059227 w 9182100"/>
                <a:gd name="connsiteY97" fmla="*/ 457751 h 544245"/>
                <a:gd name="connsiteX98" fmla="*/ 9182005 w 9182100"/>
                <a:gd name="connsiteY98" fmla="*/ 452512 h 544245"/>
                <a:gd name="connsiteX99" fmla="*/ 9182005 w 9182100"/>
                <a:gd name="connsiteY99" fmla="*/ 154189 h 544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9182100" h="544245">
                  <a:moveTo>
                    <a:pt x="9182100" y="154189"/>
                  </a:moveTo>
                  <a:cubicBezTo>
                    <a:pt x="9137618" y="157142"/>
                    <a:pt x="9092851" y="159904"/>
                    <a:pt x="9047702" y="162762"/>
                  </a:cubicBezTo>
                  <a:cubicBezTo>
                    <a:pt x="8917114" y="170668"/>
                    <a:pt x="8784717" y="178002"/>
                    <a:pt x="8652224" y="178287"/>
                  </a:cubicBezTo>
                  <a:cubicBezTo>
                    <a:pt x="8519732" y="178764"/>
                    <a:pt x="8387049" y="171239"/>
                    <a:pt x="8255603" y="161047"/>
                  </a:cubicBezTo>
                  <a:cubicBezTo>
                    <a:pt x="8189881" y="155904"/>
                    <a:pt x="8124539" y="149236"/>
                    <a:pt x="8060722" y="140854"/>
                  </a:cubicBezTo>
                  <a:cubicBezTo>
                    <a:pt x="8044815" y="138759"/>
                    <a:pt x="8029099" y="136473"/>
                    <a:pt x="8013478" y="134187"/>
                  </a:cubicBezTo>
                  <a:lnTo>
                    <a:pt x="7990428" y="130567"/>
                  </a:lnTo>
                  <a:lnTo>
                    <a:pt x="7964139" y="126853"/>
                  </a:lnTo>
                  <a:cubicBezTo>
                    <a:pt x="7946708" y="124376"/>
                    <a:pt x="7928896" y="121709"/>
                    <a:pt x="7911656" y="119518"/>
                  </a:cubicBezTo>
                  <a:lnTo>
                    <a:pt x="7860220" y="113232"/>
                  </a:lnTo>
                  <a:cubicBezTo>
                    <a:pt x="7723728" y="96277"/>
                    <a:pt x="7589044" y="83038"/>
                    <a:pt x="7453884" y="70369"/>
                  </a:cubicBezTo>
                  <a:cubicBezTo>
                    <a:pt x="7318915" y="57701"/>
                    <a:pt x="7184041" y="46366"/>
                    <a:pt x="7048976" y="36556"/>
                  </a:cubicBezTo>
                  <a:cubicBezTo>
                    <a:pt x="6981444" y="31793"/>
                    <a:pt x="6913912" y="26840"/>
                    <a:pt x="6846285" y="22649"/>
                  </a:cubicBezTo>
                  <a:cubicBezTo>
                    <a:pt x="6778657" y="18553"/>
                    <a:pt x="6710934" y="14934"/>
                    <a:pt x="6643212" y="11600"/>
                  </a:cubicBezTo>
                  <a:lnTo>
                    <a:pt x="6541485" y="7314"/>
                  </a:lnTo>
                  <a:cubicBezTo>
                    <a:pt x="6507576" y="5790"/>
                    <a:pt x="6473667" y="4647"/>
                    <a:pt x="6439567" y="3885"/>
                  </a:cubicBezTo>
                  <a:lnTo>
                    <a:pt x="6337459" y="1313"/>
                  </a:lnTo>
                  <a:lnTo>
                    <a:pt x="6234970" y="75"/>
                  </a:lnTo>
                  <a:cubicBezTo>
                    <a:pt x="6166295" y="-116"/>
                    <a:pt x="6097715" y="-116"/>
                    <a:pt x="6027802" y="2265"/>
                  </a:cubicBezTo>
                  <a:cubicBezTo>
                    <a:pt x="5993320" y="3123"/>
                    <a:pt x="5957412" y="4456"/>
                    <a:pt x="5921978" y="6552"/>
                  </a:cubicBezTo>
                  <a:cubicBezTo>
                    <a:pt x="5886546" y="8552"/>
                    <a:pt x="5851112" y="11124"/>
                    <a:pt x="5815965" y="14362"/>
                  </a:cubicBezTo>
                  <a:cubicBezTo>
                    <a:pt x="5674995" y="27126"/>
                    <a:pt x="5538597" y="48938"/>
                    <a:pt x="5408390" y="67036"/>
                  </a:cubicBezTo>
                  <a:cubicBezTo>
                    <a:pt x="5277993" y="85514"/>
                    <a:pt x="5151692" y="99039"/>
                    <a:pt x="5023866" y="103992"/>
                  </a:cubicBezTo>
                  <a:cubicBezTo>
                    <a:pt x="4960049" y="106660"/>
                    <a:pt x="4895946" y="107231"/>
                    <a:pt x="4831556" y="106374"/>
                  </a:cubicBezTo>
                  <a:cubicBezTo>
                    <a:pt x="4767167" y="105231"/>
                    <a:pt x="4702588" y="102468"/>
                    <a:pt x="4637723" y="98754"/>
                  </a:cubicBezTo>
                  <a:cubicBezTo>
                    <a:pt x="4572762" y="95230"/>
                    <a:pt x="4507992" y="88848"/>
                    <a:pt x="4442460" y="83038"/>
                  </a:cubicBezTo>
                  <a:cubicBezTo>
                    <a:pt x="4408837" y="80752"/>
                    <a:pt x="4375214" y="79228"/>
                    <a:pt x="4341686" y="77227"/>
                  </a:cubicBezTo>
                  <a:cubicBezTo>
                    <a:pt x="4308158" y="75227"/>
                    <a:pt x="4274534" y="73417"/>
                    <a:pt x="4241006" y="71989"/>
                  </a:cubicBezTo>
                  <a:cubicBezTo>
                    <a:pt x="4106895" y="65131"/>
                    <a:pt x="3971925" y="59797"/>
                    <a:pt x="3836956" y="54177"/>
                  </a:cubicBezTo>
                  <a:lnTo>
                    <a:pt x="3634549" y="45414"/>
                  </a:lnTo>
                  <a:lnTo>
                    <a:pt x="3533394" y="40461"/>
                  </a:lnTo>
                  <a:lnTo>
                    <a:pt x="3481959" y="37889"/>
                  </a:lnTo>
                  <a:cubicBezTo>
                    <a:pt x="3464719" y="37127"/>
                    <a:pt x="3447479" y="36079"/>
                    <a:pt x="3430238" y="35889"/>
                  </a:cubicBezTo>
                  <a:cubicBezTo>
                    <a:pt x="3292602" y="31126"/>
                    <a:pt x="3156299" y="33603"/>
                    <a:pt x="3020473" y="37603"/>
                  </a:cubicBezTo>
                  <a:cubicBezTo>
                    <a:pt x="2884741" y="41985"/>
                    <a:pt x="2749487" y="48843"/>
                    <a:pt x="2614422" y="56844"/>
                  </a:cubicBezTo>
                  <a:lnTo>
                    <a:pt x="2208657" y="81609"/>
                  </a:lnTo>
                  <a:cubicBezTo>
                    <a:pt x="2073116" y="89991"/>
                    <a:pt x="1937195" y="97515"/>
                    <a:pt x="1800606" y="107612"/>
                  </a:cubicBezTo>
                  <a:cubicBezTo>
                    <a:pt x="1732217" y="112184"/>
                    <a:pt x="1663827" y="117804"/>
                    <a:pt x="1594676" y="124948"/>
                  </a:cubicBezTo>
                  <a:lnTo>
                    <a:pt x="1491996" y="136568"/>
                  </a:lnTo>
                  <a:lnTo>
                    <a:pt x="1442942" y="141902"/>
                  </a:lnTo>
                  <a:lnTo>
                    <a:pt x="1418463" y="144664"/>
                  </a:lnTo>
                  <a:lnTo>
                    <a:pt x="1393984" y="146855"/>
                  </a:lnTo>
                  <a:cubicBezTo>
                    <a:pt x="1263491" y="159142"/>
                    <a:pt x="1134142" y="166667"/>
                    <a:pt x="1006697" y="169810"/>
                  </a:cubicBezTo>
                  <a:cubicBezTo>
                    <a:pt x="942975" y="172001"/>
                    <a:pt x="879729" y="171239"/>
                    <a:pt x="816864" y="170953"/>
                  </a:cubicBezTo>
                  <a:lnTo>
                    <a:pt x="769906" y="169715"/>
                  </a:lnTo>
                  <a:cubicBezTo>
                    <a:pt x="754285" y="169525"/>
                    <a:pt x="738569" y="169048"/>
                    <a:pt x="723043" y="168096"/>
                  </a:cubicBezTo>
                  <a:lnTo>
                    <a:pt x="676370" y="166286"/>
                  </a:lnTo>
                  <a:cubicBezTo>
                    <a:pt x="660845" y="165238"/>
                    <a:pt x="645414" y="164095"/>
                    <a:pt x="629888" y="163333"/>
                  </a:cubicBezTo>
                  <a:cubicBezTo>
                    <a:pt x="568071" y="159047"/>
                    <a:pt x="506540" y="154094"/>
                    <a:pt x="445484" y="146093"/>
                  </a:cubicBezTo>
                  <a:cubicBezTo>
                    <a:pt x="384524" y="137997"/>
                    <a:pt x="323850" y="128091"/>
                    <a:pt x="263366" y="115232"/>
                  </a:cubicBezTo>
                  <a:cubicBezTo>
                    <a:pt x="202787" y="102850"/>
                    <a:pt x="142589" y="87419"/>
                    <a:pt x="81439" y="70369"/>
                  </a:cubicBezTo>
                  <a:cubicBezTo>
                    <a:pt x="66199" y="66178"/>
                    <a:pt x="50864" y="61702"/>
                    <a:pt x="35338" y="57034"/>
                  </a:cubicBezTo>
                  <a:lnTo>
                    <a:pt x="0" y="46652"/>
                  </a:lnTo>
                  <a:lnTo>
                    <a:pt x="0" y="426795"/>
                  </a:lnTo>
                  <a:cubicBezTo>
                    <a:pt x="58198" y="446416"/>
                    <a:pt x="117920" y="464323"/>
                    <a:pt x="178594" y="479658"/>
                  </a:cubicBezTo>
                  <a:cubicBezTo>
                    <a:pt x="319850" y="514901"/>
                    <a:pt x="465582" y="537094"/>
                    <a:pt x="610457" y="542619"/>
                  </a:cubicBezTo>
                  <a:cubicBezTo>
                    <a:pt x="682943" y="545953"/>
                    <a:pt x="755142" y="543762"/>
                    <a:pt x="826865" y="539666"/>
                  </a:cubicBezTo>
                  <a:cubicBezTo>
                    <a:pt x="898398" y="534523"/>
                    <a:pt x="969645" y="526903"/>
                    <a:pt x="1039654" y="515187"/>
                  </a:cubicBezTo>
                  <a:cubicBezTo>
                    <a:pt x="1180052" y="492517"/>
                    <a:pt x="1316736" y="457751"/>
                    <a:pt x="1449705" y="415270"/>
                  </a:cubicBezTo>
                  <a:cubicBezTo>
                    <a:pt x="1483138" y="405364"/>
                    <a:pt x="1515809" y="393172"/>
                    <a:pt x="1548765" y="382123"/>
                  </a:cubicBezTo>
                  <a:lnTo>
                    <a:pt x="1642872" y="349261"/>
                  </a:lnTo>
                  <a:cubicBezTo>
                    <a:pt x="1705261" y="328211"/>
                    <a:pt x="1768983" y="308208"/>
                    <a:pt x="1832991" y="289158"/>
                  </a:cubicBezTo>
                  <a:cubicBezTo>
                    <a:pt x="1961198" y="251821"/>
                    <a:pt x="2091404" y="219435"/>
                    <a:pt x="2222754" y="193623"/>
                  </a:cubicBezTo>
                  <a:cubicBezTo>
                    <a:pt x="2354199" y="168382"/>
                    <a:pt x="2486882" y="149332"/>
                    <a:pt x="2620137" y="138378"/>
                  </a:cubicBezTo>
                  <a:cubicBezTo>
                    <a:pt x="2753392" y="127424"/>
                    <a:pt x="2887123" y="122947"/>
                    <a:pt x="3020473" y="127234"/>
                  </a:cubicBezTo>
                  <a:cubicBezTo>
                    <a:pt x="3087148" y="129043"/>
                    <a:pt x="3153632" y="133711"/>
                    <a:pt x="3219736" y="139807"/>
                  </a:cubicBezTo>
                  <a:cubicBezTo>
                    <a:pt x="3252788" y="143426"/>
                    <a:pt x="3285839" y="146760"/>
                    <a:pt x="3318605" y="151713"/>
                  </a:cubicBezTo>
                  <a:lnTo>
                    <a:pt x="3367754" y="158666"/>
                  </a:lnTo>
                  <a:cubicBezTo>
                    <a:pt x="3384042" y="161238"/>
                    <a:pt x="3400330" y="164000"/>
                    <a:pt x="3416618" y="166858"/>
                  </a:cubicBezTo>
                  <a:cubicBezTo>
                    <a:pt x="3432905" y="169525"/>
                    <a:pt x="3449003" y="172954"/>
                    <a:pt x="3465195" y="176097"/>
                  </a:cubicBezTo>
                  <a:cubicBezTo>
                    <a:pt x="3481483" y="179431"/>
                    <a:pt x="3497199" y="182288"/>
                    <a:pt x="3513868" y="185908"/>
                  </a:cubicBezTo>
                  <a:lnTo>
                    <a:pt x="3612737" y="207625"/>
                  </a:lnTo>
                  <a:lnTo>
                    <a:pt x="3810381" y="252106"/>
                  </a:lnTo>
                  <a:cubicBezTo>
                    <a:pt x="3942112" y="282015"/>
                    <a:pt x="4073843" y="312590"/>
                    <a:pt x="4206621" y="339736"/>
                  </a:cubicBezTo>
                  <a:cubicBezTo>
                    <a:pt x="4239768" y="346785"/>
                    <a:pt x="4272915" y="353452"/>
                    <a:pt x="4306062" y="359834"/>
                  </a:cubicBezTo>
                  <a:cubicBezTo>
                    <a:pt x="4339209" y="366216"/>
                    <a:pt x="4372356" y="372979"/>
                    <a:pt x="4405503" y="378979"/>
                  </a:cubicBezTo>
                  <a:cubicBezTo>
                    <a:pt x="4473416" y="389266"/>
                    <a:pt x="4542378" y="398410"/>
                    <a:pt x="4611529" y="405745"/>
                  </a:cubicBezTo>
                  <a:cubicBezTo>
                    <a:pt x="4749832" y="420794"/>
                    <a:pt x="4890326" y="428795"/>
                    <a:pt x="5031677" y="427462"/>
                  </a:cubicBezTo>
                  <a:cubicBezTo>
                    <a:pt x="5102352" y="426985"/>
                    <a:pt x="5173028" y="423747"/>
                    <a:pt x="5243227" y="418699"/>
                  </a:cubicBezTo>
                  <a:cubicBezTo>
                    <a:pt x="5313427" y="413650"/>
                    <a:pt x="5382959" y="406030"/>
                    <a:pt x="5451062" y="398029"/>
                  </a:cubicBezTo>
                  <a:cubicBezTo>
                    <a:pt x="5587651" y="381551"/>
                    <a:pt x="5717381" y="362501"/>
                    <a:pt x="5844635" y="353071"/>
                  </a:cubicBezTo>
                  <a:cubicBezTo>
                    <a:pt x="5876544" y="350690"/>
                    <a:pt x="5908262" y="348404"/>
                    <a:pt x="5939981" y="346975"/>
                  </a:cubicBezTo>
                  <a:cubicBezTo>
                    <a:pt x="5971794" y="345356"/>
                    <a:pt x="6003036" y="344308"/>
                    <a:pt x="6035898" y="344118"/>
                  </a:cubicBezTo>
                  <a:cubicBezTo>
                    <a:pt x="6100477" y="343070"/>
                    <a:pt x="6166390" y="343356"/>
                    <a:pt x="6232303" y="343642"/>
                  </a:cubicBezTo>
                  <a:cubicBezTo>
                    <a:pt x="6364415" y="344880"/>
                    <a:pt x="6497669" y="347833"/>
                    <a:pt x="6630924" y="351071"/>
                  </a:cubicBezTo>
                  <a:lnTo>
                    <a:pt x="6831140" y="356596"/>
                  </a:lnTo>
                  <a:lnTo>
                    <a:pt x="7031545" y="362501"/>
                  </a:lnTo>
                  <a:cubicBezTo>
                    <a:pt x="7165086" y="367454"/>
                    <a:pt x="7298818" y="371835"/>
                    <a:pt x="7432262" y="378408"/>
                  </a:cubicBezTo>
                  <a:cubicBezTo>
                    <a:pt x="7565518" y="384790"/>
                    <a:pt x="7699153" y="392124"/>
                    <a:pt x="7830312" y="402506"/>
                  </a:cubicBezTo>
                  <a:lnTo>
                    <a:pt x="7879270" y="406792"/>
                  </a:lnTo>
                  <a:lnTo>
                    <a:pt x="7926895" y="411745"/>
                  </a:lnTo>
                  <a:lnTo>
                    <a:pt x="7977569" y="417175"/>
                  </a:lnTo>
                  <a:cubicBezTo>
                    <a:pt x="7995380" y="418984"/>
                    <a:pt x="8013097" y="420699"/>
                    <a:pt x="8030623" y="422127"/>
                  </a:cubicBezTo>
                  <a:cubicBezTo>
                    <a:pt x="8100632" y="427843"/>
                    <a:pt x="8169402" y="431748"/>
                    <a:pt x="8237982" y="435177"/>
                  </a:cubicBezTo>
                  <a:cubicBezTo>
                    <a:pt x="8375047" y="442035"/>
                    <a:pt x="8511254" y="444511"/>
                    <a:pt x="8647748" y="449464"/>
                  </a:cubicBezTo>
                  <a:cubicBezTo>
                    <a:pt x="8715946" y="451750"/>
                    <a:pt x="8784336" y="454513"/>
                    <a:pt x="8852821" y="456132"/>
                  </a:cubicBezTo>
                  <a:cubicBezTo>
                    <a:pt x="8887111" y="456989"/>
                    <a:pt x="8921401" y="457751"/>
                    <a:pt x="8955786" y="458132"/>
                  </a:cubicBezTo>
                  <a:cubicBezTo>
                    <a:pt x="8990171" y="458323"/>
                    <a:pt x="9024651" y="458227"/>
                    <a:pt x="9059227" y="457751"/>
                  </a:cubicBezTo>
                  <a:cubicBezTo>
                    <a:pt x="9099995" y="456989"/>
                    <a:pt x="9140857" y="455275"/>
                    <a:pt x="9182005" y="452512"/>
                  </a:cubicBezTo>
                  <a:lnTo>
                    <a:pt x="9182005" y="154189"/>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77" name="Freeform: Shape 76">
              <a:extLst>
                <a:ext uri="{FF2B5EF4-FFF2-40B4-BE49-F238E27FC236}">
                  <a16:creationId xmlns:a16="http://schemas.microsoft.com/office/drawing/2014/main" id="{3916FBF2-1CC9-460D-A42B-FB77E515EC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614750"/>
              <a:ext cx="12188952" cy="1201528"/>
            </a:xfrm>
            <a:custGeom>
              <a:avLst/>
              <a:gdLst>
                <a:gd name="connsiteX0" fmla="*/ 0 w 9182100"/>
                <a:gd name="connsiteY0" fmla="*/ 1019102 h 1019102"/>
                <a:gd name="connsiteX1" fmla="*/ 9182100 w 9182100"/>
                <a:gd name="connsiteY1" fmla="*/ 1019102 h 1019102"/>
                <a:gd name="connsiteX2" fmla="*/ 9182100 w 9182100"/>
                <a:gd name="connsiteY2" fmla="*/ 273009 h 1019102"/>
                <a:gd name="connsiteX3" fmla="*/ 9065895 w 9182100"/>
                <a:gd name="connsiteY3" fmla="*/ 278343 h 1019102"/>
                <a:gd name="connsiteX4" fmla="*/ 8261890 w 9182100"/>
                <a:gd name="connsiteY4" fmla="*/ 257769 h 1019102"/>
                <a:gd name="connsiteX5" fmla="*/ 8038624 w 9182100"/>
                <a:gd name="connsiteY5" fmla="*/ 235956 h 1019102"/>
                <a:gd name="connsiteX6" fmla="*/ 7862221 w 9182100"/>
                <a:gd name="connsiteY6" fmla="*/ 213097 h 1019102"/>
                <a:gd name="connsiteX7" fmla="*/ 6238780 w 9182100"/>
                <a:gd name="connsiteY7" fmla="*/ 126419 h 1019102"/>
                <a:gd name="connsiteX8" fmla="*/ 5828729 w 9182100"/>
                <a:gd name="connsiteY8" fmla="*/ 142421 h 1019102"/>
                <a:gd name="connsiteX9" fmla="*/ 5227606 w 9182100"/>
                <a:gd name="connsiteY9" fmla="*/ 219764 h 1019102"/>
                <a:gd name="connsiteX10" fmla="*/ 4394359 w 9182100"/>
                <a:gd name="connsiteY10" fmla="*/ 190713 h 1019102"/>
                <a:gd name="connsiteX11" fmla="*/ 3789236 w 9182100"/>
                <a:gd name="connsiteY11" fmla="*/ 107655 h 1019102"/>
                <a:gd name="connsiteX12" fmla="*/ 3391567 w 9182100"/>
                <a:gd name="connsiteY12" fmla="*/ 30502 h 1019102"/>
                <a:gd name="connsiteX13" fmla="*/ 2180177 w 9182100"/>
                <a:gd name="connsiteY13" fmla="*/ 67745 h 1019102"/>
                <a:gd name="connsiteX14" fmla="*/ 1543336 w 9182100"/>
                <a:gd name="connsiteY14" fmla="*/ 209953 h 1019102"/>
                <a:gd name="connsiteX15" fmla="*/ 1276731 w 9182100"/>
                <a:gd name="connsiteY15" fmla="*/ 286439 h 1019102"/>
                <a:gd name="connsiteX16" fmla="*/ 441293 w 9182100"/>
                <a:gd name="connsiteY16" fmla="*/ 292345 h 1019102"/>
                <a:gd name="connsiteX17" fmla="*/ 0 w 9182100"/>
                <a:gd name="connsiteY17" fmla="*/ 135563 h 1019102"/>
                <a:gd name="connsiteX18" fmla="*/ 0 w 9182100"/>
                <a:gd name="connsiteY18" fmla="*/ 1019102 h 1019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182100" h="1019102">
                  <a:moveTo>
                    <a:pt x="0" y="1019102"/>
                  </a:moveTo>
                  <a:lnTo>
                    <a:pt x="9182100" y="1019102"/>
                  </a:lnTo>
                  <a:lnTo>
                    <a:pt x="9182100" y="273009"/>
                  </a:lnTo>
                  <a:cubicBezTo>
                    <a:pt x="9143429" y="275485"/>
                    <a:pt x="9104662" y="277200"/>
                    <a:pt x="9065895" y="278343"/>
                  </a:cubicBezTo>
                  <a:cubicBezTo>
                    <a:pt x="8798243" y="285201"/>
                    <a:pt x="8529066" y="277009"/>
                    <a:pt x="8261890" y="257769"/>
                  </a:cubicBezTo>
                  <a:cubicBezTo>
                    <a:pt x="8187024" y="251863"/>
                    <a:pt x="8112443" y="245386"/>
                    <a:pt x="8038624" y="235956"/>
                  </a:cubicBezTo>
                  <a:cubicBezTo>
                    <a:pt x="7980140" y="228051"/>
                    <a:pt x="7920228" y="219002"/>
                    <a:pt x="7862221" y="213097"/>
                  </a:cubicBezTo>
                  <a:cubicBezTo>
                    <a:pt x="7322439" y="159280"/>
                    <a:pt x="6780943" y="130991"/>
                    <a:pt x="6238780" y="126419"/>
                  </a:cubicBezTo>
                  <a:cubicBezTo>
                    <a:pt x="6102477" y="126324"/>
                    <a:pt x="5964745" y="128800"/>
                    <a:pt x="5828729" y="142421"/>
                  </a:cubicBezTo>
                  <a:cubicBezTo>
                    <a:pt x="5624703" y="162328"/>
                    <a:pt x="5429441" y="202048"/>
                    <a:pt x="5227606" y="219764"/>
                  </a:cubicBezTo>
                  <a:cubicBezTo>
                    <a:pt x="4950238" y="245767"/>
                    <a:pt x="4670393" y="228527"/>
                    <a:pt x="4394359" y="190713"/>
                  </a:cubicBezTo>
                  <a:cubicBezTo>
                    <a:pt x="4193381" y="163090"/>
                    <a:pt x="3988880" y="147755"/>
                    <a:pt x="3789236" y="107655"/>
                  </a:cubicBezTo>
                  <a:cubicBezTo>
                    <a:pt x="3660743" y="85271"/>
                    <a:pt x="3520249" y="51648"/>
                    <a:pt x="3391567" y="30502"/>
                  </a:cubicBezTo>
                  <a:cubicBezTo>
                    <a:pt x="2990469" y="-28553"/>
                    <a:pt x="2579370" y="5928"/>
                    <a:pt x="2180177" y="67745"/>
                  </a:cubicBezTo>
                  <a:cubicBezTo>
                    <a:pt x="1965198" y="103273"/>
                    <a:pt x="1751648" y="146136"/>
                    <a:pt x="1543336" y="209953"/>
                  </a:cubicBezTo>
                  <a:cubicBezTo>
                    <a:pt x="1456087" y="238528"/>
                    <a:pt x="1365885" y="264627"/>
                    <a:pt x="1276731" y="286439"/>
                  </a:cubicBezTo>
                  <a:cubicBezTo>
                    <a:pt x="1001173" y="335398"/>
                    <a:pt x="716471" y="346923"/>
                    <a:pt x="441293" y="292345"/>
                  </a:cubicBezTo>
                  <a:cubicBezTo>
                    <a:pt x="285655" y="263198"/>
                    <a:pt x="143923" y="198237"/>
                    <a:pt x="0" y="135563"/>
                  </a:cubicBezTo>
                  <a:lnTo>
                    <a:pt x="0" y="1019102"/>
                  </a:lnTo>
                  <a:close/>
                </a:path>
              </a:pathLst>
            </a:custGeom>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13" name="Rectangle 12">
            <a:extLst>
              <a:ext uri="{FF2B5EF4-FFF2-40B4-BE49-F238E27FC236}">
                <a16:creationId xmlns:a16="http://schemas.microsoft.com/office/drawing/2014/main" id="{87A5785A-8ED4-4028-8CA8-F2774F984382}"/>
              </a:ext>
              <a:ext uri="{C183D7F6-B498-43B3-948B-1728B52AA6E4}">
                <adec:decorative xmlns:adec="http://schemas.microsoft.com/office/drawing/2017/decorative" val="1"/>
              </a:ext>
            </a:extLst>
          </p:cNvPr>
          <p:cNvSpPr/>
          <p:nvPr/>
        </p:nvSpPr>
        <p:spPr>
          <a:xfrm>
            <a:off x="0" y="0"/>
            <a:ext cx="12192000" cy="99009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Picture 13">
            <a:hlinkClick r:id="rId3"/>
            <a:extLst>
              <a:ext uri="{FF2B5EF4-FFF2-40B4-BE49-F238E27FC236}">
                <a16:creationId xmlns:a16="http://schemas.microsoft.com/office/drawing/2014/main" id="{573548F9-0FF1-4816-B993-D9FCA2EE38E6}"/>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74401" y="95634"/>
            <a:ext cx="2098499" cy="744431"/>
          </a:xfrm>
          <a:prstGeom prst="rect">
            <a:avLst/>
          </a:prstGeom>
        </p:spPr>
      </p:pic>
      <p:sp>
        <p:nvSpPr>
          <p:cNvPr id="15" name="Title 1">
            <a:extLst>
              <a:ext uri="{FF2B5EF4-FFF2-40B4-BE49-F238E27FC236}">
                <a16:creationId xmlns:a16="http://schemas.microsoft.com/office/drawing/2014/main" id="{AFE405FF-B605-4688-9F80-4A39974BEF9A}"/>
              </a:ext>
            </a:extLst>
          </p:cNvPr>
          <p:cNvSpPr txBox="1">
            <a:spLocks noGrp="1"/>
          </p:cNvSpPr>
          <p:nvPr>
            <p:ph type="title" idx="4294967295"/>
          </p:nvPr>
        </p:nvSpPr>
        <p:spPr>
          <a:xfrm>
            <a:off x="706755" y="271405"/>
            <a:ext cx="10515600" cy="70059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000" b="1" i="0" u="none" strike="noStrike" kern="1200" cap="none" spc="0" normalizeH="0" baseline="0" noProof="0" dirty="0">
                <a:ln>
                  <a:noFill/>
                </a:ln>
                <a:solidFill>
                  <a:prstClr val="white"/>
                </a:solidFill>
                <a:effectLst/>
                <a:uLnTx/>
                <a:uFillTx/>
                <a:latin typeface="Calibri Light" panose="020F0302020204030204"/>
                <a:ea typeface="+mj-ea"/>
                <a:cs typeface="+mj-cs"/>
              </a:rPr>
              <a:t>Ally skills</a:t>
            </a:r>
          </a:p>
        </p:txBody>
      </p:sp>
      <p:grpSp>
        <p:nvGrpSpPr>
          <p:cNvPr id="52" name="Group 51" descr="Educate yourself">
            <a:extLst>
              <a:ext uri="{FF2B5EF4-FFF2-40B4-BE49-F238E27FC236}">
                <a16:creationId xmlns:a16="http://schemas.microsoft.com/office/drawing/2014/main" id="{53DCE554-88BF-441E-970B-1152765B4734}"/>
              </a:ext>
              <a:ext uri="{C183D7F6-B498-43B3-948B-1728B52AA6E4}">
                <adec:decorative xmlns:adec="http://schemas.microsoft.com/office/drawing/2017/decorative" val="0"/>
              </a:ext>
            </a:extLst>
          </p:cNvPr>
          <p:cNvGrpSpPr/>
          <p:nvPr/>
        </p:nvGrpSpPr>
        <p:grpSpPr>
          <a:xfrm>
            <a:off x="526532" y="1933512"/>
            <a:ext cx="2063261" cy="1832483"/>
            <a:chOff x="538071" y="2166618"/>
            <a:chExt cx="2063261" cy="1832483"/>
          </a:xfrm>
        </p:grpSpPr>
        <p:sp>
          <p:nvSpPr>
            <p:cNvPr id="2" name="TextBox 1">
              <a:extLst>
                <a:ext uri="{FF2B5EF4-FFF2-40B4-BE49-F238E27FC236}">
                  <a16:creationId xmlns:a16="http://schemas.microsoft.com/office/drawing/2014/main" id="{D9A6C3FD-4E39-4164-85EB-D7DF3E2ACCA0}"/>
                </a:ext>
              </a:extLst>
            </p:cNvPr>
            <p:cNvSpPr txBox="1"/>
            <p:nvPr/>
          </p:nvSpPr>
          <p:spPr>
            <a:xfrm>
              <a:off x="538071" y="3168104"/>
              <a:ext cx="2063261"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Educate yourself</a:t>
              </a:r>
            </a:p>
          </p:txBody>
        </p:sp>
        <p:pic>
          <p:nvPicPr>
            <p:cNvPr id="26" name="Graphic 25" descr="Storytelling">
              <a:extLst>
                <a:ext uri="{FF2B5EF4-FFF2-40B4-BE49-F238E27FC236}">
                  <a16:creationId xmlns:a16="http://schemas.microsoft.com/office/drawing/2014/main" id="{478003BD-993E-4840-8C88-B5B82F4681F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65733" y="2166618"/>
              <a:ext cx="914400" cy="914400"/>
            </a:xfrm>
            <a:prstGeom prst="rect">
              <a:avLst/>
            </a:prstGeom>
          </p:spPr>
        </p:pic>
      </p:grpSp>
      <p:grpSp>
        <p:nvGrpSpPr>
          <p:cNvPr id="51" name="Group 50" descr="Talk about it">
            <a:extLst>
              <a:ext uri="{FF2B5EF4-FFF2-40B4-BE49-F238E27FC236}">
                <a16:creationId xmlns:a16="http://schemas.microsoft.com/office/drawing/2014/main" id="{ED6C7C63-8444-4DF3-BD7F-99A8044659F9}"/>
              </a:ext>
              <a:ext uri="{C183D7F6-B498-43B3-948B-1728B52AA6E4}">
                <adec:decorative xmlns:adec="http://schemas.microsoft.com/office/drawing/2017/decorative" val="0"/>
              </a:ext>
            </a:extLst>
          </p:cNvPr>
          <p:cNvGrpSpPr/>
          <p:nvPr/>
        </p:nvGrpSpPr>
        <p:grpSpPr>
          <a:xfrm>
            <a:off x="3311178" y="1368895"/>
            <a:ext cx="2063261" cy="1463151"/>
            <a:chOff x="3437286" y="2166618"/>
            <a:chExt cx="2063261" cy="1463151"/>
          </a:xfrm>
        </p:grpSpPr>
        <p:sp>
          <p:nvSpPr>
            <p:cNvPr id="3" name="TextBox 2" descr="Talk about it">
              <a:extLst>
                <a:ext uri="{FF2B5EF4-FFF2-40B4-BE49-F238E27FC236}">
                  <a16:creationId xmlns:a16="http://schemas.microsoft.com/office/drawing/2014/main" id="{CBFB4D73-701A-4B0A-8253-7DFC06F89A0F}"/>
                </a:ext>
              </a:extLst>
            </p:cNvPr>
            <p:cNvSpPr txBox="1"/>
            <p:nvPr/>
          </p:nvSpPr>
          <p:spPr>
            <a:xfrm>
              <a:off x="3437286" y="3168104"/>
              <a:ext cx="2063261"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Talk about it</a:t>
              </a:r>
            </a:p>
          </p:txBody>
        </p:sp>
        <p:pic>
          <p:nvPicPr>
            <p:cNvPr id="30" name="Graphic 29" descr="Chat">
              <a:extLst>
                <a:ext uri="{FF2B5EF4-FFF2-40B4-BE49-F238E27FC236}">
                  <a16:creationId xmlns:a16="http://schemas.microsoft.com/office/drawing/2014/main" id="{7FBFE856-0077-4461-96BF-612D0B434EF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008332" y="2166618"/>
              <a:ext cx="914400" cy="914400"/>
            </a:xfrm>
            <a:prstGeom prst="rect">
              <a:avLst/>
            </a:prstGeom>
          </p:spPr>
        </p:pic>
      </p:grpSp>
      <p:grpSp>
        <p:nvGrpSpPr>
          <p:cNvPr id="50" name="Group 49" descr="Diversify your feed">
            <a:extLst>
              <a:ext uri="{FF2B5EF4-FFF2-40B4-BE49-F238E27FC236}">
                <a16:creationId xmlns:a16="http://schemas.microsoft.com/office/drawing/2014/main" id="{C48A90B2-A4DA-4CDB-B800-63B26F70C528}"/>
              </a:ext>
              <a:ext uri="{C183D7F6-B498-43B3-948B-1728B52AA6E4}">
                <adec:decorative xmlns:adec="http://schemas.microsoft.com/office/drawing/2017/decorative" val="0"/>
              </a:ext>
            </a:extLst>
          </p:cNvPr>
          <p:cNvGrpSpPr/>
          <p:nvPr/>
        </p:nvGrpSpPr>
        <p:grpSpPr>
          <a:xfrm>
            <a:off x="6576596" y="1459766"/>
            <a:ext cx="2063261" cy="1832483"/>
            <a:chOff x="6336501" y="2166618"/>
            <a:chExt cx="2063261" cy="1832483"/>
          </a:xfrm>
        </p:grpSpPr>
        <p:sp>
          <p:nvSpPr>
            <p:cNvPr id="4" name="TextBox 3" descr="Diversify your feed">
              <a:extLst>
                <a:ext uri="{FF2B5EF4-FFF2-40B4-BE49-F238E27FC236}">
                  <a16:creationId xmlns:a16="http://schemas.microsoft.com/office/drawing/2014/main" id="{50AF6148-2847-455D-914A-0851FC37C574}"/>
                </a:ext>
              </a:extLst>
            </p:cNvPr>
            <p:cNvSpPr txBox="1"/>
            <p:nvPr/>
          </p:nvSpPr>
          <p:spPr>
            <a:xfrm>
              <a:off x="6336501" y="3168104"/>
              <a:ext cx="2063261"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Diversify your feed</a:t>
              </a:r>
            </a:p>
          </p:txBody>
        </p:sp>
        <p:pic>
          <p:nvPicPr>
            <p:cNvPr id="34" name="Graphic 33" descr="Cheers">
              <a:extLst>
                <a:ext uri="{FF2B5EF4-FFF2-40B4-BE49-F238E27FC236}">
                  <a16:creationId xmlns:a16="http://schemas.microsoft.com/office/drawing/2014/main" id="{4C6D9586-DFB2-4AFB-9D11-0AF0D7D678C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950931" y="2166618"/>
              <a:ext cx="914400" cy="914400"/>
            </a:xfrm>
            <a:prstGeom prst="rect">
              <a:avLst/>
            </a:prstGeom>
          </p:spPr>
        </p:pic>
      </p:grpSp>
      <p:grpSp>
        <p:nvGrpSpPr>
          <p:cNvPr id="49" name="Group 48" descr="Learning mindset">
            <a:extLst>
              <a:ext uri="{FF2B5EF4-FFF2-40B4-BE49-F238E27FC236}">
                <a16:creationId xmlns:a16="http://schemas.microsoft.com/office/drawing/2014/main" id="{2DDA8268-52F8-43BC-A2F6-28AE3FBC91A4}"/>
              </a:ext>
              <a:ext uri="{C183D7F6-B498-43B3-948B-1728B52AA6E4}">
                <adec:decorative xmlns:adec="http://schemas.microsoft.com/office/drawing/2017/decorative" val="0"/>
              </a:ext>
            </a:extLst>
          </p:cNvPr>
          <p:cNvGrpSpPr/>
          <p:nvPr/>
        </p:nvGrpSpPr>
        <p:grpSpPr>
          <a:xfrm>
            <a:off x="9424813" y="1838812"/>
            <a:ext cx="2063261" cy="1832483"/>
            <a:chOff x="9235715" y="2166618"/>
            <a:chExt cx="2063261" cy="1832483"/>
          </a:xfrm>
        </p:grpSpPr>
        <p:sp>
          <p:nvSpPr>
            <p:cNvPr id="5" name="TextBox 4" descr="Learning mindset">
              <a:extLst>
                <a:ext uri="{FF2B5EF4-FFF2-40B4-BE49-F238E27FC236}">
                  <a16:creationId xmlns:a16="http://schemas.microsoft.com/office/drawing/2014/main" id="{6E15AD71-69B7-4C8E-A11C-CDB748D97E5B}"/>
                </a:ext>
              </a:extLst>
            </p:cNvPr>
            <p:cNvSpPr txBox="1"/>
            <p:nvPr/>
          </p:nvSpPr>
          <p:spPr>
            <a:xfrm>
              <a:off x="9235715" y="3168104"/>
              <a:ext cx="2063261"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Learning mindset</a:t>
              </a:r>
            </a:p>
          </p:txBody>
        </p:sp>
        <p:pic>
          <p:nvPicPr>
            <p:cNvPr id="36" name="Graphic 35" descr="Idea">
              <a:extLst>
                <a:ext uri="{FF2B5EF4-FFF2-40B4-BE49-F238E27FC236}">
                  <a16:creationId xmlns:a16="http://schemas.microsoft.com/office/drawing/2014/main" id="{BECA9E57-649B-425E-935F-770E225A92C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893529" y="2166618"/>
              <a:ext cx="914400" cy="914400"/>
            </a:xfrm>
            <a:prstGeom prst="rect">
              <a:avLst/>
            </a:prstGeom>
          </p:spPr>
        </p:pic>
      </p:grpSp>
      <p:grpSp>
        <p:nvGrpSpPr>
          <p:cNvPr id="45" name="Group 44" descr="Don't outsource your critical thinking">
            <a:extLst>
              <a:ext uri="{FF2B5EF4-FFF2-40B4-BE49-F238E27FC236}">
                <a16:creationId xmlns:a16="http://schemas.microsoft.com/office/drawing/2014/main" id="{116C1362-96C1-48CD-B103-F3503A2884F1}"/>
              </a:ext>
            </a:extLst>
          </p:cNvPr>
          <p:cNvGrpSpPr/>
          <p:nvPr/>
        </p:nvGrpSpPr>
        <p:grpSpPr>
          <a:xfrm>
            <a:off x="532728" y="4068186"/>
            <a:ext cx="2159672" cy="2199656"/>
            <a:chOff x="568755" y="4682867"/>
            <a:chExt cx="2159672" cy="2199656"/>
          </a:xfrm>
        </p:grpSpPr>
        <p:sp>
          <p:nvSpPr>
            <p:cNvPr id="6" name="TextBox 5" descr="Don't outsource your critical thinking">
              <a:extLst>
                <a:ext uri="{FF2B5EF4-FFF2-40B4-BE49-F238E27FC236}">
                  <a16:creationId xmlns:a16="http://schemas.microsoft.com/office/drawing/2014/main" id="{E253E394-7A71-4987-BD84-34C961196059}"/>
                </a:ext>
              </a:extLst>
            </p:cNvPr>
            <p:cNvSpPr txBox="1"/>
            <p:nvPr/>
          </p:nvSpPr>
          <p:spPr>
            <a:xfrm>
              <a:off x="568755" y="5682194"/>
              <a:ext cx="2159672"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Don’t outsource critical thinking</a:t>
              </a:r>
            </a:p>
          </p:txBody>
        </p:sp>
        <p:pic>
          <p:nvPicPr>
            <p:cNvPr id="38" name="Graphic 37" descr="Brain">
              <a:extLst>
                <a:ext uri="{FF2B5EF4-FFF2-40B4-BE49-F238E27FC236}">
                  <a16:creationId xmlns:a16="http://schemas.microsoft.com/office/drawing/2014/main" id="{24CE36F7-F820-4D44-A465-30DBFAD3328E}"/>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065733" y="4682867"/>
              <a:ext cx="914400" cy="914400"/>
            </a:xfrm>
            <a:prstGeom prst="rect">
              <a:avLst/>
            </a:prstGeom>
          </p:spPr>
        </p:pic>
      </p:grpSp>
      <p:grpSp>
        <p:nvGrpSpPr>
          <p:cNvPr id="46" name="Group 45" descr="Follow your discomfort">
            <a:extLst>
              <a:ext uri="{FF2B5EF4-FFF2-40B4-BE49-F238E27FC236}">
                <a16:creationId xmlns:a16="http://schemas.microsoft.com/office/drawing/2014/main" id="{7149FDA1-559A-4796-AD77-32BE9ADEA1E2}"/>
              </a:ext>
            </a:extLst>
          </p:cNvPr>
          <p:cNvGrpSpPr/>
          <p:nvPr/>
        </p:nvGrpSpPr>
        <p:grpSpPr>
          <a:xfrm>
            <a:off x="3304869" y="4661824"/>
            <a:ext cx="2063261" cy="1830324"/>
            <a:chOff x="3485536" y="4682867"/>
            <a:chExt cx="2063261" cy="1830324"/>
          </a:xfrm>
        </p:grpSpPr>
        <p:sp>
          <p:nvSpPr>
            <p:cNvPr id="7" name="TextBox 6" descr="Follow your discomfort">
              <a:extLst>
                <a:ext uri="{FF2B5EF4-FFF2-40B4-BE49-F238E27FC236}">
                  <a16:creationId xmlns:a16="http://schemas.microsoft.com/office/drawing/2014/main" id="{80CE7B98-14B4-4E21-8038-1C407F2A5677}"/>
                </a:ext>
              </a:extLst>
            </p:cNvPr>
            <p:cNvSpPr txBox="1"/>
            <p:nvPr/>
          </p:nvSpPr>
          <p:spPr>
            <a:xfrm>
              <a:off x="3485536" y="5682194"/>
              <a:ext cx="2063261"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Follow your discomfort</a:t>
              </a:r>
            </a:p>
          </p:txBody>
        </p:sp>
        <p:pic>
          <p:nvPicPr>
            <p:cNvPr id="40" name="Graphic 39" descr="Compass">
              <a:extLst>
                <a:ext uri="{FF2B5EF4-FFF2-40B4-BE49-F238E27FC236}">
                  <a16:creationId xmlns:a16="http://schemas.microsoft.com/office/drawing/2014/main" id="{C7C5E383-BB8A-4EB6-A899-3737E42C60DF}"/>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4008332" y="4682867"/>
              <a:ext cx="914400" cy="914400"/>
            </a:xfrm>
            <a:prstGeom prst="rect">
              <a:avLst/>
            </a:prstGeom>
          </p:spPr>
        </p:pic>
      </p:grpSp>
      <p:grpSp>
        <p:nvGrpSpPr>
          <p:cNvPr id="56" name="Group 55" descr="Listen">
            <a:extLst>
              <a:ext uri="{FF2B5EF4-FFF2-40B4-BE49-F238E27FC236}">
                <a16:creationId xmlns:a16="http://schemas.microsoft.com/office/drawing/2014/main" id="{F9454A16-443C-498E-AD39-65D8AF49DC9F}"/>
              </a:ext>
            </a:extLst>
          </p:cNvPr>
          <p:cNvGrpSpPr/>
          <p:nvPr/>
        </p:nvGrpSpPr>
        <p:grpSpPr>
          <a:xfrm>
            <a:off x="4932924" y="3214725"/>
            <a:ext cx="2063261" cy="1447099"/>
            <a:chOff x="5064216" y="2926788"/>
            <a:chExt cx="2063261" cy="1447099"/>
          </a:xfrm>
        </p:grpSpPr>
        <p:pic>
          <p:nvPicPr>
            <p:cNvPr id="54" name="Graphic 53" descr="Ear">
              <a:extLst>
                <a:ext uri="{FF2B5EF4-FFF2-40B4-BE49-F238E27FC236}">
                  <a16:creationId xmlns:a16="http://schemas.microsoft.com/office/drawing/2014/main" id="{A2CBB1C2-1AF7-46F7-8DBD-092F8784FA5D}"/>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5638646" y="2926788"/>
              <a:ext cx="914400" cy="914400"/>
            </a:xfrm>
            <a:prstGeom prst="rect">
              <a:avLst/>
            </a:prstGeom>
          </p:spPr>
        </p:pic>
        <p:sp>
          <p:nvSpPr>
            <p:cNvPr id="55" name="TextBox 54" descr="Listen">
              <a:extLst>
                <a:ext uri="{FF2B5EF4-FFF2-40B4-BE49-F238E27FC236}">
                  <a16:creationId xmlns:a16="http://schemas.microsoft.com/office/drawing/2014/main" id="{52321E46-1997-4A81-B4CF-39FFEA7A0C84}"/>
                </a:ext>
              </a:extLst>
            </p:cNvPr>
            <p:cNvSpPr txBox="1"/>
            <p:nvPr/>
          </p:nvSpPr>
          <p:spPr>
            <a:xfrm>
              <a:off x="5064216" y="3912222"/>
              <a:ext cx="2063261"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Listen</a:t>
              </a:r>
            </a:p>
          </p:txBody>
        </p:sp>
      </p:grpSp>
      <p:grpSp>
        <p:nvGrpSpPr>
          <p:cNvPr id="47" name="Group 46" descr="Amplify marginalised voices">
            <a:extLst>
              <a:ext uri="{FF2B5EF4-FFF2-40B4-BE49-F238E27FC236}">
                <a16:creationId xmlns:a16="http://schemas.microsoft.com/office/drawing/2014/main" id="{ECA915DA-1123-4912-B7AA-6BE1B1689855}"/>
              </a:ext>
            </a:extLst>
          </p:cNvPr>
          <p:cNvGrpSpPr/>
          <p:nvPr/>
        </p:nvGrpSpPr>
        <p:grpSpPr>
          <a:xfrm>
            <a:off x="6773968" y="4557208"/>
            <a:ext cx="2063261" cy="2199656"/>
            <a:chOff x="6402317" y="4682867"/>
            <a:chExt cx="2063261" cy="2199656"/>
          </a:xfrm>
        </p:grpSpPr>
        <p:sp>
          <p:nvSpPr>
            <p:cNvPr id="8" name="TextBox 7" descr="Amplify marginalised voices">
              <a:extLst>
                <a:ext uri="{FF2B5EF4-FFF2-40B4-BE49-F238E27FC236}">
                  <a16:creationId xmlns:a16="http://schemas.microsoft.com/office/drawing/2014/main" id="{092EB03D-850D-479E-8F56-9DE7615AEB32}"/>
                </a:ext>
              </a:extLst>
            </p:cNvPr>
            <p:cNvSpPr txBox="1"/>
            <p:nvPr/>
          </p:nvSpPr>
          <p:spPr>
            <a:xfrm>
              <a:off x="6402317" y="5682194"/>
              <a:ext cx="2063261"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Amplify marginalised voices</a:t>
              </a:r>
            </a:p>
          </p:txBody>
        </p:sp>
        <p:pic>
          <p:nvPicPr>
            <p:cNvPr id="42" name="Graphic 41" descr="Megaphone1">
              <a:extLst>
                <a:ext uri="{FF2B5EF4-FFF2-40B4-BE49-F238E27FC236}">
                  <a16:creationId xmlns:a16="http://schemas.microsoft.com/office/drawing/2014/main" id="{9C81687B-D38C-4060-B1D1-8F4D329DF967}"/>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6950931" y="4682867"/>
              <a:ext cx="914400" cy="914400"/>
            </a:xfrm>
            <a:prstGeom prst="rect">
              <a:avLst/>
            </a:prstGeom>
          </p:spPr>
        </p:pic>
      </p:grpSp>
      <p:grpSp>
        <p:nvGrpSpPr>
          <p:cNvPr id="48" name="Group 47" descr="Change policy">
            <a:extLst>
              <a:ext uri="{FF2B5EF4-FFF2-40B4-BE49-F238E27FC236}">
                <a16:creationId xmlns:a16="http://schemas.microsoft.com/office/drawing/2014/main" id="{EA44066B-A270-4B18-B51F-537B92B19357}"/>
              </a:ext>
            </a:extLst>
          </p:cNvPr>
          <p:cNvGrpSpPr/>
          <p:nvPr/>
        </p:nvGrpSpPr>
        <p:grpSpPr>
          <a:xfrm>
            <a:off x="9508196" y="4256419"/>
            <a:ext cx="2063261" cy="1599491"/>
            <a:chOff x="9319099" y="4682867"/>
            <a:chExt cx="2063261" cy="1599491"/>
          </a:xfrm>
        </p:grpSpPr>
        <p:sp>
          <p:nvSpPr>
            <p:cNvPr id="9" name="TextBox 8" descr="Change policy">
              <a:extLst>
                <a:ext uri="{FF2B5EF4-FFF2-40B4-BE49-F238E27FC236}">
                  <a16:creationId xmlns:a16="http://schemas.microsoft.com/office/drawing/2014/main" id="{5E7EDE84-AA2A-48A0-BFB5-03B5046F172B}"/>
                </a:ext>
              </a:extLst>
            </p:cNvPr>
            <p:cNvSpPr txBox="1"/>
            <p:nvPr/>
          </p:nvSpPr>
          <p:spPr>
            <a:xfrm>
              <a:off x="9319099" y="5820693"/>
              <a:ext cx="2063261"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Change policy</a:t>
              </a:r>
            </a:p>
          </p:txBody>
        </p:sp>
        <p:pic>
          <p:nvPicPr>
            <p:cNvPr id="44" name="Graphic 43" descr="Scales of justice">
              <a:extLst>
                <a:ext uri="{FF2B5EF4-FFF2-40B4-BE49-F238E27FC236}">
                  <a16:creationId xmlns:a16="http://schemas.microsoft.com/office/drawing/2014/main" id="{E24F31AD-0243-4BD2-9593-C2029D0801A8}"/>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9893529" y="4682867"/>
              <a:ext cx="914400" cy="914400"/>
            </a:xfrm>
            <a:prstGeom prst="rect">
              <a:avLst/>
            </a:prstGeom>
          </p:spPr>
        </p:pic>
      </p:grpSp>
    </p:spTree>
    <p:extLst>
      <p:ext uri="{BB962C8B-B14F-4D97-AF65-F5344CB8AC3E}">
        <p14:creationId xmlns:p14="http://schemas.microsoft.com/office/powerpoint/2010/main" val="1741984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8EF7052-5324-4D25-AE8A-66ED61CA9B39}"/>
              </a:ext>
              <a:ext uri="{C183D7F6-B498-43B3-948B-1728B52AA6E4}">
                <adec:decorative xmlns:adec="http://schemas.microsoft.com/office/drawing/2017/decorative" val="1"/>
              </a:ext>
            </a:extLst>
          </p:cNvPr>
          <p:cNvSpPr/>
          <p:nvPr/>
        </p:nvSpPr>
        <p:spPr>
          <a:xfrm>
            <a:off x="0" y="0"/>
            <a:ext cx="12192000" cy="99009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a:hlinkClick r:id="rId2"/>
            <a:extLst>
              <a:ext uri="{FF2B5EF4-FFF2-40B4-BE49-F238E27FC236}">
                <a16:creationId xmlns:a16="http://schemas.microsoft.com/office/drawing/2014/main" id="{FA38B3D3-DE79-4C84-968D-259038C76B4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4401" y="95634"/>
            <a:ext cx="2098499" cy="744431"/>
          </a:xfrm>
          <a:prstGeom prst="rect">
            <a:avLst/>
          </a:prstGeom>
        </p:spPr>
      </p:pic>
      <p:sp>
        <p:nvSpPr>
          <p:cNvPr id="10" name="Title 1">
            <a:extLst>
              <a:ext uri="{FF2B5EF4-FFF2-40B4-BE49-F238E27FC236}">
                <a16:creationId xmlns:a16="http://schemas.microsoft.com/office/drawing/2014/main" id="{33C863CA-9BD5-4BEA-8B83-FE28D53576A8}"/>
              </a:ext>
              <a:ext uri="{C183D7F6-B498-43B3-948B-1728B52AA6E4}">
                <adec:decorative xmlns:adec="http://schemas.microsoft.com/office/drawing/2017/decorative" val="1"/>
              </a:ext>
            </a:extLst>
          </p:cNvPr>
          <p:cNvSpPr txBox="1">
            <a:spLocks/>
          </p:cNvSpPr>
          <p:nvPr/>
        </p:nvSpPr>
        <p:spPr>
          <a:xfrm>
            <a:off x="706755" y="271405"/>
            <a:ext cx="10515600" cy="7005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GB" sz="4000" b="1"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sp>
        <p:nvSpPr>
          <p:cNvPr id="6" name="Title 1">
            <a:extLst>
              <a:ext uri="{FF2B5EF4-FFF2-40B4-BE49-F238E27FC236}">
                <a16:creationId xmlns:a16="http://schemas.microsoft.com/office/drawing/2014/main" id="{536F848C-A136-475D-8791-E976BCD39638}"/>
              </a:ext>
            </a:extLst>
          </p:cNvPr>
          <p:cNvSpPr txBox="1">
            <a:spLocks noGrp="1"/>
          </p:cNvSpPr>
          <p:nvPr>
            <p:ph type="title" idx="4294967295"/>
          </p:nvPr>
        </p:nvSpPr>
        <p:spPr>
          <a:xfrm>
            <a:off x="513715" y="298550"/>
            <a:ext cx="10515600" cy="70059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000" b="1" i="0" u="none" strike="noStrike" kern="1200" cap="none" spc="0" normalizeH="0" baseline="0" noProof="0" dirty="0">
                <a:ln>
                  <a:noFill/>
                </a:ln>
                <a:solidFill>
                  <a:prstClr val="white"/>
                </a:solidFill>
                <a:effectLst/>
                <a:uLnTx/>
                <a:uFillTx/>
                <a:latin typeface="Calibri Light" panose="020F0302020204030204"/>
                <a:ea typeface="+mj-ea"/>
                <a:cs typeface="+mj-cs"/>
              </a:rPr>
              <a:t>Activity: Good Allyship Consultancy</a:t>
            </a:r>
          </a:p>
        </p:txBody>
      </p:sp>
      <p:sp>
        <p:nvSpPr>
          <p:cNvPr id="7" name="Content Placeholder 2">
            <a:extLst>
              <a:ext uri="{FF2B5EF4-FFF2-40B4-BE49-F238E27FC236}">
                <a16:creationId xmlns:a16="http://schemas.microsoft.com/office/drawing/2014/main" id="{6026AD9F-F3C1-4E43-88F4-ED1AD80DD36B}"/>
              </a:ext>
            </a:extLst>
          </p:cNvPr>
          <p:cNvSpPr>
            <a:spLocks noGrp="1"/>
          </p:cNvSpPr>
          <p:nvPr>
            <p:ph idx="1"/>
          </p:nvPr>
        </p:nvSpPr>
        <p:spPr>
          <a:xfrm>
            <a:off x="706755" y="1435100"/>
            <a:ext cx="10515600" cy="4493685"/>
          </a:xfrm>
        </p:spPr>
        <p:txBody>
          <a:bodyPr>
            <a:normAutofit/>
          </a:bodyPr>
          <a:lstStyle/>
          <a:p>
            <a:r>
              <a:rPr lang="en-GB" sz="2800" dirty="0">
                <a:solidFill>
                  <a:schemeClr val="tx1">
                    <a:lumMod val="75000"/>
                    <a:lumOff val="25000"/>
                  </a:schemeClr>
                </a:solidFill>
              </a:rPr>
              <a:t>Groups of 3-4.</a:t>
            </a:r>
          </a:p>
          <a:p>
            <a:r>
              <a:rPr lang="en-GB" dirty="0">
                <a:solidFill>
                  <a:schemeClr val="tx1">
                    <a:lumMod val="75000"/>
                    <a:lumOff val="25000"/>
                  </a:schemeClr>
                </a:solidFill>
              </a:rPr>
              <a:t>15 minutes.</a:t>
            </a:r>
            <a:endParaRPr lang="en-GB" sz="2800" dirty="0">
              <a:solidFill>
                <a:schemeClr val="tx1">
                  <a:lumMod val="75000"/>
                  <a:lumOff val="25000"/>
                </a:schemeClr>
              </a:solidFill>
            </a:endParaRPr>
          </a:p>
          <a:p>
            <a:r>
              <a:rPr lang="en-GB" sz="2800" dirty="0">
                <a:solidFill>
                  <a:schemeClr val="tx1">
                    <a:lumMod val="75000"/>
                    <a:lumOff val="25000"/>
                  </a:schemeClr>
                </a:solidFill>
              </a:rPr>
              <a:t>Read case study: John (on slides 2-3)</a:t>
            </a:r>
          </a:p>
          <a:p>
            <a:r>
              <a:rPr lang="en-GB" sz="2800" dirty="0">
                <a:solidFill>
                  <a:schemeClr val="tx1">
                    <a:lumMod val="75000"/>
                    <a:lumOff val="25000"/>
                  </a:schemeClr>
                </a:solidFill>
              </a:rPr>
              <a:t>In breakout rooms 1 person share screen (PowerPoint file) and be the nominated writer/typist. </a:t>
            </a:r>
          </a:p>
          <a:p>
            <a:r>
              <a:rPr lang="en-GB" sz="2800" dirty="0">
                <a:solidFill>
                  <a:schemeClr val="tx1">
                    <a:lumMod val="75000"/>
                    <a:lumOff val="25000"/>
                  </a:schemeClr>
                </a:solidFill>
              </a:rPr>
              <a:t>You have </a:t>
            </a:r>
            <a:r>
              <a:rPr lang="en-GB" sz="2800" b="1" dirty="0">
                <a:solidFill>
                  <a:schemeClr val="tx1">
                    <a:lumMod val="75000"/>
                    <a:lumOff val="25000"/>
                  </a:schemeClr>
                </a:solidFill>
              </a:rPr>
              <a:t>10 minutes </a:t>
            </a:r>
            <a:r>
              <a:rPr lang="en-GB" sz="2800" dirty="0">
                <a:solidFill>
                  <a:schemeClr val="tx1">
                    <a:lumMod val="75000"/>
                    <a:lumOff val="25000"/>
                  </a:schemeClr>
                </a:solidFill>
              </a:rPr>
              <a:t>to discuss and type up allyship advice (on slides 4-6).</a:t>
            </a:r>
          </a:p>
          <a:p>
            <a:r>
              <a:rPr lang="en-GB" sz="2800" dirty="0">
                <a:solidFill>
                  <a:schemeClr val="tx1">
                    <a:lumMod val="75000"/>
                    <a:lumOff val="25000"/>
                  </a:schemeClr>
                </a:solidFill>
              </a:rPr>
              <a:t>Return to the main room.</a:t>
            </a:r>
          </a:p>
        </p:txBody>
      </p:sp>
    </p:spTree>
    <p:extLst>
      <p:ext uri="{BB962C8B-B14F-4D97-AF65-F5344CB8AC3E}">
        <p14:creationId xmlns:p14="http://schemas.microsoft.com/office/powerpoint/2010/main" val="343568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8EF7052-5324-4D25-AE8A-66ED61CA9B39}"/>
              </a:ext>
              <a:ext uri="{C183D7F6-B498-43B3-948B-1728B52AA6E4}">
                <adec:decorative xmlns:adec="http://schemas.microsoft.com/office/drawing/2017/decorative" val="1"/>
              </a:ext>
            </a:extLst>
          </p:cNvPr>
          <p:cNvSpPr/>
          <p:nvPr/>
        </p:nvSpPr>
        <p:spPr>
          <a:xfrm>
            <a:off x="0" y="0"/>
            <a:ext cx="12192000" cy="99009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a:hlinkClick r:id="rId2"/>
            <a:extLst>
              <a:ext uri="{FF2B5EF4-FFF2-40B4-BE49-F238E27FC236}">
                <a16:creationId xmlns:a16="http://schemas.microsoft.com/office/drawing/2014/main" id="{FA38B3D3-DE79-4C84-968D-259038C76B4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4401" y="95634"/>
            <a:ext cx="2098499" cy="744431"/>
          </a:xfrm>
          <a:prstGeom prst="rect">
            <a:avLst/>
          </a:prstGeom>
        </p:spPr>
      </p:pic>
      <p:sp>
        <p:nvSpPr>
          <p:cNvPr id="10" name="Title 1">
            <a:extLst>
              <a:ext uri="{FF2B5EF4-FFF2-40B4-BE49-F238E27FC236}">
                <a16:creationId xmlns:a16="http://schemas.microsoft.com/office/drawing/2014/main" id="{33C863CA-9BD5-4BEA-8B83-FE28D53576A8}"/>
              </a:ext>
              <a:ext uri="{C183D7F6-B498-43B3-948B-1728B52AA6E4}">
                <adec:decorative xmlns:adec="http://schemas.microsoft.com/office/drawing/2017/decorative" val="1"/>
              </a:ext>
            </a:extLst>
          </p:cNvPr>
          <p:cNvSpPr txBox="1">
            <a:spLocks/>
          </p:cNvSpPr>
          <p:nvPr/>
        </p:nvSpPr>
        <p:spPr>
          <a:xfrm>
            <a:off x="706755" y="271405"/>
            <a:ext cx="10515600" cy="7005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GB" sz="4000" b="1"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sp>
        <p:nvSpPr>
          <p:cNvPr id="6" name="Title 1">
            <a:extLst>
              <a:ext uri="{FF2B5EF4-FFF2-40B4-BE49-F238E27FC236}">
                <a16:creationId xmlns:a16="http://schemas.microsoft.com/office/drawing/2014/main" id="{536F848C-A136-475D-8791-E976BCD39638}"/>
              </a:ext>
            </a:extLst>
          </p:cNvPr>
          <p:cNvSpPr txBox="1">
            <a:spLocks noGrp="1"/>
          </p:cNvSpPr>
          <p:nvPr>
            <p:ph type="title" idx="4294967295"/>
          </p:nvPr>
        </p:nvSpPr>
        <p:spPr>
          <a:xfrm>
            <a:off x="513715" y="298550"/>
            <a:ext cx="10515600" cy="70059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000" b="1" i="0" u="none" strike="noStrike" kern="1200" cap="none" spc="0" normalizeH="0" baseline="0" noProof="0" dirty="0">
                <a:ln>
                  <a:noFill/>
                </a:ln>
                <a:solidFill>
                  <a:prstClr val="white"/>
                </a:solidFill>
                <a:effectLst/>
                <a:uLnTx/>
                <a:uFillTx/>
                <a:latin typeface="Calibri Light" panose="020F0302020204030204"/>
                <a:ea typeface="+mj-ea"/>
                <a:cs typeface="+mj-cs"/>
              </a:rPr>
              <a:t>Activity: Good Allyship Consultancy</a:t>
            </a:r>
          </a:p>
        </p:txBody>
      </p:sp>
      <p:sp>
        <p:nvSpPr>
          <p:cNvPr id="7" name="Content Placeholder 2">
            <a:extLst>
              <a:ext uri="{FF2B5EF4-FFF2-40B4-BE49-F238E27FC236}">
                <a16:creationId xmlns:a16="http://schemas.microsoft.com/office/drawing/2014/main" id="{6026AD9F-F3C1-4E43-88F4-ED1AD80DD36B}"/>
              </a:ext>
            </a:extLst>
          </p:cNvPr>
          <p:cNvSpPr>
            <a:spLocks noGrp="1"/>
          </p:cNvSpPr>
          <p:nvPr>
            <p:ph idx="1"/>
          </p:nvPr>
        </p:nvSpPr>
        <p:spPr>
          <a:xfrm>
            <a:off x="706755" y="1435100"/>
            <a:ext cx="10515600" cy="4493685"/>
          </a:xfrm>
        </p:spPr>
        <p:txBody>
          <a:bodyPr>
            <a:normAutofit fontScale="92500" lnSpcReduction="20000"/>
          </a:bodyPr>
          <a:lstStyle/>
          <a:p>
            <a:pPr marL="0" indent="0">
              <a:buNone/>
            </a:pPr>
            <a:r>
              <a:rPr lang="en-GB" sz="2800" dirty="0"/>
              <a:t>John is a 34-year-old, white, cisgender, heterosexual, non-disabled man. He’s married with two young children. John has a managerial position at work and has a good relationship with the senior leadership team. Outside of work, John likes to spend as much time as possible with his family. If he has alone time he likes to catch up on the news, read a book or binge-watch a few episodes of something. While he doesn’t post much, he spends about an hour a day reading and scrolling through social media (Facebook, X </a:t>
            </a:r>
            <a:r>
              <a:rPr lang="en-GB" sz="2800" dirty="0" err="1"/>
              <a:t>fka</a:t>
            </a:r>
            <a:r>
              <a:rPr lang="en-GB" sz="2800" dirty="0"/>
              <a:t> Twitter and Instagram mainly).</a:t>
            </a:r>
          </a:p>
          <a:p>
            <a:pPr marL="0" indent="0">
              <a:buNone/>
            </a:pPr>
            <a:br>
              <a:rPr lang="en-GB" sz="2800" dirty="0"/>
            </a:br>
            <a:r>
              <a:rPr lang="en-GB" sz="2800" dirty="0"/>
              <a:t>John is starting to understand the concept of privilege but feels uncomfortable thinking about it. He feels guilty for the privilege he has and feels powerless to do anything about it. He often thinks, “is it my place to do something?” and also worries that he’ll end up “mansplaining” or saying something wrong.</a:t>
            </a:r>
          </a:p>
        </p:txBody>
      </p:sp>
    </p:spTree>
    <p:extLst>
      <p:ext uri="{BB962C8B-B14F-4D97-AF65-F5344CB8AC3E}">
        <p14:creationId xmlns:p14="http://schemas.microsoft.com/office/powerpoint/2010/main" val="1291545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8EF7052-5324-4D25-AE8A-66ED61CA9B39}"/>
              </a:ext>
              <a:ext uri="{C183D7F6-B498-43B3-948B-1728B52AA6E4}">
                <adec:decorative xmlns:adec="http://schemas.microsoft.com/office/drawing/2017/decorative" val="1"/>
              </a:ext>
            </a:extLst>
          </p:cNvPr>
          <p:cNvSpPr/>
          <p:nvPr/>
        </p:nvSpPr>
        <p:spPr>
          <a:xfrm>
            <a:off x="0" y="0"/>
            <a:ext cx="12192000" cy="99009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a:hlinkClick r:id="rId2"/>
            <a:extLst>
              <a:ext uri="{FF2B5EF4-FFF2-40B4-BE49-F238E27FC236}">
                <a16:creationId xmlns:a16="http://schemas.microsoft.com/office/drawing/2014/main" id="{FA38B3D3-DE79-4C84-968D-259038C76B4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4401" y="95634"/>
            <a:ext cx="2098499" cy="744431"/>
          </a:xfrm>
          <a:prstGeom prst="rect">
            <a:avLst/>
          </a:prstGeom>
        </p:spPr>
      </p:pic>
      <p:sp>
        <p:nvSpPr>
          <p:cNvPr id="10" name="Title 1">
            <a:extLst>
              <a:ext uri="{FF2B5EF4-FFF2-40B4-BE49-F238E27FC236}">
                <a16:creationId xmlns:a16="http://schemas.microsoft.com/office/drawing/2014/main" id="{33C863CA-9BD5-4BEA-8B83-FE28D53576A8}"/>
              </a:ext>
              <a:ext uri="{C183D7F6-B498-43B3-948B-1728B52AA6E4}">
                <adec:decorative xmlns:adec="http://schemas.microsoft.com/office/drawing/2017/decorative" val="1"/>
              </a:ext>
            </a:extLst>
          </p:cNvPr>
          <p:cNvSpPr txBox="1">
            <a:spLocks/>
          </p:cNvSpPr>
          <p:nvPr/>
        </p:nvSpPr>
        <p:spPr>
          <a:xfrm>
            <a:off x="706755" y="271405"/>
            <a:ext cx="10515600" cy="7005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GB" sz="4000" b="1"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sp>
        <p:nvSpPr>
          <p:cNvPr id="6" name="Title 1">
            <a:extLst>
              <a:ext uri="{FF2B5EF4-FFF2-40B4-BE49-F238E27FC236}">
                <a16:creationId xmlns:a16="http://schemas.microsoft.com/office/drawing/2014/main" id="{536F848C-A136-475D-8791-E976BCD39638}"/>
              </a:ext>
            </a:extLst>
          </p:cNvPr>
          <p:cNvSpPr txBox="1">
            <a:spLocks noGrp="1"/>
          </p:cNvSpPr>
          <p:nvPr>
            <p:ph type="title" idx="4294967295"/>
          </p:nvPr>
        </p:nvSpPr>
        <p:spPr>
          <a:xfrm>
            <a:off x="513715" y="298550"/>
            <a:ext cx="10515600" cy="70059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000" b="1" i="0" u="none" strike="noStrike" kern="1200" cap="none" spc="0" normalizeH="0" baseline="0" noProof="0" dirty="0">
                <a:ln>
                  <a:noFill/>
                </a:ln>
                <a:solidFill>
                  <a:prstClr val="white"/>
                </a:solidFill>
                <a:effectLst/>
                <a:uLnTx/>
                <a:uFillTx/>
                <a:latin typeface="Calibri Light" panose="020F0302020204030204"/>
                <a:ea typeface="+mj-ea"/>
                <a:cs typeface="+mj-cs"/>
              </a:rPr>
              <a:t>Activity: Good Allyship Consultancy</a:t>
            </a:r>
          </a:p>
        </p:txBody>
      </p:sp>
      <p:sp>
        <p:nvSpPr>
          <p:cNvPr id="7" name="Content Placeholder 2">
            <a:extLst>
              <a:ext uri="{FF2B5EF4-FFF2-40B4-BE49-F238E27FC236}">
                <a16:creationId xmlns:a16="http://schemas.microsoft.com/office/drawing/2014/main" id="{6026AD9F-F3C1-4E43-88F4-ED1AD80DD36B}"/>
              </a:ext>
            </a:extLst>
          </p:cNvPr>
          <p:cNvSpPr>
            <a:spLocks noGrp="1"/>
          </p:cNvSpPr>
          <p:nvPr>
            <p:ph idx="1"/>
          </p:nvPr>
        </p:nvSpPr>
        <p:spPr>
          <a:xfrm>
            <a:off x="706755" y="1435100"/>
            <a:ext cx="10515600" cy="4493685"/>
          </a:xfrm>
        </p:spPr>
        <p:txBody>
          <a:bodyPr>
            <a:normAutofit lnSpcReduction="10000"/>
          </a:bodyPr>
          <a:lstStyle/>
          <a:p>
            <a:pPr marL="0" indent="0">
              <a:buNone/>
            </a:pPr>
            <a:r>
              <a:rPr lang="en-GB" sz="2800" b="1" dirty="0"/>
              <a:t>As a Good Allyship Consultant, what would you advise John that he could do? Think about:</a:t>
            </a:r>
          </a:p>
          <a:p>
            <a:pPr marL="342900" indent="-342900">
              <a:buFont typeface="Arial" panose="020B0604020202020204" pitchFamily="34" charset="0"/>
              <a:buChar char="•"/>
            </a:pPr>
            <a:r>
              <a:rPr lang="en-GB" sz="2800" dirty="0"/>
              <a:t>How can John understand his privileges better and get more comfortable in these conversations?</a:t>
            </a:r>
          </a:p>
          <a:p>
            <a:pPr marL="342900" indent="-342900">
              <a:buFont typeface="Arial" panose="020B0604020202020204" pitchFamily="34" charset="0"/>
              <a:buChar char="•"/>
            </a:pPr>
            <a:r>
              <a:rPr lang="en-GB" sz="2800" dirty="0"/>
              <a:t>What sources of power does John have?</a:t>
            </a:r>
          </a:p>
          <a:p>
            <a:pPr marL="342900" indent="-342900">
              <a:buFont typeface="Arial" panose="020B0604020202020204" pitchFamily="34" charset="0"/>
              <a:buChar char="•"/>
            </a:pPr>
            <a:r>
              <a:rPr lang="en-GB" sz="2800" dirty="0"/>
              <a:t>What can John do to educate himself and develop his worldview to be more inclusive? Do you have specific recommendations? (e.g. TV programmes, books, websites etc.)</a:t>
            </a:r>
          </a:p>
          <a:p>
            <a:pPr marL="342900" indent="-342900">
              <a:buFont typeface="Arial" panose="020B0604020202020204" pitchFamily="34" charset="0"/>
              <a:buChar char="•"/>
            </a:pPr>
            <a:r>
              <a:rPr lang="en-GB" sz="2800" dirty="0"/>
              <a:t>What conversations can John start, and with who?</a:t>
            </a:r>
          </a:p>
          <a:p>
            <a:pPr marL="342900" indent="-342900">
              <a:buFont typeface="Arial" panose="020B0604020202020204" pitchFamily="34" charset="0"/>
              <a:buChar char="•"/>
            </a:pPr>
            <a:r>
              <a:rPr lang="en-GB" sz="2800" dirty="0"/>
              <a:t>What happens if he makes a mistake/says something wrong?</a:t>
            </a:r>
          </a:p>
        </p:txBody>
      </p:sp>
    </p:spTree>
    <p:extLst>
      <p:ext uri="{BB962C8B-B14F-4D97-AF65-F5344CB8AC3E}">
        <p14:creationId xmlns:p14="http://schemas.microsoft.com/office/powerpoint/2010/main" val="2524739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253E85-83BD-4501-BFCB-983EB9600BD5}"/>
              </a:ext>
              <a:ext uri="{C183D7F6-B498-43B3-948B-1728B52AA6E4}">
                <adec:decorative xmlns:adec="http://schemas.microsoft.com/office/drawing/2017/decorative" val="1"/>
              </a:ext>
            </a:extLst>
          </p:cNvPr>
          <p:cNvSpPr/>
          <p:nvPr/>
        </p:nvSpPr>
        <p:spPr>
          <a:xfrm>
            <a:off x="0" y="0"/>
            <a:ext cx="12192000" cy="99009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0BE121A-5EF6-4744-96A4-EEBB722D9D92}"/>
              </a:ext>
            </a:extLst>
          </p:cNvPr>
          <p:cNvSpPr>
            <a:spLocks noGrp="1"/>
          </p:cNvSpPr>
          <p:nvPr>
            <p:ph type="title"/>
          </p:nvPr>
        </p:nvSpPr>
        <p:spPr>
          <a:xfrm>
            <a:off x="706755" y="271405"/>
            <a:ext cx="10515600" cy="700593"/>
          </a:xfrm>
        </p:spPr>
        <p:txBody>
          <a:bodyPr>
            <a:normAutofit/>
          </a:bodyPr>
          <a:lstStyle/>
          <a:p>
            <a:r>
              <a:rPr lang="en-GB" sz="4000" b="1" dirty="0">
                <a:solidFill>
                  <a:schemeClr val="bg1"/>
                </a:solidFill>
              </a:rPr>
              <a:t>Today’s session</a:t>
            </a:r>
          </a:p>
        </p:txBody>
      </p:sp>
      <p:sp>
        <p:nvSpPr>
          <p:cNvPr id="3" name="Content Placeholder 2">
            <a:extLst>
              <a:ext uri="{FF2B5EF4-FFF2-40B4-BE49-F238E27FC236}">
                <a16:creationId xmlns:a16="http://schemas.microsoft.com/office/drawing/2014/main" id="{3688A367-61BD-4330-AC6A-9EA9C2E186B3}"/>
              </a:ext>
            </a:extLst>
          </p:cNvPr>
          <p:cNvSpPr>
            <a:spLocks noGrp="1"/>
          </p:cNvSpPr>
          <p:nvPr>
            <p:ph idx="1"/>
          </p:nvPr>
        </p:nvSpPr>
        <p:spPr>
          <a:xfrm>
            <a:off x="586740" y="1147768"/>
            <a:ext cx="6071235" cy="5710231"/>
          </a:xfrm>
        </p:spPr>
        <p:txBody>
          <a:bodyPr>
            <a:normAutofit/>
          </a:bodyPr>
          <a:lstStyle/>
          <a:p>
            <a:pPr marL="342900" lvl="0" indent="-342900">
              <a:lnSpc>
                <a:spcPct val="107000"/>
              </a:lnSpc>
              <a:buFont typeface="Calibri" panose="020F050202020403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Increase understanding of privilege, intersectionality and structural inequity.</a:t>
            </a:r>
          </a:p>
          <a:p>
            <a:pPr marL="342900" lvl="0" indent="-342900">
              <a:lnSpc>
                <a:spcPct val="107000"/>
              </a:lnSpc>
              <a:buFont typeface="Calibri" panose="020F050202020403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Overview of key terms and definitions.</a:t>
            </a:r>
          </a:p>
          <a:p>
            <a:pPr marL="342900" lvl="0" indent="-342900">
              <a:lnSpc>
                <a:spcPct val="107000"/>
              </a:lnSpc>
              <a:buFont typeface="Calibri" panose="020F050202020403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Learn key ways to use privilege and be an active ally.</a:t>
            </a:r>
          </a:p>
          <a:p>
            <a:pPr marL="342900" lvl="0" indent="-342900">
              <a:lnSpc>
                <a:spcPct val="107000"/>
              </a:lnSpc>
              <a:buFont typeface="Calibri" panose="020F050202020403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Create a safe space and foster an environment that encourages people to openly discuss these topics.</a:t>
            </a:r>
          </a:p>
        </p:txBody>
      </p:sp>
      <p:pic>
        <p:nvPicPr>
          <p:cNvPr id="5" name="Picture 4">
            <a:hlinkClick r:id="rId2"/>
            <a:extLst>
              <a:ext uri="{FF2B5EF4-FFF2-40B4-BE49-F238E27FC236}">
                <a16:creationId xmlns:a16="http://schemas.microsoft.com/office/drawing/2014/main" id="{75C4FA31-0B1E-44E2-B100-44A0834377F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4401" y="95634"/>
            <a:ext cx="2098499" cy="744431"/>
          </a:xfrm>
          <a:prstGeom prst="rect">
            <a:avLst/>
          </a:prstGeom>
        </p:spPr>
      </p:pic>
      <p:pic>
        <p:nvPicPr>
          <p:cNvPr id="3076" name="Picture 4">
            <a:extLst>
              <a:ext uri="{FF2B5EF4-FFF2-40B4-BE49-F238E27FC236}">
                <a16:creationId xmlns:a16="http://schemas.microsoft.com/office/drawing/2014/main" id="{661B9E51-F8E7-4570-878A-5FA44A30A9D1}"/>
              </a:ex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0978" y="1690688"/>
            <a:ext cx="4764282" cy="4235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34879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8EF7052-5324-4D25-AE8A-66ED61CA9B39}"/>
              </a:ext>
              <a:ext uri="{C183D7F6-B498-43B3-948B-1728B52AA6E4}">
                <adec:decorative xmlns:adec="http://schemas.microsoft.com/office/drawing/2017/decorative" val="1"/>
              </a:ext>
            </a:extLst>
          </p:cNvPr>
          <p:cNvSpPr/>
          <p:nvPr/>
        </p:nvSpPr>
        <p:spPr>
          <a:xfrm>
            <a:off x="0" y="0"/>
            <a:ext cx="12192000" cy="99009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a:hlinkClick r:id="rId2"/>
            <a:extLst>
              <a:ext uri="{FF2B5EF4-FFF2-40B4-BE49-F238E27FC236}">
                <a16:creationId xmlns:a16="http://schemas.microsoft.com/office/drawing/2014/main" id="{FA38B3D3-DE79-4C84-968D-259038C76B4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4401" y="95634"/>
            <a:ext cx="2098499" cy="744431"/>
          </a:xfrm>
          <a:prstGeom prst="rect">
            <a:avLst/>
          </a:prstGeom>
        </p:spPr>
      </p:pic>
      <p:sp>
        <p:nvSpPr>
          <p:cNvPr id="10" name="Title 1">
            <a:extLst>
              <a:ext uri="{FF2B5EF4-FFF2-40B4-BE49-F238E27FC236}">
                <a16:creationId xmlns:a16="http://schemas.microsoft.com/office/drawing/2014/main" id="{33C863CA-9BD5-4BEA-8B83-FE28D53576A8}"/>
              </a:ext>
              <a:ext uri="{C183D7F6-B498-43B3-948B-1728B52AA6E4}">
                <adec:decorative xmlns:adec="http://schemas.microsoft.com/office/drawing/2017/decorative" val="1"/>
              </a:ext>
            </a:extLst>
          </p:cNvPr>
          <p:cNvSpPr txBox="1">
            <a:spLocks/>
          </p:cNvSpPr>
          <p:nvPr/>
        </p:nvSpPr>
        <p:spPr>
          <a:xfrm>
            <a:off x="706755" y="271405"/>
            <a:ext cx="10515600" cy="7005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GB" sz="4000" b="1"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sp>
        <p:nvSpPr>
          <p:cNvPr id="6" name="Title 1">
            <a:extLst>
              <a:ext uri="{FF2B5EF4-FFF2-40B4-BE49-F238E27FC236}">
                <a16:creationId xmlns:a16="http://schemas.microsoft.com/office/drawing/2014/main" id="{536F848C-A136-475D-8791-E976BCD39638}"/>
              </a:ext>
            </a:extLst>
          </p:cNvPr>
          <p:cNvSpPr txBox="1">
            <a:spLocks noGrp="1"/>
          </p:cNvSpPr>
          <p:nvPr>
            <p:ph type="title" idx="4294967295"/>
          </p:nvPr>
        </p:nvSpPr>
        <p:spPr>
          <a:xfrm>
            <a:off x="513715" y="298550"/>
            <a:ext cx="10515600" cy="70059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000" b="1" i="0" u="none" strike="noStrike" kern="1200" cap="none" spc="0" normalizeH="0" baseline="0" noProof="0" dirty="0">
                <a:ln>
                  <a:noFill/>
                </a:ln>
                <a:solidFill>
                  <a:prstClr val="white"/>
                </a:solidFill>
                <a:effectLst/>
                <a:uLnTx/>
                <a:uFillTx/>
                <a:latin typeface="Calibri Light" panose="020F0302020204030204"/>
                <a:ea typeface="+mj-ea"/>
                <a:cs typeface="+mj-cs"/>
              </a:rPr>
              <a:t>Action planning</a:t>
            </a:r>
          </a:p>
        </p:txBody>
      </p:sp>
      <p:sp>
        <p:nvSpPr>
          <p:cNvPr id="7" name="Content Placeholder 2">
            <a:extLst>
              <a:ext uri="{FF2B5EF4-FFF2-40B4-BE49-F238E27FC236}">
                <a16:creationId xmlns:a16="http://schemas.microsoft.com/office/drawing/2014/main" id="{6026AD9F-F3C1-4E43-88F4-ED1AD80DD36B}"/>
              </a:ext>
            </a:extLst>
          </p:cNvPr>
          <p:cNvSpPr>
            <a:spLocks noGrp="1"/>
          </p:cNvSpPr>
          <p:nvPr>
            <p:ph idx="1"/>
          </p:nvPr>
        </p:nvSpPr>
        <p:spPr>
          <a:xfrm>
            <a:off x="706755" y="1435100"/>
            <a:ext cx="10515600" cy="4493685"/>
          </a:xfrm>
        </p:spPr>
        <p:txBody>
          <a:bodyPr>
            <a:normAutofit/>
          </a:bodyPr>
          <a:lstStyle/>
          <a:p>
            <a:r>
              <a:rPr lang="en-GB" dirty="0">
                <a:solidFill>
                  <a:schemeClr val="tx1">
                    <a:lumMod val="75000"/>
                    <a:lumOff val="25000"/>
                  </a:schemeClr>
                </a:solidFill>
              </a:rPr>
              <a:t>Think about different areas of your life e.g. work, family, friends etc.</a:t>
            </a:r>
          </a:p>
          <a:p>
            <a:r>
              <a:rPr lang="en-GB" dirty="0">
                <a:solidFill>
                  <a:schemeClr val="tx1">
                    <a:lumMod val="75000"/>
                    <a:lumOff val="25000"/>
                  </a:schemeClr>
                </a:solidFill>
              </a:rPr>
              <a:t>Where do you have power/safety?</a:t>
            </a:r>
          </a:p>
          <a:p>
            <a:r>
              <a:rPr lang="en-GB" dirty="0">
                <a:solidFill>
                  <a:schemeClr val="tx1">
                    <a:lumMod val="75000"/>
                    <a:lumOff val="25000"/>
                  </a:schemeClr>
                </a:solidFill>
              </a:rPr>
              <a:t>Who can you have conversations with?</a:t>
            </a:r>
          </a:p>
          <a:p>
            <a:r>
              <a:rPr lang="en-GB" dirty="0">
                <a:solidFill>
                  <a:schemeClr val="tx1">
                    <a:lumMod val="75000"/>
                    <a:lumOff val="25000"/>
                  </a:schemeClr>
                </a:solidFill>
              </a:rPr>
              <a:t>Which areas are you uncomfortable talking about?</a:t>
            </a:r>
          </a:p>
          <a:p>
            <a:r>
              <a:rPr lang="en-GB" dirty="0">
                <a:solidFill>
                  <a:schemeClr val="tx1">
                    <a:lumMod val="75000"/>
                    <a:lumOff val="25000"/>
                  </a:schemeClr>
                </a:solidFill>
              </a:rPr>
              <a:t>How can you make it easier to integrate your learning into your everyday life? (Hobbies, books, films, social media etc.)</a:t>
            </a:r>
          </a:p>
        </p:txBody>
      </p:sp>
    </p:spTree>
    <p:extLst>
      <p:ext uri="{BB962C8B-B14F-4D97-AF65-F5344CB8AC3E}">
        <p14:creationId xmlns:p14="http://schemas.microsoft.com/office/powerpoint/2010/main" val="24592190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D61552C-397D-4C43-B64A-86CD97F3C768}"/>
              </a:ext>
              <a:ext uri="{C183D7F6-B498-43B3-948B-1728B52AA6E4}">
                <adec:decorative xmlns:adec="http://schemas.microsoft.com/office/drawing/2017/decorative" val="1"/>
              </a:ext>
            </a:extLst>
          </p:cNvPr>
          <p:cNvSpPr/>
          <p:nvPr/>
        </p:nvSpPr>
        <p:spPr>
          <a:xfrm>
            <a:off x="0" y="0"/>
            <a:ext cx="12192000" cy="99009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a:hlinkClick r:id="rId2"/>
            <a:extLst>
              <a:ext uri="{FF2B5EF4-FFF2-40B4-BE49-F238E27FC236}">
                <a16:creationId xmlns:a16="http://schemas.microsoft.com/office/drawing/2014/main" id="{8E2CACD0-FDAC-48A2-9B40-05A25C9B93E1}"/>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4401" y="95634"/>
            <a:ext cx="2098499" cy="744431"/>
          </a:xfrm>
          <a:prstGeom prst="rect">
            <a:avLst/>
          </a:prstGeom>
        </p:spPr>
      </p:pic>
      <p:sp>
        <p:nvSpPr>
          <p:cNvPr id="10" name="Title 1">
            <a:extLst>
              <a:ext uri="{FF2B5EF4-FFF2-40B4-BE49-F238E27FC236}">
                <a16:creationId xmlns:a16="http://schemas.microsoft.com/office/drawing/2014/main" id="{6E681725-F7CD-4353-AE46-64A676C6117A}"/>
              </a:ext>
              <a:ext uri="{C183D7F6-B498-43B3-948B-1728B52AA6E4}">
                <adec:decorative xmlns:adec="http://schemas.microsoft.com/office/drawing/2017/decorative" val="1"/>
              </a:ext>
            </a:extLst>
          </p:cNvPr>
          <p:cNvSpPr txBox="1">
            <a:spLocks/>
          </p:cNvSpPr>
          <p:nvPr/>
        </p:nvSpPr>
        <p:spPr>
          <a:xfrm>
            <a:off x="706755" y="271405"/>
            <a:ext cx="10515600" cy="7005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GB" sz="4000" b="1"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sp>
        <p:nvSpPr>
          <p:cNvPr id="2" name="Title 1">
            <a:extLst>
              <a:ext uri="{FF2B5EF4-FFF2-40B4-BE49-F238E27FC236}">
                <a16:creationId xmlns:a16="http://schemas.microsoft.com/office/drawing/2014/main" id="{C6BBE9D5-608F-AB0C-B0CE-5359473E79AF}"/>
              </a:ext>
            </a:extLst>
          </p:cNvPr>
          <p:cNvSpPr txBox="1">
            <a:spLocks noGrp="1"/>
          </p:cNvSpPr>
          <p:nvPr>
            <p:ph type="title" idx="4294967295"/>
          </p:nvPr>
        </p:nvSpPr>
        <p:spPr>
          <a:xfrm>
            <a:off x="513715" y="298550"/>
            <a:ext cx="10515600" cy="70059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000" b="1" i="0" u="none" strike="noStrike" kern="1200" cap="none" spc="0" normalizeH="0" baseline="0" noProof="0" dirty="0">
                <a:ln>
                  <a:noFill/>
                </a:ln>
                <a:solidFill>
                  <a:prstClr val="white"/>
                </a:solidFill>
                <a:effectLst/>
                <a:uLnTx/>
                <a:uFillTx/>
                <a:latin typeface="Calibri Light" panose="020F0302020204030204"/>
                <a:ea typeface="+mj-ea"/>
                <a:cs typeface="+mj-cs"/>
              </a:rPr>
              <a:t>Links</a:t>
            </a:r>
          </a:p>
        </p:txBody>
      </p:sp>
      <p:sp>
        <p:nvSpPr>
          <p:cNvPr id="4" name="TextBox 3">
            <a:extLst>
              <a:ext uri="{FF2B5EF4-FFF2-40B4-BE49-F238E27FC236}">
                <a16:creationId xmlns:a16="http://schemas.microsoft.com/office/drawing/2014/main" id="{626594FC-4916-4C6A-89D3-60F002678EE2}"/>
              </a:ext>
            </a:extLst>
          </p:cNvPr>
          <p:cNvSpPr txBox="1"/>
          <p:nvPr/>
        </p:nvSpPr>
        <p:spPr>
          <a:xfrm>
            <a:off x="884265" y="2033042"/>
            <a:ext cx="9779000" cy="2554545"/>
          </a:xfrm>
          <a:prstGeom prst="rect">
            <a:avLst/>
          </a:prstGeom>
          <a:noFill/>
        </p:spPr>
        <p:txBody>
          <a:bodyPr wrap="square" rtlCol="0">
            <a:spAutoFit/>
          </a:bodyPr>
          <a:lstStyle/>
          <a:p>
            <a:r>
              <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rPr>
              <a:t>Allyship resources: </a:t>
            </a:r>
            <a:r>
              <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hlinkClick r:id="rId4"/>
              </a:rPr>
              <a:t>https://padlet.com/info8899/qkqahp0eyf4wvujw</a:t>
            </a:r>
            <a:endPar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GB" sz="3200" dirty="0">
              <a:solidFill>
                <a:prstClr val="black"/>
              </a:solidFill>
              <a:latin typeface="Calibri" panose="020F0502020204030204"/>
            </a:endParaRPr>
          </a:p>
          <a:p>
            <a:r>
              <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rPr>
              <a:t>Feedback form:</a:t>
            </a:r>
          </a:p>
          <a:p>
            <a:r>
              <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hlinkClick r:id="rId5"/>
              </a:rPr>
              <a:t>https://forms.gle/7Zanqq4CZRfiKdyC9</a:t>
            </a:r>
            <a:endParaRPr kumimoji="0" lang="en-GB" sz="3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60365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3A0D1EA-0638-4425-A7EA-F8E743A4A05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390" y="5990736"/>
            <a:ext cx="2098499" cy="744431"/>
          </a:xfrm>
          <a:prstGeom prst="rect">
            <a:avLst/>
          </a:prstGeom>
        </p:spPr>
      </p:pic>
      <p:sp>
        <p:nvSpPr>
          <p:cNvPr id="4" name="Title 3">
            <a:extLst>
              <a:ext uri="{FF2B5EF4-FFF2-40B4-BE49-F238E27FC236}">
                <a16:creationId xmlns:a16="http://schemas.microsoft.com/office/drawing/2014/main" id="{5323300A-801C-4323-9724-04079882E0FE}"/>
              </a:ext>
            </a:extLst>
          </p:cNvPr>
          <p:cNvSpPr txBox="1">
            <a:spLocks noGrp="1"/>
          </p:cNvSpPr>
          <p:nvPr>
            <p:ph type="title" idx="4294967295"/>
          </p:nvPr>
        </p:nvSpPr>
        <p:spPr>
          <a:xfrm>
            <a:off x="1260230" y="2414954"/>
            <a:ext cx="9671539" cy="120032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200" b="1" i="0" u="none" strike="noStrike" kern="1200" cap="none" spc="0" normalizeH="0" baseline="0" noProof="0" dirty="0">
                <a:ln>
                  <a:noFill/>
                </a:ln>
                <a:solidFill>
                  <a:prstClr val="white"/>
                </a:solidFill>
                <a:effectLst/>
                <a:uLnTx/>
                <a:uFillTx/>
                <a:latin typeface="Calibri" panose="020F0502020204030204"/>
                <a:ea typeface="+mn-ea"/>
                <a:cs typeface="+mn-cs"/>
              </a:rPr>
              <a:t>Questions?</a:t>
            </a:r>
          </a:p>
        </p:txBody>
      </p:sp>
      <p:sp>
        <p:nvSpPr>
          <p:cNvPr id="5" name="TextBox 4">
            <a:extLst>
              <a:ext uri="{FF2B5EF4-FFF2-40B4-BE49-F238E27FC236}">
                <a16:creationId xmlns:a16="http://schemas.microsoft.com/office/drawing/2014/main" id="{E7A5D5DC-089C-4DAC-BC71-644E44438050}"/>
              </a:ext>
            </a:extLst>
          </p:cNvPr>
          <p:cNvSpPr txBox="1"/>
          <p:nvPr/>
        </p:nvSpPr>
        <p:spPr>
          <a:xfrm>
            <a:off x="3440722" y="4290646"/>
            <a:ext cx="5310554"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white"/>
                </a:solidFill>
                <a:effectLst/>
                <a:uLnTx/>
                <a:uFillTx/>
                <a:latin typeface="Calibri" panose="020F0502020204030204"/>
                <a:ea typeface="+mn-ea"/>
                <a:cs typeface="+mn-cs"/>
              </a:rPr>
              <a:t>Contact us at </a:t>
            </a:r>
            <a:r>
              <a:rPr kumimoji="0" lang="en-GB" sz="2400" b="1" i="0" u="none" strike="noStrike" kern="1200" cap="none" spc="0" normalizeH="0" baseline="0" noProof="0" dirty="0">
                <a:ln>
                  <a:noFill/>
                </a:ln>
                <a:solidFill>
                  <a:prstClr val="white"/>
                </a:solidFill>
                <a:effectLst/>
                <a:uLnTx/>
                <a:uFillTx/>
                <a:latin typeface="Calibri" panose="020F0502020204030204"/>
                <a:ea typeface="+mn-ea"/>
                <a:cs typeface="+mn-cs"/>
              </a:rPr>
              <a:t>info@jypconsultancy.co.uk</a:t>
            </a:r>
          </a:p>
        </p:txBody>
      </p:sp>
    </p:spTree>
    <p:extLst>
      <p:ext uri="{BB962C8B-B14F-4D97-AF65-F5344CB8AC3E}">
        <p14:creationId xmlns:p14="http://schemas.microsoft.com/office/powerpoint/2010/main" val="1104212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253E85-83BD-4501-BFCB-983EB9600BD5}"/>
              </a:ext>
              <a:ext uri="{C183D7F6-B498-43B3-948B-1728B52AA6E4}">
                <adec:decorative xmlns:adec="http://schemas.microsoft.com/office/drawing/2017/decorative" val="1"/>
              </a:ext>
            </a:extLst>
          </p:cNvPr>
          <p:cNvSpPr/>
          <p:nvPr/>
        </p:nvSpPr>
        <p:spPr>
          <a:xfrm>
            <a:off x="0" y="0"/>
            <a:ext cx="12192000" cy="99009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itle 1">
            <a:extLst>
              <a:ext uri="{FF2B5EF4-FFF2-40B4-BE49-F238E27FC236}">
                <a16:creationId xmlns:a16="http://schemas.microsoft.com/office/drawing/2014/main" id="{FDD199E8-5E5C-4C93-AC7C-5E2470FBF3CD}"/>
              </a:ext>
            </a:extLst>
          </p:cNvPr>
          <p:cNvSpPr>
            <a:spLocks noGrp="1"/>
          </p:cNvSpPr>
          <p:nvPr>
            <p:ph type="title"/>
          </p:nvPr>
        </p:nvSpPr>
        <p:spPr>
          <a:xfrm>
            <a:off x="706755" y="271405"/>
            <a:ext cx="10515600" cy="700593"/>
          </a:xfrm>
        </p:spPr>
        <p:txBody>
          <a:bodyPr>
            <a:normAutofit/>
          </a:bodyPr>
          <a:lstStyle/>
          <a:p>
            <a:r>
              <a:rPr lang="en-GB" sz="4000" b="1" dirty="0">
                <a:solidFill>
                  <a:schemeClr val="bg1"/>
                </a:solidFill>
              </a:rPr>
              <a:t>Working Agreement</a:t>
            </a:r>
          </a:p>
        </p:txBody>
      </p:sp>
      <p:sp>
        <p:nvSpPr>
          <p:cNvPr id="3" name="Content Placeholder 2">
            <a:extLst>
              <a:ext uri="{FF2B5EF4-FFF2-40B4-BE49-F238E27FC236}">
                <a16:creationId xmlns:a16="http://schemas.microsoft.com/office/drawing/2014/main" id="{3688A367-61BD-4330-AC6A-9EA9C2E186B3}"/>
              </a:ext>
            </a:extLst>
          </p:cNvPr>
          <p:cNvSpPr>
            <a:spLocks noGrp="1"/>
          </p:cNvSpPr>
          <p:nvPr>
            <p:ph idx="1"/>
          </p:nvPr>
        </p:nvSpPr>
        <p:spPr>
          <a:xfrm>
            <a:off x="545782" y="1162050"/>
            <a:ext cx="11100435" cy="5410199"/>
          </a:xfrm>
        </p:spPr>
        <p:txBody>
          <a:bodyPr>
            <a:normAutofit lnSpcReduction="10000"/>
          </a:bodyPr>
          <a:lstStyle/>
          <a:p>
            <a:pPr marL="0" indent="0" fontAlgn="base">
              <a:buNone/>
            </a:pPr>
            <a:r>
              <a:rPr lang="en-GB" sz="3200" dirty="0">
                <a:solidFill>
                  <a:schemeClr val="tx1">
                    <a:lumMod val="75000"/>
                    <a:lumOff val="25000"/>
                  </a:schemeClr>
                </a:solidFill>
              </a:rPr>
              <a:t>Listen to each other with respect.</a:t>
            </a:r>
          </a:p>
          <a:p>
            <a:pPr marL="0" indent="0" fontAlgn="base">
              <a:buNone/>
            </a:pPr>
            <a:r>
              <a:rPr lang="en-GB" sz="3200" dirty="0">
                <a:solidFill>
                  <a:schemeClr val="tx1">
                    <a:lumMod val="75000"/>
                    <a:lumOff val="25000"/>
                  </a:schemeClr>
                </a:solidFill>
              </a:rPr>
              <a:t>Listen to understand others.</a:t>
            </a:r>
          </a:p>
          <a:p>
            <a:pPr marL="0" indent="0" fontAlgn="base">
              <a:buNone/>
            </a:pPr>
            <a:r>
              <a:rPr lang="en-GB" sz="3200" dirty="0">
                <a:solidFill>
                  <a:schemeClr val="tx1">
                    <a:lumMod val="75000"/>
                    <a:lumOff val="25000"/>
                  </a:schemeClr>
                </a:solidFill>
              </a:rPr>
              <a:t>Commit to learning, not debating.</a:t>
            </a:r>
          </a:p>
          <a:p>
            <a:pPr marL="0" indent="0" fontAlgn="base">
              <a:buNone/>
            </a:pPr>
            <a:r>
              <a:rPr lang="en-GB" sz="3200" dirty="0">
                <a:solidFill>
                  <a:schemeClr val="tx1">
                    <a:lumMod val="75000"/>
                    <a:lumOff val="25000"/>
                  </a:schemeClr>
                </a:solidFill>
              </a:rPr>
              <a:t>Be mindful of power dynamics.</a:t>
            </a:r>
          </a:p>
          <a:p>
            <a:pPr marL="0" indent="0" fontAlgn="base">
              <a:buNone/>
            </a:pPr>
            <a:r>
              <a:rPr lang="en-GB" sz="3200" dirty="0">
                <a:solidFill>
                  <a:schemeClr val="tx1">
                    <a:lumMod val="75000"/>
                    <a:lumOff val="25000"/>
                  </a:schemeClr>
                </a:solidFill>
              </a:rPr>
              <a:t>Respect confidentiality.</a:t>
            </a:r>
          </a:p>
          <a:p>
            <a:pPr marL="0" indent="0" fontAlgn="base">
              <a:buNone/>
            </a:pPr>
            <a:r>
              <a:rPr lang="en-GB" sz="3200" dirty="0">
                <a:solidFill>
                  <a:schemeClr val="tx1">
                    <a:lumMod val="75000"/>
                    <a:lumOff val="25000"/>
                  </a:schemeClr>
                </a:solidFill>
              </a:rPr>
              <a:t>Speak from your experiences; speak from “I”.</a:t>
            </a:r>
          </a:p>
          <a:p>
            <a:pPr marL="0" indent="0" fontAlgn="base">
              <a:buNone/>
            </a:pPr>
            <a:r>
              <a:rPr lang="en-GB" sz="3200" dirty="0">
                <a:solidFill>
                  <a:schemeClr val="tx1">
                    <a:lumMod val="75000"/>
                    <a:lumOff val="25000"/>
                  </a:schemeClr>
                </a:solidFill>
              </a:rPr>
              <a:t>No expectation to share your experiences.</a:t>
            </a:r>
          </a:p>
          <a:p>
            <a:pPr marL="0" indent="0" fontAlgn="base">
              <a:buNone/>
            </a:pPr>
            <a:r>
              <a:rPr lang="en-GB" sz="3200" dirty="0">
                <a:solidFill>
                  <a:schemeClr val="tx1">
                    <a:lumMod val="75000"/>
                    <a:lumOff val="25000"/>
                  </a:schemeClr>
                </a:solidFill>
              </a:rPr>
              <a:t>Taking risks – participating, making mistakes is part of learning.</a:t>
            </a:r>
          </a:p>
          <a:p>
            <a:pPr marL="0" indent="0" fontAlgn="base">
              <a:buNone/>
            </a:pPr>
            <a:r>
              <a:rPr lang="en-GB" sz="3200" dirty="0">
                <a:solidFill>
                  <a:schemeClr val="tx1">
                    <a:lumMod val="75000"/>
                    <a:lumOff val="25000"/>
                  </a:schemeClr>
                </a:solidFill>
              </a:rPr>
              <a:t>Supportive and challenging.</a:t>
            </a:r>
          </a:p>
          <a:p>
            <a:pPr marL="0" indent="0" fontAlgn="base">
              <a:buNone/>
            </a:pPr>
            <a:r>
              <a:rPr lang="en-GB" sz="3200" dirty="0">
                <a:solidFill>
                  <a:schemeClr val="tx1">
                    <a:lumMod val="75000"/>
                    <a:lumOff val="25000"/>
                  </a:schemeClr>
                </a:solidFill>
              </a:rPr>
              <a:t>Free to leave/return without explanation.</a:t>
            </a:r>
          </a:p>
        </p:txBody>
      </p:sp>
      <p:pic>
        <p:nvPicPr>
          <p:cNvPr id="5" name="Picture 4">
            <a:hlinkClick r:id="rId2"/>
            <a:extLst>
              <a:ext uri="{FF2B5EF4-FFF2-40B4-BE49-F238E27FC236}">
                <a16:creationId xmlns:a16="http://schemas.microsoft.com/office/drawing/2014/main" id="{75C4FA31-0B1E-44E2-B100-44A0834377F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4401" y="95634"/>
            <a:ext cx="2098499" cy="744431"/>
          </a:xfrm>
          <a:prstGeom prst="rect">
            <a:avLst/>
          </a:prstGeom>
        </p:spPr>
      </p:pic>
    </p:spTree>
    <p:extLst>
      <p:ext uri="{BB962C8B-B14F-4D97-AF65-F5344CB8AC3E}">
        <p14:creationId xmlns:p14="http://schemas.microsoft.com/office/powerpoint/2010/main" val="3119187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253E85-83BD-4501-BFCB-983EB9600BD5}"/>
              </a:ext>
              <a:ext uri="{C183D7F6-B498-43B3-948B-1728B52AA6E4}">
                <adec:decorative xmlns:adec="http://schemas.microsoft.com/office/drawing/2017/decorative" val="1"/>
              </a:ext>
            </a:extLst>
          </p:cNvPr>
          <p:cNvSpPr/>
          <p:nvPr/>
        </p:nvSpPr>
        <p:spPr>
          <a:xfrm>
            <a:off x="0" y="0"/>
            <a:ext cx="12192000" cy="99009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a:hlinkClick r:id="rId2"/>
            <a:extLst>
              <a:ext uri="{FF2B5EF4-FFF2-40B4-BE49-F238E27FC236}">
                <a16:creationId xmlns:a16="http://schemas.microsoft.com/office/drawing/2014/main" id="{75C4FA31-0B1E-44E2-B100-44A0834377F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4401" y="95634"/>
            <a:ext cx="2098499" cy="744431"/>
          </a:xfrm>
          <a:prstGeom prst="rect">
            <a:avLst/>
          </a:prstGeom>
        </p:spPr>
      </p:pic>
      <p:sp>
        <p:nvSpPr>
          <p:cNvPr id="2" name="Title 1">
            <a:extLst>
              <a:ext uri="{FF2B5EF4-FFF2-40B4-BE49-F238E27FC236}">
                <a16:creationId xmlns:a16="http://schemas.microsoft.com/office/drawing/2014/main" id="{F0BE121A-5EF6-4744-96A4-EEBB722D9D92}"/>
              </a:ext>
            </a:extLst>
          </p:cNvPr>
          <p:cNvSpPr>
            <a:spLocks noGrp="1"/>
          </p:cNvSpPr>
          <p:nvPr>
            <p:ph type="title"/>
          </p:nvPr>
        </p:nvSpPr>
        <p:spPr>
          <a:xfrm>
            <a:off x="706755" y="271405"/>
            <a:ext cx="10515600" cy="700593"/>
          </a:xfrm>
        </p:spPr>
        <p:txBody>
          <a:bodyPr>
            <a:normAutofit/>
          </a:bodyPr>
          <a:lstStyle/>
          <a:p>
            <a:r>
              <a:rPr lang="en-GB" sz="4000" b="1" dirty="0">
                <a:solidFill>
                  <a:schemeClr val="bg1"/>
                </a:solidFill>
              </a:rPr>
              <a:t>Introductions</a:t>
            </a:r>
          </a:p>
        </p:txBody>
      </p:sp>
      <p:sp>
        <p:nvSpPr>
          <p:cNvPr id="3" name="Content Placeholder 2">
            <a:extLst>
              <a:ext uri="{FF2B5EF4-FFF2-40B4-BE49-F238E27FC236}">
                <a16:creationId xmlns:a16="http://schemas.microsoft.com/office/drawing/2014/main" id="{25699F4C-AB83-6ADA-4A4B-22283359886B}"/>
              </a:ext>
            </a:extLst>
          </p:cNvPr>
          <p:cNvSpPr>
            <a:spLocks noGrp="1"/>
          </p:cNvSpPr>
          <p:nvPr>
            <p:ph idx="1"/>
          </p:nvPr>
        </p:nvSpPr>
        <p:spPr>
          <a:xfrm>
            <a:off x="545782" y="1162050"/>
            <a:ext cx="11100435" cy="5410199"/>
          </a:xfrm>
        </p:spPr>
        <p:txBody>
          <a:bodyPr>
            <a:normAutofit/>
          </a:bodyPr>
          <a:lstStyle/>
          <a:p>
            <a:pPr fontAlgn="base"/>
            <a:r>
              <a:rPr lang="en-US" sz="3200" dirty="0">
                <a:solidFill>
                  <a:schemeClr val="tx1">
                    <a:lumMod val="75000"/>
                    <a:lumOff val="25000"/>
                  </a:schemeClr>
                </a:solidFill>
              </a:rPr>
              <a:t>Name</a:t>
            </a:r>
          </a:p>
          <a:p>
            <a:pPr fontAlgn="base"/>
            <a:r>
              <a:rPr lang="en-US" sz="3200" dirty="0">
                <a:solidFill>
                  <a:schemeClr val="tx1">
                    <a:lumMod val="75000"/>
                    <a:lumOff val="25000"/>
                  </a:schemeClr>
                </a:solidFill>
              </a:rPr>
              <a:t>Pronouns (optional)</a:t>
            </a:r>
          </a:p>
          <a:p>
            <a:pPr fontAlgn="base"/>
            <a:r>
              <a:rPr lang="en-US" sz="3200" dirty="0">
                <a:solidFill>
                  <a:schemeClr val="tx1">
                    <a:lumMod val="75000"/>
                    <a:lumOff val="25000"/>
                  </a:schemeClr>
                </a:solidFill>
              </a:rPr>
              <a:t>1 word to describe how you are feeling</a:t>
            </a:r>
          </a:p>
        </p:txBody>
      </p:sp>
    </p:spTree>
    <p:extLst>
      <p:ext uri="{BB962C8B-B14F-4D97-AF65-F5344CB8AC3E}">
        <p14:creationId xmlns:p14="http://schemas.microsoft.com/office/powerpoint/2010/main" val="2028493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253E85-83BD-4501-BFCB-983EB9600BD5}"/>
              </a:ext>
              <a:ext uri="{C183D7F6-B498-43B3-948B-1728B52AA6E4}">
                <adec:decorative xmlns:adec="http://schemas.microsoft.com/office/drawing/2017/decorative" val="1"/>
              </a:ext>
            </a:extLst>
          </p:cNvPr>
          <p:cNvSpPr/>
          <p:nvPr/>
        </p:nvSpPr>
        <p:spPr>
          <a:xfrm>
            <a:off x="0" y="0"/>
            <a:ext cx="12192000" cy="99009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itle 1">
            <a:extLst>
              <a:ext uri="{FF2B5EF4-FFF2-40B4-BE49-F238E27FC236}">
                <a16:creationId xmlns:a16="http://schemas.microsoft.com/office/drawing/2014/main" id="{FDD199E8-5E5C-4C93-AC7C-5E2470FBF3CD}"/>
              </a:ext>
            </a:extLst>
          </p:cNvPr>
          <p:cNvSpPr>
            <a:spLocks noGrp="1"/>
          </p:cNvSpPr>
          <p:nvPr>
            <p:ph type="title"/>
          </p:nvPr>
        </p:nvSpPr>
        <p:spPr>
          <a:xfrm>
            <a:off x="706755" y="271405"/>
            <a:ext cx="10515600" cy="700593"/>
          </a:xfrm>
        </p:spPr>
        <p:txBody>
          <a:bodyPr>
            <a:normAutofit/>
          </a:bodyPr>
          <a:lstStyle/>
          <a:p>
            <a:r>
              <a:rPr lang="en-GB" sz="4000" b="1" dirty="0">
                <a:solidFill>
                  <a:schemeClr val="bg1"/>
                </a:solidFill>
              </a:rPr>
              <a:t>Discussion in breakout rooms</a:t>
            </a:r>
          </a:p>
        </p:txBody>
      </p:sp>
      <p:sp>
        <p:nvSpPr>
          <p:cNvPr id="3" name="Content Placeholder 2">
            <a:extLst>
              <a:ext uri="{FF2B5EF4-FFF2-40B4-BE49-F238E27FC236}">
                <a16:creationId xmlns:a16="http://schemas.microsoft.com/office/drawing/2014/main" id="{3688A367-61BD-4330-AC6A-9EA9C2E186B3}"/>
              </a:ext>
            </a:extLst>
          </p:cNvPr>
          <p:cNvSpPr>
            <a:spLocks noGrp="1"/>
          </p:cNvSpPr>
          <p:nvPr>
            <p:ph idx="1"/>
          </p:nvPr>
        </p:nvSpPr>
        <p:spPr>
          <a:xfrm>
            <a:off x="545782" y="1162050"/>
            <a:ext cx="11100435" cy="5410199"/>
          </a:xfrm>
        </p:spPr>
        <p:txBody>
          <a:bodyPr>
            <a:normAutofit/>
          </a:bodyPr>
          <a:lstStyle/>
          <a:p>
            <a:pPr marL="0" indent="0" fontAlgn="base">
              <a:buNone/>
            </a:pPr>
            <a:r>
              <a:rPr lang="en-GB" sz="3200" dirty="0">
                <a:solidFill>
                  <a:schemeClr val="tx1">
                    <a:lumMod val="75000"/>
                    <a:lumOff val="25000"/>
                  </a:schemeClr>
                </a:solidFill>
              </a:rPr>
              <a:t>What feelings came up for you during the exercise?</a:t>
            </a:r>
          </a:p>
          <a:p>
            <a:pPr marL="0" indent="0" fontAlgn="base">
              <a:buNone/>
            </a:pPr>
            <a:endParaRPr lang="en-GB" sz="3200" dirty="0">
              <a:solidFill>
                <a:schemeClr val="tx1">
                  <a:lumMod val="75000"/>
                  <a:lumOff val="25000"/>
                </a:schemeClr>
              </a:solidFill>
            </a:endParaRPr>
          </a:p>
          <a:p>
            <a:pPr marL="0" indent="0" fontAlgn="base">
              <a:buNone/>
            </a:pPr>
            <a:r>
              <a:rPr lang="en-GB" sz="3200" dirty="0">
                <a:solidFill>
                  <a:schemeClr val="tx1">
                    <a:lumMod val="75000"/>
                    <a:lumOff val="25000"/>
                  </a:schemeClr>
                </a:solidFill>
              </a:rPr>
              <a:t>What might it feel like to move through life as someone who raised their hand a lot?</a:t>
            </a:r>
          </a:p>
          <a:p>
            <a:pPr marL="0" indent="0" fontAlgn="base">
              <a:buNone/>
            </a:pPr>
            <a:endParaRPr lang="en-GB" sz="3200" dirty="0">
              <a:solidFill>
                <a:schemeClr val="tx1">
                  <a:lumMod val="75000"/>
                  <a:lumOff val="25000"/>
                </a:schemeClr>
              </a:solidFill>
            </a:endParaRPr>
          </a:p>
          <a:p>
            <a:pPr marL="0" indent="0" fontAlgn="base">
              <a:buNone/>
            </a:pPr>
            <a:r>
              <a:rPr lang="en-GB" sz="3200" dirty="0">
                <a:solidFill>
                  <a:schemeClr val="tx1">
                    <a:lumMod val="75000"/>
                    <a:lumOff val="25000"/>
                  </a:schemeClr>
                </a:solidFill>
              </a:rPr>
              <a:t>What might it feel like to move through life as someone who did not raise their hand a lot?</a:t>
            </a:r>
          </a:p>
          <a:p>
            <a:pPr marL="0" indent="0" fontAlgn="base">
              <a:buNone/>
            </a:pPr>
            <a:endParaRPr lang="en-GB" sz="3200" dirty="0">
              <a:solidFill>
                <a:schemeClr val="tx1">
                  <a:lumMod val="75000"/>
                  <a:lumOff val="25000"/>
                </a:schemeClr>
              </a:solidFill>
            </a:endParaRPr>
          </a:p>
          <a:p>
            <a:pPr marL="0" indent="0" fontAlgn="base">
              <a:buNone/>
            </a:pPr>
            <a:r>
              <a:rPr lang="en-GB" sz="3200" dirty="0">
                <a:solidFill>
                  <a:schemeClr val="tx1">
                    <a:lumMod val="75000"/>
                    <a:lumOff val="25000"/>
                  </a:schemeClr>
                </a:solidFill>
              </a:rPr>
              <a:t>Any other comments.</a:t>
            </a:r>
          </a:p>
        </p:txBody>
      </p:sp>
      <p:pic>
        <p:nvPicPr>
          <p:cNvPr id="5" name="Picture 4">
            <a:hlinkClick r:id="rId2"/>
            <a:extLst>
              <a:ext uri="{FF2B5EF4-FFF2-40B4-BE49-F238E27FC236}">
                <a16:creationId xmlns:a16="http://schemas.microsoft.com/office/drawing/2014/main" id="{75C4FA31-0B1E-44E2-B100-44A0834377F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4401" y="95634"/>
            <a:ext cx="2098499" cy="744431"/>
          </a:xfrm>
          <a:prstGeom prst="rect">
            <a:avLst/>
          </a:prstGeom>
        </p:spPr>
      </p:pic>
    </p:spTree>
    <p:extLst>
      <p:ext uri="{BB962C8B-B14F-4D97-AF65-F5344CB8AC3E}">
        <p14:creationId xmlns:p14="http://schemas.microsoft.com/office/powerpoint/2010/main" val="3526704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7A5785A-8ED4-4028-8CA8-F2774F984382}"/>
              </a:ext>
              <a:ext uri="{C183D7F6-B498-43B3-948B-1728B52AA6E4}">
                <adec:decorative xmlns:adec="http://schemas.microsoft.com/office/drawing/2017/decorative" val="1"/>
              </a:ext>
            </a:extLst>
          </p:cNvPr>
          <p:cNvSpPr/>
          <p:nvPr/>
        </p:nvSpPr>
        <p:spPr>
          <a:xfrm>
            <a:off x="-305" y="-41945"/>
            <a:ext cx="12192000" cy="103583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Picture 13">
            <a:hlinkClick r:id="rId3"/>
            <a:extLst>
              <a:ext uri="{FF2B5EF4-FFF2-40B4-BE49-F238E27FC236}">
                <a16:creationId xmlns:a16="http://schemas.microsoft.com/office/drawing/2014/main" id="{573548F9-0FF1-4816-B993-D9FCA2EE38E6}"/>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74401" y="95634"/>
            <a:ext cx="2098499" cy="744431"/>
          </a:xfrm>
          <a:prstGeom prst="rect">
            <a:avLst/>
          </a:prstGeom>
        </p:spPr>
      </p:pic>
      <p:sp>
        <p:nvSpPr>
          <p:cNvPr id="15" name="Title 1">
            <a:extLst>
              <a:ext uri="{FF2B5EF4-FFF2-40B4-BE49-F238E27FC236}">
                <a16:creationId xmlns:a16="http://schemas.microsoft.com/office/drawing/2014/main" id="{AFE405FF-B605-4688-9F80-4A39974BEF9A}"/>
              </a:ext>
              <a:ext uri="{C183D7F6-B498-43B3-948B-1728B52AA6E4}">
                <adec:decorative xmlns:adec="http://schemas.microsoft.com/office/drawing/2017/decorative" val="1"/>
              </a:ext>
            </a:extLst>
          </p:cNvPr>
          <p:cNvSpPr txBox="1">
            <a:spLocks/>
          </p:cNvSpPr>
          <p:nvPr/>
        </p:nvSpPr>
        <p:spPr>
          <a:xfrm>
            <a:off x="352993" y="237543"/>
            <a:ext cx="10515600" cy="7005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GB" sz="4000" b="1"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sp>
        <p:nvSpPr>
          <p:cNvPr id="12" name="Title 1">
            <a:extLst>
              <a:ext uri="{FF2B5EF4-FFF2-40B4-BE49-F238E27FC236}">
                <a16:creationId xmlns:a16="http://schemas.microsoft.com/office/drawing/2014/main" id="{3898EC14-A196-41E8-B1B8-CF9432DB0076}"/>
              </a:ext>
            </a:extLst>
          </p:cNvPr>
          <p:cNvSpPr txBox="1">
            <a:spLocks noGrp="1"/>
          </p:cNvSpPr>
          <p:nvPr>
            <p:ph type="title" idx="4294967295"/>
          </p:nvPr>
        </p:nvSpPr>
        <p:spPr>
          <a:xfrm>
            <a:off x="706755" y="271405"/>
            <a:ext cx="10515600" cy="70059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000" b="1" i="0" u="none" strike="noStrike" kern="1200" cap="none" spc="0" normalizeH="0" baseline="0" noProof="0" dirty="0">
                <a:ln>
                  <a:noFill/>
                </a:ln>
                <a:solidFill>
                  <a:prstClr val="white"/>
                </a:solidFill>
                <a:effectLst/>
                <a:uLnTx/>
                <a:uFillTx/>
                <a:latin typeface="Calibri Light" panose="020F0302020204030204"/>
                <a:ea typeface="+mj-ea"/>
                <a:cs typeface="+mj-cs"/>
              </a:rPr>
              <a:t>Privilege: a system of advantage</a:t>
            </a:r>
          </a:p>
        </p:txBody>
      </p:sp>
      <p:graphicFrame>
        <p:nvGraphicFramePr>
          <p:cNvPr id="10" name="Diagram 9" descr="5 text boxes arranged in a circle which contain one word in each: legitimacy, dignity, possibility, authenticity, safety.">
            <a:extLst>
              <a:ext uri="{FF2B5EF4-FFF2-40B4-BE49-F238E27FC236}">
                <a16:creationId xmlns:a16="http://schemas.microsoft.com/office/drawing/2014/main" id="{28E6AC93-0B47-4F49-8A6B-948169A75F6D}"/>
              </a:ext>
            </a:extLst>
          </p:cNvPr>
          <p:cNvGraphicFramePr/>
          <p:nvPr>
            <p:extLst>
              <p:ext uri="{D42A27DB-BD31-4B8C-83A1-F6EECF244321}">
                <p14:modId xmlns:p14="http://schemas.microsoft.com/office/powerpoint/2010/main" val="278689455"/>
              </p:ext>
            </p:extLst>
          </p:nvPr>
        </p:nvGraphicFramePr>
        <p:xfrm>
          <a:off x="1055077" y="1414586"/>
          <a:ext cx="9813516" cy="492369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 name="TextBox 1">
            <a:extLst>
              <a:ext uri="{FF2B5EF4-FFF2-40B4-BE49-F238E27FC236}">
                <a16:creationId xmlns:a16="http://schemas.microsoft.com/office/drawing/2014/main" id="{34C50E91-98DA-45DF-B0AF-390EB5281AA9}"/>
              </a:ext>
            </a:extLst>
          </p:cNvPr>
          <p:cNvSpPr txBox="1"/>
          <p:nvPr/>
        </p:nvSpPr>
        <p:spPr>
          <a:xfrm>
            <a:off x="230505" y="4563853"/>
            <a:ext cx="3276600" cy="1938992"/>
          </a:xfrm>
          <a:prstGeom prst="rect">
            <a:avLst/>
          </a:prstGeom>
          <a:noFill/>
          <a:ln w="38100">
            <a:solidFill>
              <a:srgbClr val="920D4B"/>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The ability to walk into a shop and have the owner assume you are there to buy things and not steal them.</a:t>
            </a: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0AF00784-F3EE-43B6-A021-DB68FEE23F02}"/>
              </a:ext>
            </a:extLst>
          </p:cNvPr>
          <p:cNvSpPr txBox="1"/>
          <p:nvPr/>
        </p:nvSpPr>
        <p:spPr>
          <a:xfrm>
            <a:off x="542699" y="1546333"/>
            <a:ext cx="3276600" cy="1200329"/>
          </a:xfrm>
          <a:prstGeom prst="rect">
            <a:avLst/>
          </a:prstGeom>
          <a:noFill/>
          <a:ln w="38100">
            <a:solidFill>
              <a:srgbClr val="920D4B"/>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Being assured that your entire neighbourhood is accessible to you.</a:t>
            </a: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695BE19-D639-4C75-A3FE-AF94F897ED48}"/>
              </a:ext>
            </a:extLst>
          </p:cNvPr>
          <p:cNvSpPr txBox="1"/>
          <p:nvPr/>
        </p:nvSpPr>
        <p:spPr>
          <a:xfrm>
            <a:off x="7811198" y="1080045"/>
            <a:ext cx="2912452" cy="1569660"/>
          </a:xfrm>
          <a:prstGeom prst="rect">
            <a:avLst/>
          </a:prstGeom>
          <a:noFill/>
          <a:ln w="38100">
            <a:solidFill>
              <a:srgbClr val="920D4B"/>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Seeing people who look like you well represented in positions of power.</a:t>
            </a: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12D2621C-9E56-494B-B1C5-BE4CB2679E99}"/>
              </a:ext>
            </a:extLst>
          </p:cNvPr>
          <p:cNvSpPr txBox="1"/>
          <p:nvPr/>
        </p:nvSpPr>
        <p:spPr>
          <a:xfrm>
            <a:off x="9085350" y="3392440"/>
            <a:ext cx="2687550" cy="1200329"/>
          </a:xfrm>
          <a:prstGeom prst="rect">
            <a:avLst/>
          </a:prstGeom>
          <a:noFill/>
          <a:ln w="38100">
            <a:solidFill>
              <a:srgbClr val="920D4B"/>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Never having to hide or lie about your sexuality.</a:t>
            </a: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083D3F7F-7FAD-4CB3-ACD0-2BB26C481E93}"/>
              </a:ext>
            </a:extLst>
          </p:cNvPr>
          <p:cNvSpPr txBox="1"/>
          <p:nvPr/>
        </p:nvSpPr>
        <p:spPr>
          <a:xfrm>
            <a:off x="8335285" y="5053123"/>
            <a:ext cx="3276600" cy="1569660"/>
          </a:xfrm>
          <a:prstGeom prst="rect">
            <a:avLst/>
          </a:prstGeom>
          <a:noFill/>
          <a:ln w="38100">
            <a:solidFill>
              <a:srgbClr val="920D4B"/>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Using public toilets without fear of verbal abuse, physical intimidation or arrest.</a:t>
            </a: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82343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P spid="2" grpId="0" animBg="1"/>
      <p:bldP spid="5" grpId="0" animBg="1"/>
      <p:bldP spid="4" grpId="0" animBg="1"/>
      <p:bldP spid="3"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7A5785A-8ED4-4028-8CA8-F2774F984382}"/>
              </a:ext>
              <a:ext uri="{C183D7F6-B498-43B3-948B-1728B52AA6E4}">
                <adec:decorative xmlns:adec="http://schemas.microsoft.com/office/drawing/2017/decorative" val="1"/>
              </a:ext>
            </a:extLst>
          </p:cNvPr>
          <p:cNvSpPr/>
          <p:nvPr/>
        </p:nvSpPr>
        <p:spPr>
          <a:xfrm>
            <a:off x="0" y="0"/>
            <a:ext cx="12192000" cy="99009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Picture 13">
            <a:hlinkClick r:id="rId3"/>
            <a:extLst>
              <a:ext uri="{FF2B5EF4-FFF2-40B4-BE49-F238E27FC236}">
                <a16:creationId xmlns:a16="http://schemas.microsoft.com/office/drawing/2014/main" id="{573548F9-0FF1-4816-B993-D9FCA2EE38E6}"/>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74401" y="95634"/>
            <a:ext cx="2098499" cy="744431"/>
          </a:xfrm>
          <a:prstGeom prst="rect">
            <a:avLst/>
          </a:prstGeom>
        </p:spPr>
      </p:pic>
      <p:sp>
        <p:nvSpPr>
          <p:cNvPr id="15" name="Title 1">
            <a:extLst>
              <a:ext uri="{FF2B5EF4-FFF2-40B4-BE49-F238E27FC236}">
                <a16:creationId xmlns:a16="http://schemas.microsoft.com/office/drawing/2014/main" id="{AFE405FF-B605-4688-9F80-4A39974BEF9A}"/>
              </a:ext>
            </a:extLst>
          </p:cNvPr>
          <p:cNvSpPr txBox="1">
            <a:spLocks noGrp="1"/>
          </p:cNvSpPr>
          <p:nvPr>
            <p:ph type="title" idx="4294967295"/>
          </p:nvPr>
        </p:nvSpPr>
        <p:spPr>
          <a:xfrm>
            <a:off x="706755" y="271405"/>
            <a:ext cx="10515600" cy="70059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000" b="1" i="0" u="none" strike="noStrike" kern="1200" cap="none" spc="0" normalizeH="0" baseline="0" noProof="0" dirty="0">
                <a:ln>
                  <a:noFill/>
                </a:ln>
                <a:solidFill>
                  <a:prstClr val="white"/>
                </a:solidFill>
                <a:effectLst/>
                <a:uLnTx/>
                <a:uFillTx/>
                <a:latin typeface="Calibri Light" panose="020F0302020204030204"/>
                <a:ea typeface="+mj-ea"/>
                <a:cs typeface="+mj-cs"/>
              </a:rPr>
              <a:t>Terminology</a:t>
            </a:r>
          </a:p>
        </p:txBody>
      </p:sp>
      <p:sp>
        <p:nvSpPr>
          <p:cNvPr id="16" name="Content Placeholder 2">
            <a:extLst>
              <a:ext uri="{FF2B5EF4-FFF2-40B4-BE49-F238E27FC236}">
                <a16:creationId xmlns:a16="http://schemas.microsoft.com/office/drawing/2014/main" id="{69B04E42-7CD0-47C9-B8D3-717AE508444F}"/>
              </a:ext>
            </a:extLst>
          </p:cNvPr>
          <p:cNvSpPr txBox="1">
            <a:spLocks/>
          </p:cNvSpPr>
          <p:nvPr/>
        </p:nvSpPr>
        <p:spPr>
          <a:xfrm>
            <a:off x="531447" y="1361878"/>
            <a:ext cx="10515600" cy="515972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Privilege: </a:t>
            </a:r>
            <a:r>
              <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an unearned advantage given by society to some people but not all. It’s often invisible to the person who has it.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Oppression: </a:t>
            </a:r>
            <a:r>
              <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systemic, pervasive inequality that is present throughout society, that benefits people with more privilege and harms those with fewer privileges.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Intersectionality: </a:t>
            </a:r>
            <a:r>
              <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the concept that people can be subject to multiple systems of oppression that intersect and interact with each other.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Power: </a:t>
            </a:r>
            <a:r>
              <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The ability to control circumstances or access to resources and/or privileges.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428D41CC-5DF4-477C-AFE2-DF3C27EB7922}"/>
              </a:ext>
            </a:extLst>
          </p:cNvPr>
          <p:cNvSpPr txBox="1"/>
          <p:nvPr/>
        </p:nvSpPr>
        <p:spPr>
          <a:xfrm>
            <a:off x="7220469" y="6364177"/>
            <a:ext cx="554355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Adapted from </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5"/>
              </a:rPr>
              <a:t>https://frameshiftconsulting.com/</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Tree>
    <p:extLst>
      <p:ext uri="{BB962C8B-B14F-4D97-AF65-F5344CB8AC3E}">
        <p14:creationId xmlns:p14="http://schemas.microsoft.com/office/powerpoint/2010/main" val="3505730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7A5785A-8ED4-4028-8CA8-F2774F984382}"/>
              </a:ext>
              <a:ext uri="{C183D7F6-B498-43B3-948B-1728B52AA6E4}">
                <adec:decorative xmlns:adec="http://schemas.microsoft.com/office/drawing/2017/decorative" val="1"/>
              </a:ext>
            </a:extLst>
          </p:cNvPr>
          <p:cNvSpPr/>
          <p:nvPr/>
        </p:nvSpPr>
        <p:spPr>
          <a:xfrm>
            <a:off x="0" y="0"/>
            <a:ext cx="12192000" cy="99009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Picture 13">
            <a:hlinkClick r:id="rId3"/>
            <a:extLst>
              <a:ext uri="{FF2B5EF4-FFF2-40B4-BE49-F238E27FC236}">
                <a16:creationId xmlns:a16="http://schemas.microsoft.com/office/drawing/2014/main" id="{573548F9-0FF1-4816-B993-D9FCA2EE38E6}"/>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74401" y="95634"/>
            <a:ext cx="2098499" cy="744431"/>
          </a:xfrm>
          <a:prstGeom prst="rect">
            <a:avLst/>
          </a:prstGeom>
        </p:spPr>
      </p:pic>
      <p:sp>
        <p:nvSpPr>
          <p:cNvPr id="15" name="Title 1">
            <a:extLst>
              <a:ext uri="{FF2B5EF4-FFF2-40B4-BE49-F238E27FC236}">
                <a16:creationId xmlns:a16="http://schemas.microsoft.com/office/drawing/2014/main" id="{AFE405FF-B605-4688-9F80-4A39974BEF9A}"/>
              </a:ext>
            </a:extLst>
          </p:cNvPr>
          <p:cNvSpPr txBox="1">
            <a:spLocks noGrp="1"/>
          </p:cNvSpPr>
          <p:nvPr>
            <p:ph type="title" idx="4294967295"/>
          </p:nvPr>
        </p:nvSpPr>
        <p:spPr>
          <a:xfrm>
            <a:off x="706755" y="271405"/>
            <a:ext cx="10515600" cy="70059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000" b="1" i="0" u="none" strike="noStrike" kern="1200" cap="none" spc="0" normalizeH="0" baseline="0" noProof="0" dirty="0">
                <a:ln>
                  <a:noFill/>
                </a:ln>
                <a:solidFill>
                  <a:prstClr val="white"/>
                </a:solidFill>
                <a:effectLst/>
                <a:uLnTx/>
                <a:uFillTx/>
                <a:latin typeface="Calibri Light" panose="020F0302020204030204"/>
                <a:ea typeface="+mj-ea"/>
                <a:cs typeface="+mj-cs"/>
              </a:rPr>
              <a:t>Example</a:t>
            </a:r>
          </a:p>
        </p:txBody>
      </p:sp>
      <p:sp>
        <p:nvSpPr>
          <p:cNvPr id="16" name="Content Placeholder 2">
            <a:extLst>
              <a:ext uri="{FF2B5EF4-FFF2-40B4-BE49-F238E27FC236}">
                <a16:creationId xmlns:a16="http://schemas.microsoft.com/office/drawing/2014/main" id="{69B04E42-7CD0-47C9-B8D3-717AE508444F}"/>
              </a:ext>
            </a:extLst>
          </p:cNvPr>
          <p:cNvSpPr txBox="1">
            <a:spLocks/>
          </p:cNvSpPr>
          <p:nvPr/>
        </p:nvSpPr>
        <p:spPr>
          <a:xfrm>
            <a:off x="531447" y="1361878"/>
            <a:ext cx="10515600" cy="51597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Privilege:</a:t>
            </a:r>
            <a:r>
              <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The ability to walk into a shop and have the owner assume you are there to buy things and not steal them.</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Oppression:</a:t>
            </a:r>
            <a:r>
              <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The self-reinforcing system of stories, TV, news coverage, police, and legal system stereotyping Black people as criminals, that benefits non-Black people and harms Black people.</a:t>
            </a:r>
          </a:p>
        </p:txBody>
      </p:sp>
      <p:sp>
        <p:nvSpPr>
          <p:cNvPr id="12" name="TextBox 11">
            <a:extLst>
              <a:ext uri="{FF2B5EF4-FFF2-40B4-BE49-F238E27FC236}">
                <a16:creationId xmlns:a16="http://schemas.microsoft.com/office/drawing/2014/main" id="{EEAFA639-6431-4849-8DD7-2DAEF130274A}"/>
              </a:ext>
            </a:extLst>
          </p:cNvPr>
          <p:cNvSpPr txBox="1"/>
          <p:nvPr/>
        </p:nvSpPr>
        <p:spPr>
          <a:xfrm>
            <a:off x="7220469" y="6364177"/>
            <a:ext cx="554355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Adapted from </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5"/>
              </a:rPr>
              <a:t>https://frameshiftconsulting.com/</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Tree>
    <p:extLst>
      <p:ext uri="{BB962C8B-B14F-4D97-AF65-F5344CB8AC3E}">
        <p14:creationId xmlns:p14="http://schemas.microsoft.com/office/powerpoint/2010/main" val="2271783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7A5785A-8ED4-4028-8CA8-F2774F984382}"/>
              </a:ext>
              <a:ext uri="{C183D7F6-B498-43B3-948B-1728B52AA6E4}">
                <adec:decorative xmlns:adec="http://schemas.microsoft.com/office/drawing/2017/decorative" val="1"/>
              </a:ext>
            </a:extLst>
          </p:cNvPr>
          <p:cNvSpPr/>
          <p:nvPr/>
        </p:nvSpPr>
        <p:spPr>
          <a:xfrm>
            <a:off x="0" y="0"/>
            <a:ext cx="12192000" cy="99009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Picture 13">
            <a:hlinkClick r:id="rId3"/>
            <a:extLst>
              <a:ext uri="{FF2B5EF4-FFF2-40B4-BE49-F238E27FC236}">
                <a16:creationId xmlns:a16="http://schemas.microsoft.com/office/drawing/2014/main" id="{573548F9-0FF1-4816-B993-D9FCA2EE38E6}"/>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74401" y="95634"/>
            <a:ext cx="2098499" cy="744431"/>
          </a:xfrm>
          <a:prstGeom prst="rect">
            <a:avLst/>
          </a:prstGeom>
        </p:spPr>
      </p:pic>
      <p:sp>
        <p:nvSpPr>
          <p:cNvPr id="15" name="Title 1">
            <a:extLst>
              <a:ext uri="{FF2B5EF4-FFF2-40B4-BE49-F238E27FC236}">
                <a16:creationId xmlns:a16="http://schemas.microsoft.com/office/drawing/2014/main" id="{AFE405FF-B605-4688-9F80-4A39974BEF9A}"/>
              </a:ext>
            </a:extLst>
          </p:cNvPr>
          <p:cNvSpPr txBox="1">
            <a:spLocks noGrp="1"/>
          </p:cNvSpPr>
          <p:nvPr>
            <p:ph type="title" idx="4294967295"/>
          </p:nvPr>
        </p:nvSpPr>
        <p:spPr>
          <a:xfrm>
            <a:off x="706755" y="271405"/>
            <a:ext cx="10515600" cy="70059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000" b="1" i="0" u="none" strike="noStrike" kern="1200" cap="none" spc="0" normalizeH="0" baseline="0" noProof="0" dirty="0">
                <a:ln>
                  <a:noFill/>
                </a:ln>
                <a:solidFill>
                  <a:prstClr val="white"/>
                </a:solidFill>
                <a:effectLst/>
                <a:uLnTx/>
                <a:uFillTx/>
                <a:latin typeface="Calibri Light" panose="020F0302020204030204"/>
                <a:ea typeface="+mj-ea"/>
                <a:cs typeface="+mj-cs"/>
              </a:rPr>
              <a:t>Terminology</a:t>
            </a:r>
          </a:p>
        </p:txBody>
      </p:sp>
      <p:sp>
        <p:nvSpPr>
          <p:cNvPr id="16" name="Content Placeholder 2">
            <a:extLst>
              <a:ext uri="{FF2B5EF4-FFF2-40B4-BE49-F238E27FC236}">
                <a16:creationId xmlns:a16="http://schemas.microsoft.com/office/drawing/2014/main" id="{69B04E42-7CD0-47C9-B8D3-717AE508444F}"/>
              </a:ext>
            </a:extLst>
          </p:cNvPr>
          <p:cNvSpPr txBox="1">
            <a:spLocks/>
          </p:cNvSpPr>
          <p:nvPr/>
        </p:nvSpPr>
        <p:spPr>
          <a:xfrm>
            <a:off x="531447" y="1361878"/>
            <a:ext cx="10515600" cy="51597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Marginalised person: </a:t>
            </a:r>
            <a:r>
              <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a member of a group that is the primary target of a system of oppression.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Ally: </a:t>
            </a:r>
            <a:r>
              <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a member of a social group that enjoys some privilege that is </a:t>
            </a:r>
            <a:r>
              <a:rPr kumimoji="0" lang="en-GB" sz="28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working to end oppression</a:t>
            </a:r>
            <a:r>
              <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and </a:t>
            </a:r>
            <a:r>
              <a:rPr kumimoji="0" lang="en-GB" sz="28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understand their own privilege.</a:t>
            </a:r>
            <a:endPar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Note: </a:t>
            </a:r>
            <a:r>
              <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Being an ally is about </a:t>
            </a:r>
            <a:r>
              <a:rPr kumimoji="0" lang="en-GB" sz="2800" b="0" i="0" u="sng"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action</a:t>
            </a:r>
            <a:r>
              <a:rPr kumimoji="0" lang="en-GB"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 it is not an identity in itself. </a:t>
            </a:r>
            <a:endParaRPr kumimoji="0" lang="en-GB" sz="28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7BDC6D06-59F9-485A-9FAC-8916447B39DF}"/>
              </a:ext>
            </a:extLst>
          </p:cNvPr>
          <p:cNvSpPr txBox="1"/>
          <p:nvPr/>
        </p:nvSpPr>
        <p:spPr>
          <a:xfrm>
            <a:off x="7220469" y="6364177"/>
            <a:ext cx="554355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Adapted from </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5"/>
              </a:rPr>
              <a:t>https://frameshiftconsulting.com/</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Tree>
    <p:extLst>
      <p:ext uri="{BB962C8B-B14F-4D97-AF65-F5344CB8AC3E}">
        <p14:creationId xmlns:p14="http://schemas.microsoft.com/office/powerpoint/2010/main" val="3947204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D555C6E69AE84A9E4B1B108A48A380" ma:contentTypeVersion="18" ma:contentTypeDescription="Create a new document." ma:contentTypeScope="" ma:versionID="5ad1d4ea4b06bffc0aae33972febb36f">
  <xsd:schema xmlns:xsd="http://www.w3.org/2001/XMLSchema" xmlns:xs="http://www.w3.org/2001/XMLSchema" xmlns:p="http://schemas.microsoft.com/office/2006/metadata/properties" xmlns:ns2="19787e05-e8b5-4be1-8f2d-2bcb45eb79ab" xmlns:ns3="d0623fc5-08fd-4e0f-a5a5-e26fb1bb5eff" targetNamespace="http://schemas.microsoft.com/office/2006/metadata/properties" ma:root="true" ma:fieldsID="f1e0c0db98637e4be9298c66c2086e08" ns2:_="" ns3:_="">
    <xsd:import namespace="19787e05-e8b5-4be1-8f2d-2bcb45eb79ab"/>
    <xsd:import namespace="d0623fc5-08fd-4e0f-a5a5-e26fb1bb5eff"/>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EventHashCode" minOccurs="0"/>
                <xsd:element ref="ns3:MediaServiceGenerationTime" minOccurs="0"/>
                <xsd:element ref="ns3:MediaServiceAutoKeyPoints" minOccurs="0"/>
                <xsd:element ref="ns3:MediaServiceKeyPoints" minOccurs="0"/>
                <xsd:element ref="ns3:MediaServiceOCR" minOccurs="0"/>
                <xsd:element ref="ns3:MediaServiceLocation"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787e05-e8b5-4be1-8f2d-2bcb45eb79a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2850f554-0614-4492-9353-d50bb0080c8a}" ma:internalName="TaxCatchAll" ma:showField="CatchAllData" ma:web="19787e05-e8b5-4be1-8f2d-2bcb45eb79a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0623fc5-08fd-4e0f-a5a5-e26fb1bb5eff"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a152391-5c8c-4ecd-93af-597a4a38f16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A049C27-6936-402C-BA7D-53C8F7EF0DBC}"/>
</file>

<file path=customXml/itemProps2.xml><?xml version="1.0" encoding="utf-8"?>
<ds:datastoreItem xmlns:ds="http://schemas.openxmlformats.org/officeDocument/2006/customXml" ds:itemID="{76E6F447-F52B-4B5D-A741-8E0135AD6DE0}"/>
</file>

<file path=docProps/app.xml><?xml version="1.0" encoding="utf-8"?>
<Properties xmlns="http://schemas.openxmlformats.org/officeDocument/2006/extended-properties" xmlns:vt="http://schemas.openxmlformats.org/officeDocument/2006/docPropsVTypes">
  <TotalTime>13815</TotalTime>
  <Words>1331</Words>
  <Application>Microsoft Office PowerPoint</Application>
  <PresentationFormat>Widescreen</PresentationFormat>
  <Paragraphs>154</Paragraphs>
  <Slides>22</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Beyond Diversity    Jo Yuen (they/them) Founder, Anti-Oppression Trainer, JYP Consultancy</vt:lpstr>
      <vt:lpstr>Today’s session</vt:lpstr>
      <vt:lpstr>Working Agreement</vt:lpstr>
      <vt:lpstr>Introductions</vt:lpstr>
      <vt:lpstr>Discussion in breakout rooms</vt:lpstr>
      <vt:lpstr>Privilege: a system of advantage</vt:lpstr>
      <vt:lpstr>Terminology</vt:lpstr>
      <vt:lpstr>Example</vt:lpstr>
      <vt:lpstr>Terminology</vt:lpstr>
      <vt:lpstr>Example</vt:lpstr>
      <vt:lpstr>BREAK</vt:lpstr>
      <vt:lpstr>The Cycle of Oppression</vt:lpstr>
      <vt:lpstr>Power</vt:lpstr>
      <vt:lpstr>Which identities hold the most social power? </vt:lpstr>
      <vt:lpstr>Inclusion and Equity is…</vt:lpstr>
      <vt:lpstr>Ally skills</vt:lpstr>
      <vt:lpstr>Activity: Good Allyship Consultancy</vt:lpstr>
      <vt:lpstr>Activity: Good Allyship Consultancy</vt:lpstr>
      <vt:lpstr>Activity: Good Allyship Consultancy</vt:lpstr>
      <vt:lpstr>Action planning</vt:lpstr>
      <vt:lpstr>Links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Joanna Pattison</dc:creator>
  <cp:lastModifiedBy>Joanna Pattison</cp:lastModifiedBy>
  <cp:revision>40</cp:revision>
  <dcterms:created xsi:type="dcterms:W3CDTF">2022-05-24T22:23:29Z</dcterms:created>
  <dcterms:modified xsi:type="dcterms:W3CDTF">2024-02-21T10:59:00Z</dcterms:modified>
</cp:coreProperties>
</file>