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0"/>
  </p:notesMasterIdLst>
  <p:handoutMasterIdLst>
    <p:handoutMasterId r:id="rId21"/>
  </p:handoutMasterIdLst>
  <p:sldIdLst>
    <p:sldId id="256" r:id="rId2"/>
    <p:sldId id="354" r:id="rId3"/>
    <p:sldId id="512" r:id="rId4"/>
    <p:sldId id="406" r:id="rId5"/>
    <p:sldId id="396" r:id="rId6"/>
    <p:sldId id="259" r:id="rId7"/>
    <p:sldId id="392" r:id="rId8"/>
    <p:sldId id="391" r:id="rId9"/>
    <p:sldId id="260" r:id="rId10"/>
    <p:sldId id="393" r:id="rId11"/>
    <p:sldId id="339" r:id="rId12"/>
    <p:sldId id="398" r:id="rId13"/>
    <p:sldId id="394" r:id="rId14"/>
    <p:sldId id="261" r:id="rId15"/>
    <p:sldId id="405" r:id="rId16"/>
    <p:sldId id="397" r:id="rId17"/>
    <p:sldId id="357" r:id="rId18"/>
    <p:sldId id="370"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397249-E60F-470C-868C-8ACAA9B827C4}">
          <p14:sldIdLst>
            <p14:sldId id="256"/>
            <p14:sldId id="354"/>
            <p14:sldId id="512"/>
            <p14:sldId id="406"/>
            <p14:sldId id="396"/>
            <p14:sldId id="259"/>
            <p14:sldId id="392"/>
            <p14:sldId id="391"/>
            <p14:sldId id="260"/>
            <p14:sldId id="393"/>
            <p14:sldId id="339"/>
            <p14:sldId id="398"/>
            <p14:sldId id="394"/>
            <p14:sldId id="261"/>
            <p14:sldId id="405"/>
            <p14:sldId id="397"/>
            <p14:sldId id="357"/>
            <p14:sldId id="3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4BE67-75BE-43CF-BE56-74AAE5286112}" v="688" dt="2024-02-15T15:45:23.1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56" autoAdjust="0"/>
  </p:normalViewPr>
  <p:slideViewPr>
    <p:cSldViewPr snapToGrid="0">
      <p:cViewPr varScale="1">
        <p:scale>
          <a:sx n="48" d="100"/>
          <a:sy n="48" d="100"/>
        </p:scale>
        <p:origin x="53" y="6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Clannachan" userId="dd8963bf-c00e-4198-907d-17c0c1fbb50b" providerId="ADAL" clId="{EDDF1B47-D684-40D7-B4DF-7FB501FBFF39}"/>
    <pc:docChg chg="undo custSel addSld delSld modSld">
      <pc:chgData name="Christopher  Clannachan" userId="dd8963bf-c00e-4198-907d-17c0c1fbb50b" providerId="ADAL" clId="{EDDF1B47-D684-40D7-B4DF-7FB501FBFF39}" dt="2023-02-09T15:04:35.370" v="1031" actId="20577"/>
      <pc:docMkLst>
        <pc:docMk/>
      </pc:docMkLst>
      <pc:sldChg chg="addSp modSp mod setBg">
        <pc:chgData name="Christopher  Clannachan" userId="dd8963bf-c00e-4198-907d-17c0c1fbb50b" providerId="ADAL" clId="{EDDF1B47-D684-40D7-B4DF-7FB501FBFF39}" dt="2023-02-07T15:02:30.840" v="122" actId="1076"/>
        <pc:sldMkLst>
          <pc:docMk/>
          <pc:sldMk cId="3653057472" sldId="256"/>
        </pc:sldMkLst>
        <pc:spChg chg="mod">
          <ac:chgData name="Christopher  Clannachan" userId="dd8963bf-c00e-4198-907d-17c0c1fbb50b" providerId="ADAL" clId="{EDDF1B47-D684-40D7-B4DF-7FB501FBFF39}" dt="2023-02-07T15:02:30.840" v="122" actId="1076"/>
          <ac:spMkLst>
            <pc:docMk/>
            <pc:sldMk cId="3653057472" sldId="256"/>
            <ac:spMk id="2" creationId="{34470DA7-6222-6B05-D9EE-D7D576B7BC95}"/>
          </ac:spMkLst>
        </pc:spChg>
        <pc:spChg chg="mod">
          <ac:chgData name="Christopher  Clannachan" userId="dd8963bf-c00e-4198-907d-17c0c1fbb50b" providerId="ADAL" clId="{EDDF1B47-D684-40D7-B4DF-7FB501FBFF39}" dt="2023-02-07T15:02:26.751" v="121" actId="1076"/>
          <ac:spMkLst>
            <pc:docMk/>
            <pc:sldMk cId="3653057472" sldId="256"/>
            <ac:spMk id="3" creationId="{D43A6C11-C6DC-FC15-3106-7506BCB433BB}"/>
          </ac:spMkLst>
        </pc:spChg>
        <pc:picChg chg="add mod">
          <ac:chgData name="Christopher  Clannachan" userId="dd8963bf-c00e-4198-907d-17c0c1fbb50b" providerId="ADAL" clId="{EDDF1B47-D684-40D7-B4DF-7FB501FBFF39}" dt="2023-02-07T15:01:15.990" v="48" actId="26606"/>
          <ac:picMkLst>
            <pc:docMk/>
            <pc:sldMk cId="3653057472" sldId="256"/>
            <ac:picMk id="4" creationId="{8821C7CD-E3F1-FD0C-461E-E3A68138C402}"/>
          </ac:picMkLst>
        </pc:picChg>
        <pc:picChg chg="mod">
          <ac:chgData name="Christopher  Clannachan" userId="dd8963bf-c00e-4198-907d-17c0c1fbb50b" providerId="ADAL" clId="{EDDF1B47-D684-40D7-B4DF-7FB501FBFF39}" dt="2023-02-07T15:01:15.990" v="48" actId="26606"/>
          <ac:picMkLst>
            <pc:docMk/>
            <pc:sldMk cId="3653057472" sldId="256"/>
            <ac:picMk id="1026" creationId="{EAE16A49-E3C9-06C9-DBB4-0BBA455CDC1E}"/>
          </ac:picMkLst>
        </pc:picChg>
      </pc:sldChg>
      <pc:sldChg chg="del">
        <pc:chgData name="Christopher  Clannachan" userId="dd8963bf-c00e-4198-907d-17c0c1fbb50b" providerId="ADAL" clId="{EDDF1B47-D684-40D7-B4DF-7FB501FBFF39}" dt="2023-02-07T15:00:03.433" v="12" actId="47"/>
        <pc:sldMkLst>
          <pc:docMk/>
          <pc:sldMk cId="3037406103" sldId="258"/>
        </pc:sldMkLst>
      </pc:sldChg>
      <pc:sldChg chg="del">
        <pc:chgData name="Christopher  Clannachan" userId="dd8963bf-c00e-4198-907d-17c0c1fbb50b" providerId="ADAL" clId="{EDDF1B47-D684-40D7-B4DF-7FB501FBFF39}" dt="2023-02-08T09:43:16.371" v="325" actId="47"/>
        <pc:sldMkLst>
          <pc:docMk/>
          <pc:sldMk cId="3530775318" sldId="269"/>
        </pc:sldMkLst>
      </pc:sldChg>
      <pc:sldChg chg="del">
        <pc:chgData name="Christopher  Clannachan" userId="dd8963bf-c00e-4198-907d-17c0c1fbb50b" providerId="ADAL" clId="{EDDF1B47-D684-40D7-B4DF-7FB501FBFF39}" dt="2023-02-08T09:43:02.002" v="324" actId="47"/>
        <pc:sldMkLst>
          <pc:docMk/>
          <pc:sldMk cId="4064948462" sldId="272"/>
        </pc:sldMkLst>
      </pc:sldChg>
      <pc:sldChg chg="modSp mod">
        <pc:chgData name="Christopher  Clannachan" userId="dd8963bf-c00e-4198-907d-17c0c1fbb50b" providerId="ADAL" clId="{EDDF1B47-D684-40D7-B4DF-7FB501FBFF39}" dt="2023-02-08T09:40:49.482" v="304" actId="20577"/>
        <pc:sldMkLst>
          <pc:docMk/>
          <pc:sldMk cId="572128089" sldId="354"/>
        </pc:sldMkLst>
        <pc:spChg chg="mod">
          <ac:chgData name="Christopher  Clannachan" userId="dd8963bf-c00e-4198-907d-17c0c1fbb50b" providerId="ADAL" clId="{EDDF1B47-D684-40D7-B4DF-7FB501FBFF39}" dt="2023-02-08T09:40:49.482" v="304" actId="20577"/>
          <ac:spMkLst>
            <pc:docMk/>
            <pc:sldMk cId="572128089" sldId="354"/>
            <ac:spMk id="3" creationId="{45D19BAF-A476-FD70-BFF2-9B1C09EB75C5}"/>
          </ac:spMkLst>
        </pc:spChg>
      </pc:sldChg>
      <pc:sldChg chg="modSp mod">
        <pc:chgData name="Christopher  Clannachan" userId="dd8963bf-c00e-4198-907d-17c0c1fbb50b" providerId="ADAL" clId="{EDDF1B47-D684-40D7-B4DF-7FB501FBFF39}" dt="2023-02-09T15:04:35.370" v="1031" actId="20577"/>
        <pc:sldMkLst>
          <pc:docMk/>
          <pc:sldMk cId="3876088169" sldId="357"/>
        </pc:sldMkLst>
        <pc:spChg chg="mod">
          <ac:chgData name="Christopher  Clannachan" userId="dd8963bf-c00e-4198-907d-17c0c1fbb50b" providerId="ADAL" clId="{EDDF1B47-D684-40D7-B4DF-7FB501FBFF39}" dt="2023-02-09T15:04:35.370" v="1031" actId="20577"/>
          <ac:spMkLst>
            <pc:docMk/>
            <pc:sldMk cId="3876088169" sldId="357"/>
            <ac:spMk id="3" creationId="{D43A6C11-C6DC-FC15-3106-7506BCB433BB}"/>
          </ac:spMkLst>
        </pc:spChg>
      </pc:sldChg>
      <pc:sldChg chg="modSp del mod">
        <pc:chgData name="Christopher  Clannachan" userId="dd8963bf-c00e-4198-907d-17c0c1fbb50b" providerId="ADAL" clId="{EDDF1B47-D684-40D7-B4DF-7FB501FBFF39}" dt="2023-02-08T09:51:45.618" v="609" actId="47"/>
        <pc:sldMkLst>
          <pc:docMk/>
          <pc:sldMk cId="2525015034" sldId="362"/>
        </pc:sldMkLst>
        <pc:spChg chg="mod">
          <ac:chgData name="Christopher  Clannachan" userId="dd8963bf-c00e-4198-907d-17c0c1fbb50b" providerId="ADAL" clId="{EDDF1B47-D684-40D7-B4DF-7FB501FBFF39}" dt="2023-02-08T09:42:18.870" v="318" actId="20577"/>
          <ac:spMkLst>
            <pc:docMk/>
            <pc:sldMk cId="2525015034" sldId="362"/>
            <ac:spMk id="2" creationId="{6019791B-FDC7-2B2E-1FFB-EFBA1368CD6C}"/>
          </ac:spMkLst>
        </pc:spChg>
        <pc:picChg chg="mod">
          <ac:chgData name="Christopher  Clannachan" userId="dd8963bf-c00e-4198-907d-17c0c1fbb50b" providerId="ADAL" clId="{EDDF1B47-D684-40D7-B4DF-7FB501FBFF39}" dt="2023-02-08T09:42:25.372" v="319" actId="1076"/>
          <ac:picMkLst>
            <pc:docMk/>
            <pc:sldMk cId="2525015034" sldId="362"/>
            <ac:picMk id="8194" creationId="{53090FB3-DFBD-E8F4-CCF4-F596E228FF70}"/>
          </ac:picMkLst>
        </pc:picChg>
      </pc:sldChg>
      <pc:sldChg chg="del">
        <pc:chgData name="Christopher  Clannachan" userId="dd8963bf-c00e-4198-907d-17c0c1fbb50b" providerId="ADAL" clId="{EDDF1B47-D684-40D7-B4DF-7FB501FBFF39}" dt="2023-02-08T09:42:14.291" v="305" actId="47"/>
        <pc:sldMkLst>
          <pc:docMk/>
          <pc:sldMk cId="2117325640" sldId="363"/>
        </pc:sldMkLst>
      </pc:sldChg>
      <pc:sldChg chg="modSp mod modAnim">
        <pc:chgData name="Christopher  Clannachan" userId="dd8963bf-c00e-4198-907d-17c0c1fbb50b" providerId="ADAL" clId="{EDDF1B47-D684-40D7-B4DF-7FB501FBFF39}" dt="2023-02-07T15:51:12.460" v="170" actId="20577"/>
        <pc:sldMkLst>
          <pc:docMk/>
          <pc:sldMk cId="3123674386" sldId="364"/>
        </pc:sldMkLst>
        <pc:spChg chg="mod">
          <ac:chgData name="Christopher  Clannachan" userId="dd8963bf-c00e-4198-907d-17c0c1fbb50b" providerId="ADAL" clId="{EDDF1B47-D684-40D7-B4DF-7FB501FBFF39}" dt="2023-02-07T15:51:12.460" v="170" actId="20577"/>
          <ac:spMkLst>
            <pc:docMk/>
            <pc:sldMk cId="3123674386" sldId="364"/>
            <ac:spMk id="6" creationId="{D1381B56-DAA7-34D5-EE02-19648F77F658}"/>
          </ac:spMkLst>
        </pc:spChg>
      </pc:sldChg>
      <pc:sldChg chg="delSp mod delAnim">
        <pc:chgData name="Christopher  Clannachan" userId="dd8963bf-c00e-4198-907d-17c0c1fbb50b" providerId="ADAL" clId="{EDDF1B47-D684-40D7-B4DF-7FB501FBFF39}" dt="2023-02-07T16:11:18.391" v="223" actId="478"/>
        <pc:sldMkLst>
          <pc:docMk/>
          <pc:sldMk cId="1121235958" sldId="367"/>
        </pc:sldMkLst>
        <pc:spChg chg="del">
          <ac:chgData name="Christopher  Clannachan" userId="dd8963bf-c00e-4198-907d-17c0c1fbb50b" providerId="ADAL" clId="{EDDF1B47-D684-40D7-B4DF-7FB501FBFF39}" dt="2023-02-07T16:11:18.391" v="223" actId="478"/>
          <ac:spMkLst>
            <pc:docMk/>
            <pc:sldMk cId="1121235958" sldId="367"/>
            <ac:spMk id="3" creationId="{5FC162BD-E3E4-9FD5-842C-597358F04187}"/>
          </ac:spMkLst>
        </pc:spChg>
      </pc:sldChg>
      <pc:sldChg chg="modSp mod">
        <pc:chgData name="Christopher  Clannachan" userId="dd8963bf-c00e-4198-907d-17c0c1fbb50b" providerId="ADAL" clId="{EDDF1B47-D684-40D7-B4DF-7FB501FBFF39}" dt="2023-02-08T09:56:47.921" v="1028" actId="20577"/>
        <pc:sldMkLst>
          <pc:docMk/>
          <pc:sldMk cId="1019333944" sldId="369"/>
        </pc:sldMkLst>
        <pc:spChg chg="mod">
          <ac:chgData name="Christopher  Clannachan" userId="dd8963bf-c00e-4198-907d-17c0c1fbb50b" providerId="ADAL" clId="{EDDF1B47-D684-40D7-B4DF-7FB501FBFF39}" dt="2023-02-08T09:50:50.979" v="570" actId="1076"/>
          <ac:spMkLst>
            <pc:docMk/>
            <pc:sldMk cId="1019333944" sldId="369"/>
            <ac:spMk id="2" creationId="{6019791B-FDC7-2B2E-1FFB-EFBA1368CD6C}"/>
          </ac:spMkLst>
        </pc:spChg>
        <pc:spChg chg="mod">
          <ac:chgData name="Christopher  Clannachan" userId="dd8963bf-c00e-4198-907d-17c0c1fbb50b" providerId="ADAL" clId="{EDDF1B47-D684-40D7-B4DF-7FB501FBFF39}" dt="2023-02-08T09:51:22.624" v="607" actId="20577"/>
          <ac:spMkLst>
            <pc:docMk/>
            <pc:sldMk cId="1019333944" sldId="369"/>
            <ac:spMk id="10" creationId="{4F3F55E5-59B3-E1C8-958C-265D41C4658B}"/>
          </ac:spMkLst>
        </pc:spChg>
        <pc:spChg chg="mod">
          <ac:chgData name="Christopher  Clannachan" userId="dd8963bf-c00e-4198-907d-17c0c1fbb50b" providerId="ADAL" clId="{EDDF1B47-D684-40D7-B4DF-7FB501FBFF39}" dt="2023-02-08T09:56:47.921" v="1028" actId="20577"/>
          <ac:spMkLst>
            <pc:docMk/>
            <pc:sldMk cId="1019333944" sldId="369"/>
            <ac:spMk id="11" creationId="{4292465E-DFFE-BC24-06EB-86C4118E3D1A}"/>
          </ac:spMkLst>
        </pc:spChg>
      </pc:sldChg>
      <pc:sldChg chg="delSp modSp add mod">
        <pc:chgData name="Christopher  Clannachan" userId="dd8963bf-c00e-4198-907d-17c0c1fbb50b" providerId="ADAL" clId="{EDDF1B47-D684-40D7-B4DF-7FB501FBFF39}" dt="2023-02-07T15:09:20.513" v="141" actId="1076"/>
        <pc:sldMkLst>
          <pc:docMk/>
          <pc:sldMk cId="2913346836" sldId="370"/>
        </pc:sldMkLst>
        <pc:spChg chg="mod">
          <ac:chgData name="Christopher  Clannachan" userId="dd8963bf-c00e-4198-907d-17c0c1fbb50b" providerId="ADAL" clId="{EDDF1B47-D684-40D7-B4DF-7FB501FBFF39}" dt="2023-02-07T15:09:20.513" v="141" actId="1076"/>
          <ac:spMkLst>
            <pc:docMk/>
            <pc:sldMk cId="2913346836" sldId="370"/>
            <ac:spMk id="2" creationId="{34470DA7-6222-6B05-D9EE-D7D576B7BC95}"/>
          </ac:spMkLst>
        </pc:spChg>
        <pc:spChg chg="del mod">
          <ac:chgData name="Christopher  Clannachan" userId="dd8963bf-c00e-4198-907d-17c0c1fbb50b" providerId="ADAL" clId="{EDDF1B47-D684-40D7-B4DF-7FB501FBFF39}" dt="2023-02-07T15:09:15.644" v="140" actId="478"/>
          <ac:spMkLst>
            <pc:docMk/>
            <pc:sldMk cId="2913346836" sldId="370"/>
            <ac:spMk id="3" creationId="{D43A6C11-C6DC-FC15-3106-7506BCB433BB}"/>
          </ac:spMkLst>
        </pc:spChg>
      </pc:sldChg>
      <pc:sldChg chg="modSp add modAnim">
        <pc:chgData name="Christopher  Clannachan" userId="dd8963bf-c00e-4198-907d-17c0c1fbb50b" providerId="ADAL" clId="{EDDF1B47-D684-40D7-B4DF-7FB501FBFF39}" dt="2023-02-07T15:51:39.072" v="202"/>
        <pc:sldMkLst>
          <pc:docMk/>
          <pc:sldMk cId="147934520" sldId="371"/>
        </pc:sldMkLst>
        <pc:spChg chg="mod">
          <ac:chgData name="Christopher  Clannachan" userId="dd8963bf-c00e-4198-907d-17c0c1fbb50b" providerId="ADAL" clId="{EDDF1B47-D684-40D7-B4DF-7FB501FBFF39}" dt="2023-02-07T15:51:22.807" v="200" actId="20577"/>
          <ac:spMkLst>
            <pc:docMk/>
            <pc:sldMk cId="147934520" sldId="371"/>
            <ac:spMk id="6" creationId="{D1381B56-DAA7-34D5-EE02-19648F77F658}"/>
          </ac:spMkLst>
        </pc:spChg>
      </pc:sldChg>
      <pc:sldChg chg="addSp delSp modSp add mod delAnim modAnim">
        <pc:chgData name="Christopher  Clannachan" userId="dd8963bf-c00e-4198-907d-17c0c1fbb50b" providerId="ADAL" clId="{EDDF1B47-D684-40D7-B4DF-7FB501FBFF39}" dt="2023-02-07T16:21:26.514" v="297" actId="20577"/>
        <pc:sldMkLst>
          <pc:docMk/>
          <pc:sldMk cId="790864938" sldId="372"/>
        </pc:sldMkLst>
        <pc:spChg chg="mod">
          <ac:chgData name="Christopher  Clannachan" userId="dd8963bf-c00e-4198-907d-17c0c1fbb50b" providerId="ADAL" clId="{EDDF1B47-D684-40D7-B4DF-7FB501FBFF39}" dt="2023-02-07T16:21:26.514" v="297" actId="20577"/>
          <ac:spMkLst>
            <pc:docMk/>
            <pc:sldMk cId="790864938" sldId="372"/>
            <ac:spMk id="2" creationId="{4D5BC417-BC02-A4E6-99C5-6472715316C4}"/>
          </ac:spMkLst>
        </pc:spChg>
        <pc:spChg chg="del">
          <ac:chgData name="Christopher  Clannachan" userId="dd8963bf-c00e-4198-907d-17c0c1fbb50b" providerId="ADAL" clId="{EDDF1B47-D684-40D7-B4DF-7FB501FBFF39}" dt="2023-02-07T16:11:04.530" v="217" actId="478"/>
          <ac:spMkLst>
            <pc:docMk/>
            <pc:sldMk cId="790864938" sldId="372"/>
            <ac:spMk id="3" creationId="{5FC162BD-E3E4-9FD5-842C-597358F04187}"/>
          </ac:spMkLst>
        </pc:spChg>
        <pc:spChg chg="del">
          <ac:chgData name="Christopher  Clannachan" userId="dd8963bf-c00e-4198-907d-17c0c1fbb50b" providerId="ADAL" clId="{EDDF1B47-D684-40D7-B4DF-7FB501FBFF39}" dt="2023-02-07T16:11:05.974" v="218" actId="478"/>
          <ac:spMkLst>
            <pc:docMk/>
            <pc:sldMk cId="790864938" sldId="372"/>
            <ac:spMk id="5" creationId="{96AE90EB-2419-6577-0B30-769C1550C0BE}"/>
          </ac:spMkLst>
        </pc:spChg>
        <pc:spChg chg="del">
          <ac:chgData name="Christopher  Clannachan" userId="dd8963bf-c00e-4198-907d-17c0c1fbb50b" providerId="ADAL" clId="{EDDF1B47-D684-40D7-B4DF-7FB501FBFF39}" dt="2023-02-07T16:11:00.693" v="214" actId="478"/>
          <ac:spMkLst>
            <pc:docMk/>
            <pc:sldMk cId="790864938" sldId="372"/>
            <ac:spMk id="6" creationId="{39AFF523-796D-F9F1-A4A8-79E2D904BC53}"/>
          </ac:spMkLst>
        </pc:spChg>
        <pc:spChg chg="del">
          <ac:chgData name="Christopher  Clannachan" userId="dd8963bf-c00e-4198-907d-17c0c1fbb50b" providerId="ADAL" clId="{EDDF1B47-D684-40D7-B4DF-7FB501FBFF39}" dt="2023-02-07T16:11:03.394" v="216" actId="478"/>
          <ac:spMkLst>
            <pc:docMk/>
            <pc:sldMk cId="790864938" sldId="372"/>
            <ac:spMk id="7" creationId="{7363F62B-293A-2C39-0BAB-624D849A70B5}"/>
          </ac:spMkLst>
        </pc:spChg>
        <pc:spChg chg="del">
          <ac:chgData name="Christopher  Clannachan" userId="dd8963bf-c00e-4198-907d-17c0c1fbb50b" providerId="ADAL" clId="{EDDF1B47-D684-40D7-B4DF-7FB501FBFF39}" dt="2023-02-07T16:10:59.434" v="213" actId="478"/>
          <ac:spMkLst>
            <pc:docMk/>
            <pc:sldMk cId="790864938" sldId="372"/>
            <ac:spMk id="8" creationId="{C80BE072-AEAD-6FC6-5C93-56A826BD276D}"/>
          </ac:spMkLst>
        </pc:spChg>
        <pc:spChg chg="add mod">
          <ac:chgData name="Christopher  Clannachan" userId="dd8963bf-c00e-4198-907d-17c0c1fbb50b" providerId="ADAL" clId="{EDDF1B47-D684-40D7-B4DF-7FB501FBFF39}" dt="2023-02-07T16:21:01.743" v="280" actId="313"/>
          <ac:spMkLst>
            <pc:docMk/>
            <pc:sldMk cId="790864938" sldId="372"/>
            <ac:spMk id="9" creationId="{9ABB2FFC-D0CD-4173-DE8B-3E70E8A391B4}"/>
          </ac:spMkLst>
        </pc:spChg>
        <pc:spChg chg="del mod">
          <ac:chgData name="Christopher  Clannachan" userId="dd8963bf-c00e-4198-907d-17c0c1fbb50b" providerId="ADAL" clId="{EDDF1B47-D684-40D7-B4DF-7FB501FBFF39}" dt="2023-02-07T16:11:08.826" v="220" actId="478"/>
          <ac:spMkLst>
            <pc:docMk/>
            <pc:sldMk cId="790864938" sldId="372"/>
            <ac:spMk id="10" creationId="{C28A88B8-7A76-5ACF-DB15-F71305A6FD3D}"/>
          </ac:spMkLst>
        </pc:spChg>
        <pc:spChg chg="del">
          <ac:chgData name="Christopher  Clannachan" userId="dd8963bf-c00e-4198-907d-17c0c1fbb50b" providerId="ADAL" clId="{EDDF1B47-D684-40D7-B4DF-7FB501FBFF39}" dt="2023-02-07T16:11:11.688" v="221" actId="478"/>
          <ac:spMkLst>
            <pc:docMk/>
            <pc:sldMk cId="790864938" sldId="372"/>
            <ac:spMk id="11" creationId="{C40CEEDB-E7C8-FAC4-A2AB-40777FCC66FF}"/>
          </ac:spMkLst>
        </pc:spChg>
        <pc:spChg chg="del">
          <ac:chgData name="Christopher  Clannachan" userId="dd8963bf-c00e-4198-907d-17c0c1fbb50b" providerId="ADAL" clId="{EDDF1B47-D684-40D7-B4DF-7FB501FBFF39}" dt="2023-02-07T16:11:13.487" v="222" actId="478"/>
          <ac:spMkLst>
            <pc:docMk/>
            <pc:sldMk cId="790864938" sldId="372"/>
            <ac:spMk id="12" creationId="{FF66EDB1-0633-E020-7C48-A053F7D0E6D9}"/>
          </ac:spMkLst>
        </pc:spChg>
        <pc:spChg chg="del">
          <ac:chgData name="Christopher  Clannachan" userId="dd8963bf-c00e-4198-907d-17c0c1fbb50b" providerId="ADAL" clId="{EDDF1B47-D684-40D7-B4DF-7FB501FBFF39}" dt="2023-02-07T16:11:02.129" v="215" actId="478"/>
          <ac:spMkLst>
            <pc:docMk/>
            <pc:sldMk cId="790864938" sldId="372"/>
            <ac:spMk id="24" creationId="{4FF2B312-506C-F7AB-5CFC-3F66F37A246A}"/>
          </ac:spMkLst>
        </pc:spChg>
        <pc:picChg chg="add mod">
          <ac:chgData name="Christopher  Clannachan" userId="dd8963bf-c00e-4198-907d-17c0c1fbb50b" providerId="ADAL" clId="{EDDF1B47-D684-40D7-B4DF-7FB501FBFF39}" dt="2023-02-07T16:13:20.162" v="263" actId="1076"/>
          <ac:picMkLst>
            <pc:docMk/>
            <pc:sldMk cId="790864938" sldId="372"/>
            <ac:picMk id="4" creationId="{944AD809-4B55-A2CC-1DDA-4AD5C629BB30}"/>
          </ac:picMkLst>
        </pc:picChg>
        <pc:picChg chg="add mod">
          <ac:chgData name="Christopher  Clannachan" userId="dd8963bf-c00e-4198-907d-17c0c1fbb50b" providerId="ADAL" clId="{EDDF1B47-D684-40D7-B4DF-7FB501FBFF39}" dt="2023-02-07T16:13:07.088" v="260" actId="14100"/>
          <ac:picMkLst>
            <pc:docMk/>
            <pc:sldMk cId="790864938" sldId="372"/>
            <ac:picMk id="13" creationId="{17DBC7D4-5528-6573-1A29-32BBBF154C48}"/>
          </ac:picMkLst>
        </pc:picChg>
      </pc:sldChg>
      <pc:sldChg chg="add modAnim">
        <pc:chgData name="Christopher  Clannachan" userId="dd8963bf-c00e-4198-907d-17c0c1fbb50b" providerId="ADAL" clId="{EDDF1B47-D684-40D7-B4DF-7FB501FBFF39}" dt="2023-02-07T16:10:52.770" v="210"/>
        <pc:sldMkLst>
          <pc:docMk/>
          <pc:sldMk cId="3774942987" sldId="373"/>
        </pc:sldMkLst>
      </pc:sldChg>
      <pc:sldChg chg="addSp delSp modSp add mod delAnim modAnim">
        <pc:chgData name="Christopher  Clannachan" userId="dd8963bf-c00e-4198-907d-17c0c1fbb50b" providerId="ADAL" clId="{EDDF1B47-D684-40D7-B4DF-7FB501FBFF39}" dt="2023-02-08T09:49:55.152" v="562" actId="122"/>
        <pc:sldMkLst>
          <pc:docMk/>
          <pc:sldMk cId="3120534320" sldId="374"/>
        </pc:sldMkLst>
        <pc:spChg chg="del">
          <ac:chgData name="Christopher  Clannachan" userId="dd8963bf-c00e-4198-907d-17c0c1fbb50b" providerId="ADAL" clId="{EDDF1B47-D684-40D7-B4DF-7FB501FBFF39}" dt="2023-02-08T09:43:57.473" v="327" actId="478"/>
          <ac:spMkLst>
            <pc:docMk/>
            <pc:sldMk cId="3120534320" sldId="374"/>
            <ac:spMk id="4" creationId="{1E5C0B16-412F-21DC-0449-6F579EB19938}"/>
          </ac:spMkLst>
        </pc:spChg>
        <pc:spChg chg="del">
          <ac:chgData name="Christopher  Clannachan" userId="dd8963bf-c00e-4198-907d-17c0c1fbb50b" providerId="ADAL" clId="{EDDF1B47-D684-40D7-B4DF-7FB501FBFF39}" dt="2023-02-08T09:43:54.858" v="326" actId="478"/>
          <ac:spMkLst>
            <pc:docMk/>
            <pc:sldMk cId="3120534320" sldId="374"/>
            <ac:spMk id="5" creationId="{D96B866D-B158-205B-923A-C9EAF51DFA1F}"/>
          </ac:spMkLst>
        </pc:spChg>
        <pc:spChg chg="mod">
          <ac:chgData name="Christopher  Clannachan" userId="dd8963bf-c00e-4198-907d-17c0c1fbb50b" providerId="ADAL" clId="{EDDF1B47-D684-40D7-B4DF-7FB501FBFF39}" dt="2023-02-08T09:48:30.698" v="550" actId="20577"/>
          <ac:spMkLst>
            <pc:docMk/>
            <pc:sldMk cId="3120534320" sldId="374"/>
            <ac:spMk id="6" creationId="{872DF19C-43DA-36CC-7BB6-AC382B084253}"/>
          </ac:spMkLst>
        </pc:spChg>
        <pc:spChg chg="del">
          <ac:chgData name="Christopher  Clannachan" userId="dd8963bf-c00e-4198-907d-17c0c1fbb50b" providerId="ADAL" clId="{EDDF1B47-D684-40D7-B4DF-7FB501FBFF39}" dt="2023-02-08T09:42:55.420" v="323" actId="478"/>
          <ac:spMkLst>
            <pc:docMk/>
            <pc:sldMk cId="3120534320" sldId="374"/>
            <ac:spMk id="7" creationId="{24A9D46F-F76E-AB58-A55E-78C1E2F71110}"/>
          </ac:spMkLst>
        </pc:spChg>
        <pc:spChg chg="del">
          <ac:chgData name="Christopher  Clannachan" userId="dd8963bf-c00e-4198-907d-17c0c1fbb50b" providerId="ADAL" clId="{EDDF1B47-D684-40D7-B4DF-7FB501FBFF39}" dt="2023-02-08T09:42:52.439" v="322" actId="478"/>
          <ac:spMkLst>
            <pc:docMk/>
            <pc:sldMk cId="3120534320" sldId="374"/>
            <ac:spMk id="8" creationId="{52B63B34-311F-BFFC-ECDD-73DA1A2AB962}"/>
          </ac:spMkLst>
        </pc:spChg>
        <pc:spChg chg="del">
          <ac:chgData name="Christopher  Clannachan" userId="dd8963bf-c00e-4198-907d-17c0c1fbb50b" providerId="ADAL" clId="{EDDF1B47-D684-40D7-B4DF-7FB501FBFF39}" dt="2023-02-08T09:42:49.486" v="321" actId="478"/>
          <ac:spMkLst>
            <pc:docMk/>
            <pc:sldMk cId="3120534320" sldId="374"/>
            <ac:spMk id="9" creationId="{C3AEC47A-5909-8C8E-F874-60B11B129952}"/>
          </ac:spMkLst>
        </pc:spChg>
        <pc:graphicFrameChg chg="add mod modGraphic">
          <ac:chgData name="Christopher  Clannachan" userId="dd8963bf-c00e-4198-907d-17c0c1fbb50b" providerId="ADAL" clId="{EDDF1B47-D684-40D7-B4DF-7FB501FBFF39}" dt="2023-02-08T09:49:55.152" v="562" actId="122"/>
          <ac:graphicFrameMkLst>
            <pc:docMk/>
            <pc:sldMk cId="3120534320" sldId="374"/>
            <ac:graphicFrameMk id="3" creationId="{F4677506-F68D-5573-20A3-F747A116FECF}"/>
          </ac:graphicFrameMkLst>
        </pc:graphicFrameChg>
        <pc:picChg chg="mod">
          <ac:chgData name="Christopher  Clannachan" userId="dd8963bf-c00e-4198-907d-17c0c1fbb50b" providerId="ADAL" clId="{EDDF1B47-D684-40D7-B4DF-7FB501FBFF39}" dt="2023-02-08T09:49:43.798" v="560" actId="1076"/>
          <ac:picMkLst>
            <pc:docMk/>
            <pc:sldMk cId="3120534320" sldId="374"/>
            <ac:picMk id="8194" creationId="{53090FB3-DFBD-E8F4-CCF4-F596E228FF70}"/>
          </ac:picMkLst>
        </pc:picChg>
      </pc:sldChg>
    </pc:docChg>
  </pc:docChgLst>
  <pc:docChgLst>
    <pc:chgData name="Clare Gallagher" userId="S::claregallagher@cemvoscotland.org.uk::38b53788-50a1-41ec-8290-7e5bbff62a58" providerId="AD" clId="Web-{530B5A9F-B97E-297C-1902-0D611067AF89}"/>
    <pc:docChg chg="modSld sldOrd">
      <pc:chgData name="Clare Gallagher" userId="S::claregallagher@cemvoscotland.org.uk::38b53788-50a1-41ec-8290-7e5bbff62a58" providerId="AD" clId="Web-{530B5A9F-B97E-297C-1902-0D611067AF89}" dt="2023-02-27T13:43:19.944" v="26"/>
      <pc:docMkLst>
        <pc:docMk/>
      </pc:docMkLst>
      <pc:sldChg chg="addSp modSp mod setBg">
        <pc:chgData name="Clare Gallagher" userId="S::claregallagher@cemvoscotland.org.uk::38b53788-50a1-41ec-8290-7e5bbff62a58" providerId="AD" clId="Web-{530B5A9F-B97E-297C-1902-0D611067AF89}" dt="2023-02-27T13:43:19.944" v="26"/>
        <pc:sldMkLst>
          <pc:docMk/>
          <pc:sldMk cId="1019333944" sldId="369"/>
        </pc:sldMkLst>
        <pc:spChg chg="mod">
          <ac:chgData name="Clare Gallagher" userId="S::claregallagher@cemvoscotland.org.uk::38b53788-50a1-41ec-8290-7e5bbff62a58" providerId="AD" clId="Web-{530B5A9F-B97E-297C-1902-0D611067AF89}" dt="2023-02-27T13:42:46.004" v="19" actId="1076"/>
          <ac:spMkLst>
            <pc:docMk/>
            <pc:sldMk cId="1019333944" sldId="369"/>
            <ac:spMk id="2" creationId="{6019791B-FDC7-2B2E-1FFB-EFBA1368CD6C}"/>
          </ac:spMkLst>
        </pc:spChg>
        <pc:spChg chg="mod">
          <ac:chgData name="Clare Gallagher" userId="S::claregallagher@cemvoscotland.org.uk::38b53788-50a1-41ec-8290-7e5bbff62a58" providerId="AD" clId="Web-{530B5A9F-B97E-297C-1902-0D611067AF89}" dt="2023-02-27T13:42:53.004" v="21" actId="14100"/>
          <ac:spMkLst>
            <pc:docMk/>
            <pc:sldMk cId="1019333944" sldId="369"/>
            <ac:spMk id="10" creationId="{4F3F55E5-59B3-E1C8-958C-265D41C4658B}"/>
          </ac:spMkLst>
        </pc:spChg>
        <pc:spChg chg="mod">
          <ac:chgData name="Clare Gallagher" userId="S::claregallagher@cemvoscotland.org.uk::38b53788-50a1-41ec-8290-7e5bbff62a58" providerId="AD" clId="Web-{530B5A9F-B97E-297C-1902-0D611067AF89}" dt="2023-02-27T13:42:58.473" v="23" actId="14100"/>
          <ac:spMkLst>
            <pc:docMk/>
            <pc:sldMk cId="1019333944" sldId="369"/>
            <ac:spMk id="11" creationId="{4292465E-DFFE-BC24-06EB-86C4118E3D1A}"/>
          </ac:spMkLst>
        </pc:spChg>
        <pc:spChg chg="add">
          <ac:chgData name="Clare Gallagher" userId="S::claregallagher@cemvoscotland.org.uk::38b53788-50a1-41ec-8290-7e5bbff62a58" providerId="AD" clId="Web-{530B5A9F-B97E-297C-1902-0D611067AF89}" dt="2023-02-27T13:42:31.174" v="16"/>
          <ac:spMkLst>
            <pc:docMk/>
            <pc:sldMk cId="1019333944" sldId="369"/>
            <ac:spMk id="16" creationId="{8267EEE4-6354-4F1C-9484-951F0EB92F1B}"/>
          </ac:spMkLst>
        </pc:spChg>
        <pc:spChg chg="add">
          <ac:chgData name="Clare Gallagher" userId="S::claregallagher@cemvoscotland.org.uk::38b53788-50a1-41ec-8290-7e5bbff62a58" providerId="AD" clId="Web-{530B5A9F-B97E-297C-1902-0D611067AF89}" dt="2023-02-27T13:42:31.174" v="16"/>
          <ac:spMkLst>
            <pc:docMk/>
            <pc:sldMk cId="1019333944" sldId="369"/>
            <ac:spMk id="18" creationId="{0E5A83F9-E6B8-40BD-9C0D-9A6F15650742}"/>
          </ac:spMkLst>
        </pc:spChg>
        <pc:graphicFrameChg chg="mod modGraphic">
          <ac:chgData name="Clare Gallagher" userId="S::claregallagher@cemvoscotland.org.uk::38b53788-50a1-41ec-8290-7e5bbff62a58" providerId="AD" clId="Web-{530B5A9F-B97E-297C-1902-0D611067AF89}" dt="2023-02-27T13:43:19.944" v="26"/>
          <ac:graphicFrameMkLst>
            <pc:docMk/>
            <pc:sldMk cId="1019333944" sldId="369"/>
            <ac:graphicFrameMk id="4" creationId="{61E74B80-E6A3-08F4-33B6-DE25032A9D8A}"/>
          </ac:graphicFrameMkLst>
        </pc:graphicFrameChg>
      </pc:sldChg>
      <pc:sldChg chg="modSp">
        <pc:chgData name="Clare Gallagher" userId="S::claregallagher@cemvoscotland.org.uk::38b53788-50a1-41ec-8290-7e5bbff62a58" providerId="AD" clId="Web-{530B5A9F-B97E-297C-1902-0D611067AF89}" dt="2023-02-27T13:37:14.586" v="13" actId="14100"/>
        <pc:sldMkLst>
          <pc:docMk/>
          <pc:sldMk cId="790864938" sldId="372"/>
        </pc:sldMkLst>
        <pc:picChg chg="mod">
          <ac:chgData name="Clare Gallagher" userId="S::claregallagher@cemvoscotland.org.uk::38b53788-50a1-41ec-8290-7e5bbff62a58" providerId="AD" clId="Web-{530B5A9F-B97E-297C-1902-0D611067AF89}" dt="2023-02-27T13:37:12.508" v="11" actId="1076"/>
          <ac:picMkLst>
            <pc:docMk/>
            <pc:sldMk cId="790864938" sldId="372"/>
            <ac:picMk id="4" creationId="{944AD809-4B55-A2CC-1DDA-4AD5C629BB30}"/>
          </ac:picMkLst>
        </pc:picChg>
        <pc:picChg chg="mod">
          <ac:chgData name="Clare Gallagher" userId="S::claregallagher@cemvoscotland.org.uk::38b53788-50a1-41ec-8290-7e5bbff62a58" providerId="AD" clId="Web-{530B5A9F-B97E-297C-1902-0D611067AF89}" dt="2023-02-27T13:37:14.586" v="13" actId="14100"/>
          <ac:picMkLst>
            <pc:docMk/>
            <pc:sldMk cId="790864938" sldId="372"/>
            <ac:picMk id="13" creationId="{17DBC7D4-5528-6573-1A29-32BBBF154C48}"/>
          </ac:picMkLst>
        </pc:picChg>
      </pc:sldChg>
      <pc:sldChg chg="ord">
        <pc:chgData name="Clare Gallagher" userId="S::claregallagher@cemvoscotland.org.uk::38b53788-50a1-41ec-8290-7e5bbff62a58" providerId="AD" clId="Web-{530B5A9F-B97E-297C-1902-0D611067AF89}" dt="2023-02-27T13:29:34.595" v="1"/>
        <pc:sldMkLst>
          <pc:docMk/>
          <pc:sldMk cId="3039655034" sldId="384"/>
        </pc:sldMkLst>
      </pc:sldChg>
    </pc:docChg>
  </pc:docChgLst>
  <pc:docChgLst>
    <pc:chgData name="Christopher  Clannachan" userId="dd8963bf-c00e-4198-907d-17c0c1fbb50b" providerId="ADAL" clId="{09ED27F9-8FB9-41A7-B0E4-9A6A9E868437}"/>
    <pc:docChg chg="undo custSel addSld delSld modSld sldOrd">
      <pc:chgData name="Christopher  Clannachan" userId="dd8963bf-c00e-4198-907d-17c0c1fbb50b" providerId="ADAL" clId="{09ED27F9-8FB9-41A7-B0E4-9A6A9E868437}" dt="2023-02-28T15:13:18.738" v="4159" actId="1076"/>
      <pc:docMkLst>
        <pc:docMk/>
      </pc:docMkLst>
      <pc:sldChg chg="addSp delSp modSp mod">
        <pc:chgData name="Christopher  Clannachan" userId="dd8963bf-c00e-4198-907d-17c0c1fbb50b" providerId="ADAL" clId="{09ED27F9-8FB9-41A7-B0E4-9A6A9E868437}" dt="2023-02-27T13:19:12.347" v="3330" actId="20577"/>
        <pc:sldMkLst>
          <pc:docMk/>
          <pc:sldMk cId="3653057472" sldId="256"/>
        </pc:sldMkLst>
        <pc:spChg chg="mod">
          <ac:chgData name="Christopher  Clannachan" userId="dd8963bf-c00e-4198-907d-17c0c1fbb50b" providerId="ADAL" clId="{09ED27F9-8FB9-41A7-B0E4-9A6A9E868437}" dt="2023-02-27T13:19:12.347" v="3330" actId="20577"/>
          <ac:spMkLst>
            <pc:docMk/>
            <pc:sldMk cId="3653057472" sldId="256"/>
            <ac:spMk id="2" creationId="{34470DA7-6222-6B05-D9EE-D7D576B7BC95}"/>
          </ac:spMkLst>
        </pc:spChg>
        <pc:spChg chg="mod">
          <ac:chgData name="Christopher  Clannachan" userId="dd8963bf-c00e-4198-907d-17c0c1fbb50b" providerId="ADAL" clId="{09ED27F9-8FB9-41A7-B0E4-9A6A9E868437}" dt="2023-02-16T13:44:58.738" v="48" actId="20577"/>
          <ac:spMkLst>
            <pc:docMk/>
            <pc:sldMk cId="3653057472" sldId="256"/>
            <ac:spMk id="3" creationId="{D43A6C11-C6DC-FC15-3106-7506BCB433BB}"/>
          </ac:spMkLst>
        </pc:spChg>
        <pc:spChg chg="add del mod">
          <ac:chgData name="Christopher  Clannachan" userId="dd8963bf-c00e-4198-907d-17c0c1fbb50b" providerId="ADAL" clId="{09ED27F9-8FB9-41A7-B0E4-9A6A9E868437}" dt="2023-02-16T13:43:30.743" v="3" actId="478"/>
          <ac:spMkLst>
            <pc:docMk/>
            <pc:sldMk cId="3653057472" sldId="256"/>
            <ac:spMk id="5" creationId="{895B7B88-C0CF-8BA0-8981-CB40E779D356}"/>
          </ac:spMkLst>
        </pc:spChg>
        <pc:spChg chg="add del mod">
          <ac:chgData name="Christopher  Clannachan" userId="dd8963bf-c00e-4198-907d-17c0c1fbb50b" providerId="ADAL" clId="{09ED27F9-8FB9-41A7-B0E4-9A6A9E868437}" dt="2023-02-16T13:43:39.035" v="6" actId="478"/>
          <ac:spMkLst>
            <pc:docMk/>
            <pc:sldMk cId="3653057472" sldId="256"/>
            <ac:spMk id="6" creationId="{76A7DAAC-04B3-99F6-77DD-12FD52B38F0A}"/>
          </ac:spMkLst>
        </pc:spChg>
        <pc:picChg chg="del">
          <ac:chgData name="Christopher  Clannachan" userId="dd8963bf-c00e-4198-907d-17c0c1fbb50b" providerId="ADAL" clId="{09ED27F9-8FB9-41A7-B0E4-9A6A9E868437}" dt="2023-02-16T13:43:24.347" v="0" actId="478"/>
          <ac:picMkLst>
            <pc:docMk/>
            <pc:sldMk cId="3653057472" sldId="256"/>
            <ac:picMk id="4" creationId="{8821C7CD-E3F1-FD0C-461E-E3A68138C402}"/>
          </ac:picMkLst>
        </pc:picChg>
        <pc:picChg chg="add mod">
          <ac:chgData name="Christopher  Clannachan" userId="dd8963bf-c00e-4198-907d-17c0c1fbb50b" providerId="ADAL" clId="{09ED27F9-8FB9-41A7-B0E4-9A6A9E868437}" dt="2023-02-16T13:44:40.398" v="8" actId="1076"/>
          <ac:picMkLst>
            <pc:docMk/>
            <pc:sldMk cId="3653057472" sldId="256"/>
            <ac:picMk id="7" creationId="{0D68F93D-8387-26A1-4B54-3E463356B6BD}"/>
          </ac:picMkLst>
        </pc:picChg>
      </pc:sldChg>
      <pc:sldChg chg="addSp modSp mod ord setBg modAnim">
        <pc:chgData name="Christopher  Clannachan" userId="dd8963bf-c00e-4198-907d-17c0c1fbb50b" providerId="ADAL" clId="{09ED27F9-8FB9-41A7-B0E4-9A6A9E868437}" dt="2023-02-27T19:14:25.629" v="3565"/>
        <pc:sldMkLst>
          <pc:docMk/>
          <pc:sldMk cId="181747618" sldId="348"/>
        </pc:sldMkLst>
        <pc:spChg chg="mod">
          <ac:chgData name="Christopher  Clannachan" userId="dd8963bf-c00e-4198-907d-17c0c1fbb50b" providerId="ADAL" clId="{09ED27F9-8FB9-41A7-B0E4-9A6A9E868437}" dt="2023-02-27T19:01:02.787" v="3558" actId="207"/>
          <ac:spMkLst>
            <pc:docMk/>
            <pc:sldMk cId="181747618" sldId="348"/>
            <ac:spMk id="2" creationId="{DB500895-FF56-C647-EC6E-88FE6B5E0A98}"/>
          </ac:spMkLst>
        </pc:spChg>
        <pc:picChg chg="add mod">
          <ac:chgData name="Christopher  Clannachan" userId="dd8963bf-c00e-4198-907d-17c0c1fbb50b" providerId="ADAL" clId="{09ED27F9-8FB9-41A7-B0E4-9A6A9E868437}" dt="2023-02-27T19:00:56.697" v="3557" actId="1076"/>
          <ac:picMkLst>
            <pc:docMk/>
            <pc:sldMk cId="181747618" sldId="348"/>
            <ac:picMk id="3" creationId="{E235DD64-9658-28E1-68AC-A339F76E5C72}"/>
          </ac:picMkLst>
        </pc:picChg>
      </pc:sldChg>
      <pc:sldChg chg="addSp delSp modSp mod">
        <pc:chgData name="Christopher  Clannachan" userId="dd8963bf-c00e-4198-907d-17c0c1fbb50b" providerId="ADAL" clId="{09ED27F9-8FB9-41A7-B0E4-9A6A9E868437}" dt="2023-02-22T13:25:12.873" v="3032" actId="20577"/>
        <pc:sldMkLst>
          <pc:docMk/>
          <pc:sldMk cId="572128089" sldId="354"/>
        </pc:sldMkLst>
        <pc:spChg chg="mod">
          <ac:chgData name="Christopher  Clannachan" userId="dd8963bf-c00e-4198-907d-17c0c1fbb50b" providerId="ADAL" clId="{09ED27F9-8FB9-41A7-B0E4-9A6A9E868437}" dt="2023-02-16T13:56:33.345" v="350" actId="1076"/>
          <ac:spMkLst>
            <pc:docMk/>
            <pc:sldMk cId="572128089" sldId="354"/>
            <ac:spMk id="2" creationId="{105CDD60-3659-FF2A-345C-FAB5BC34D036}"/>
          </ac:spMkLst>
        </pc:spChg>
        <pc:spChg chg="mod">
          <ac:chgData name="Christopher  Clannachan" userId="dd8963bf-c00e-4198-907d-17c0c1fbb50b" providerId="ADAL" clId="{09ED27F9-8FB9-41A7-B0E4-9A6A9E868437}" dt="2023-02-22T13:25:12.873" v="3032" actId="20577"/>
          <ac:spMkLst>
            <pc:docMk/>
            <pc:sldMk cId="572128089" sldId="354"/>
            <ac:spMk id="3" creationId="{45D19BAF-A476-FD70-BFF2-9B1C09EB75C5}"/>
          </ac:spMkLst>
        </pc:spChg>
        <pc:spChg chg="add del mod">
          <ac:chgData name="Christopher  Clannachan" userId="dd8963bf-c00e-4198-907d-17c0c1fbb50b" providerId="ADAL" clId="{09ED27F9-8FB9-41A7-B0E4-9A6A9E868437}" dt="2023-02-16T13:56:26.435" v="348" actId="478"/>
          <ac:spMkLst>
            <pc:docMk/>
            <pc:sldMk cId="572128089" sldId="354"/>
            <ac:spMk id="4" creationId="{8206E7F0-2B31-2B81-7D34-A2D654E3D056}"/>
          </ac:spMkLst>
        </pc:spChg>
        <pc:spChg chg="add del mod">
          <ac:chgData name="Christopher  Clannachan" userId="dd8963bf-c00e-4198-907d-17c0c1fbb50b" providerId="ADAL" clId="{09ED27F9-8FB9-41A7-B0E4-9A6A9E868437}" dt="2023-02-16T13:56:23.414" v="346" actId="478"/>
          <ac:spMkLst>
            <pc:docMk/>
            <pc:sldMk cId="572128089" sldId="354"/>
            <ac:spMk id="5" creationId="{D270C0F3-C991-565B-ADD6-3FE106B67184}"/>
          </ac:spMkLst>
        </pc:spChg>
      </pc:sldChg>
      <pc:sldChg chg="modSp mod ord">
        <pc:chgData name="Christopher  Clannachan" userId="dd8963bf-c00e-4198-907d-17c0c1fbb50b" providerId="ADAL" clId="{09ED27F9-8FB9-41A7-B0E4-9A6A9E868437}" dt="2023-02-20T12:16:56.691" v="2044" actId="20577"/>
        <pc:sldMkLst>
          <pc:docMk/>
          <pc:sldMk cId="3171852263" sldId="355"/>
        </pc:sldMkLst>
        <pc:spChg chg="mod">
          <ac:chgData name="Christopher  Clannachan" userId="dd8963bf-c00e-4198-907d-17c0c1fbb50b" providerId="ADAL" clId="{09ED27F9-8FB9-41A7-B0E4-9A6A9E868437}" dt="2023-02-20T12:16:56.691" v="2044" actId="20577"/>
          <ac:spMkLst>
            <pc:docMk/>
            <pc:sldMk cId="3171852263" sldId="355"/>
            <ac:spMk id="2" creationId="{DB500895-FF56-C647-EC6E-88FE6B5E0A98}"/>
          </ac:spMkLst>
        </pc:spChg>
      </pc:sldChg>
      <pc:sldChg chg="modSp mod">
        <pc:chgData name="Christopher  Clannachan" userId="dd8963bf-c00e-4198-907d-17c0c1fbb50b" providerId="ADAL" clId="{09ED27F9-8FB9-41A7-B0E4-9A6A9E868437}" dt="2023-02-16T14:10:11.574" v="1186" actId="20577"/>
        <pc:sldMkLst>
          <pc:docMk/>
          <pc:sldMk cId="2189343716" sldId="356"/>
        </pc:sldMkLst>
        <pc:spChg chg="mod">
          <ac:chgData name="Christopher  Clannachan" userId="dd8963bf-c00e-4198-907d-17c0c1fbb50b" providerId="ADAL" clId="{09ED27F9-8FB9-41A7-B0E4-9A6A9E868437}" dt="2023-02-16T14:10:11.574" v="1186" actId="20577"/>
          <ac:spMkLst>
            <pc:docMk/>
            <pc:sldMk cId="2189343716" sldId="356"/>
            <ac:spMk id="2" creationId="{DB500895-FF56-C647-EC6E-88FE6B5E0A98}"/>
          </ac:spMkLst>
        </pc:spChg>
      </pc:sldChg>
      <pc:sldChg chg="modSp del">
        <pc:chgData name="Christopher  Clannachan" userId="dd8963bf-c00e-4198-907d-17c0c1fbb50b" providerId="ADAL" clId="{09ED27F9-8FB9-41A7-B0E4-9A6A9E868437}" dt="2023-02-22T13:33:56.697" v="3035" actId="47"/>
        <pc:sldMkLst>
          <pc:docMk/>
          <pc:sldMk cId="300885995" sldId="359"/>
        </pc:sldMkLst>
        <pc:picChg chg="mod">
          <ac:chgData name="Christopher  Clannachan" userId="dd8963bf-c00e-4198-907d-17c0c1fbb50b" providerId="ADAL" clId="{09ED27F9-8FB9-41A7-B0E4-9A6A9E868437}" dt="2023-02-22T13:26:02.440" v="3034" actId="1076"/>
          <ac:picMkLst>
            <pc:docMk/>
            <pc:sldMk cId="300885995" sldId="359"/>
            <ac:picMk id="1028" creationId="{590C3F82-8BA4-0071-AEA6-72AE8003AA2F}"/>
          </ac:picMkLst>
        </pc:picChg>
      </pc:sldChg>
      <pc:sldChg chg="del">
        <pc:chgData name="Christopher  Clannachan" userId="dd8963bf-c00e-4198-907d-17c0c1fbb50b" providerId="ADAL" clId="{09ED27F9-8FB9-41A7-B0E4-9A6A9E868437}" dt="2023-02-20T13:11:03.927" v="2794" actId="47"/>
        <pc:sldMkLst>
          <pc:docMk/>
          <pc:sldMk cId="2114890176" sldId="360"/>
        </pc:sldMkLst>
      </pc:sldChg>
      <pc:sldChg chg="del">
        <pc:chgData name="Christopher  Clannachan" userId="dd8963bf-c00e-4198-907d-17c0c1fbb50b" providerId="ADAL" clId="{09ED27F9-8FB9-41A7-B0E4-9A6A9E868437}" dt="2023-02-20T13:11:05.119" v="2795" actId="47"/>
        <pc:sldMkLst>
          <pc:docMk/>
          <pc:sldMk cId="152545816" sldId="361"/>
        </pc:sldMkLst>
      </pc:sldChg>
      <pc:sldChg chg="modSp del mod">
        <pc:chgData name="Christopher  Clannachan" userId="dd8963bf-c00e-4198-907d-17c0c1fbb50b" providerId="ADAL" clId="{09ED27F9-8FB9-41A7-B0E4-9A6A9E868437}" dt="2023-02-22T13:33:57.941" v="3036" actId="47"/>
        <pc:sldMkLst>
          <pc:docMk/>
          <pc:sldMk cId="3123674386" sldId="364"/>
        </pc:sldMkLst>
        <pc:spChg chg="mod">
          <ac:chgData name="Christopher  Clannachan" userId="dd8963bf-c00e-4198-907d-17c0c1fbb50b" providerId="ADAL" clId="{09ED27F9-8FB9-41A7-B0E4-9A6A9E868437}" dt="2023-02-16T14:24:41.852" v="1281" actId="404"/>
          <ac:spMkLst>
            <pc:docMk/>
            <pc:sldMk cId="3123674386" sldId="364"/>
            <ac:spMk id="6" creationId="{D1381B56-DAA7-34D5-EE02-19648F77F658}"/>
          </ac:spMkLst>
        </pc:spChg>
        <pc:picChg chg="mod">
          <ac:chgData name="Christopher  Clannachan" userId="dd8963bf-c00e-4198-907d-17c0c1fbb50b" providerId="ADAL" clId="{09ED27F9-8FB9-41A7-B0E4-9A6A9E868437}" dt="2023-02-16T14:24:56.502" v="1283" actId="1076"/>
          <ac:picMkLst>
            <pc:docMk/>
            <pc:sldMk cId="3123674386" sldId="364"/>
            <ac:picMk id="1026" creationId="{A181C5B4-A3E7-C53E-03AB-F8FE3C292008}"/>
          </ac:picMkLst>
        </pc:picChg>
      </pc:sldChg>
      <pc:sldChg chg="del">
        <pc:chgData name="Christopher  Clannachan" userId="dd8963bf-c00e-4198-907d-17c0c1fbb50b" providerId="ADAL" clId="{09ED27F9-8FB9-41A7-B0E4-9A6A9E868437}" dt="2023-02-20T13:11:02.528" v="2793" actId="47"/>
        <pc:sldMkLst>
          <pc:docMk/>
          <pc:sldMk cId="1836697058" sldId="366"/>
        </pc:sldMkLst>
      </pc:sldChg>
      <pc:sldChg chg="addSp delSp modSp del mod ord delAnim">
        <pc:chgData name="Christopher  Clannachan" userId="dd8963bf-c00e-4198-907d-17c0c1fbb50b" providerId="ADAL" clId="{09ED27F9-8FB9-41A7-B0E4-9A6A9E868437}" dt="2023-02-27T14:02:29.569" v="3406" actId="47"/>
        <pc:sldMkLst>
          <pc:docMk/>
          <pc:sldMk cId="1121235958" sldId="367"/>
        </pc:sldMkLst>
        <pc:spChg chg="mod">
          <ac:chgData name="Christopher  Clannachan" userId="dd8963bf-c00e-4198-907d-17c0c1fbb50b" providerId="ADAL" clId="{09ED27F9-8FB9-41A7-B0E4-9A6A9E868437}" dt="2023-02-22T14:36:05.717" v="3223" actId="20577"/>
          <ac:spMkLst>
            <pc:docMk/>
            <pc:sldMk cId="1121235958" sldId="367"/>
            <ac:spMk id="2" creationId="{4D5BC417-BC02-A4E6-99C5-6472715316C4}"/>
          </ac:spMkLst>
        </pc:spChg>
        <pc:spChg chg="add del mod">
          <ac:chgData name="Christopher  Clannachan" userId="dd8963bf-c00e-4198-907d-17c0c1fbb50b" providerId="ADAL" clId="{09ED27F9-8FB9-41A7-B0E4-9A6A9E868437}" dt="2023-02-20T11:40:11.228" v="1683" actId="478"/>
          <ac:spMkLst>
            <pc:docMk/>
            <pc:sldMk cId="1121235958" sldId="367"/>
            <ac:spMk id="3" creationId="{0A34EB4B-A632-8D0B-4187-1752D4CEA94C}"/>
          </ac:spMkLst>
        </pc:spChg>
        <pc:spChg chg="del">
          <ac:chgData name="Christopher  Clannachan" userId="dd8963bf-c00e-4198-907d-17c0c1fbb50b" providerId="ADAL" clId="{09ED27F9-8FB9-41A7-B0E4-9A6A9E868437}" dt="2023-02-22T14:35:49.603" v="3187" actId="478"/>
          <ac:spMkLst>
            <pc:docMk/>
            <pc:sldMk cId="1121235958" sldId="367"/>
            <ac:spMk id="5" creationId="{96AE90EB-2419-6577-0B30-769C1550C0BE}"/>
          </ac:spMkLst>
        </pc:spChg>
        <pc:spChg chg="del">
          <ac:chgData name="Christopher  Clannachan" userId="dd8963bf-c00e-4198-907d-17c0c1fbb50b" providerId="ADAL" clId="{09ED27F9-8FB9-41A7-B0E4-9A6A9E868437}" dt="2023-02-22T14:35:51.995" v="3191" actId="478"/>
          <ac:spMkLst>
            <pc:docMk/>
            <pc:sldMk cId="1121235958" sldId="367"/>
            <ac:spMk id="6" creationId="{39AFF523-796D-F9F1-A4A8-79E2D904BC53}"/>
          </ac:spMkLst>
        </pc:spChg>
        <pc:spChg chg="del">
          <ac:chgData name="Christopher  Clannachan" userId="dd8963bf-c00e-4198-907d-17c0c1fbb50b" providerId="ADAL" clId="{09ED27F9-8FB9-41A7-B0E4-9A6A9E868437}" dt="2023-02-22T14:35:51.051" v="3189" actId="478"/>
          <ac:spMkLst>
            <pc:docMk/>
            <pc:sldMk cId="1121235958" sldId="367"/>
            <ac:spMk id="7" creationId="{7363F62B-293A-2C39-0BAB-624D849A70B5}"/>
          </ac:spMkLst>
        </pc:spChg>
        <pc:spChg chg="del">
          <ac:chgData name="Christopher  Clannachan" userId="dd8963bf-c00e-4198-907d-17c0c1fbb50b" providerId="ADAL" clId="{09ED27F9-8FB9-41A7-B0E4-9A6A9E868437}" dt="2023-02-22T14:35:48.477" v="3186" actId="478"/>
          <ac:spMkLst>
            <pc:docMk/>
            <pc:sldMk cId="1121235958" sldId="367"/>
            <ac:spMk id="8" creationId="{C80BE072-AEAD-6FC6-5C93-56A826BD276D}"/>
          </ac:spMkLst>
        </pc:spChg>
        <pc:spChg chg="del">
          <ac:chgData name="Christopher  Clannachan" userId="dd8963bf-c00e-4198-907d-17c0c1fbb50b" providerId="ADAL" clId="{09ED27F9-8FB9-41A7-B0E4-9A6A9E868437}" dt="2023-02-22T14:35:50.290" v="3188" actId="478"/>
          <ac:spMkLst>
            <pc:docMk/>
            <pc:sldMk cId="1121235958" sldId="367"/>
            <ac:spMk id="10" creationId="{C28A88B8-7A76-5ACF-DB15-F71305A6FD3D}"/>
          </ac:spMkLst>
        </pc:spChg>
        <pc:spChg chg="del">
          <ac:chgData name="Christopher  Clannachan" userId="dd8963bf-c00e-4198-907d-17c0c1fbb50b" providerId="ADAL" clId="{09ED27F9-8FB9-41A7-B0E4-9A6A9E868437}" dt="2023-02-22T14:35:51.515" v="3190" actId="478"/>
          <ac:spMkLst>
            <pc:docMk/>
            <pc:sldMk cId="1121235958" sldId="367"/>
            <ac:spMk id="11" creationId="{C40CEEDB-E7C8-FAC4-A2AB-40777FCC66FF}"/>
          </ac:spMkLst>
        </pc:spChg>
        <pc:spChg chg="del">
          <ac:chgData name="Christopher  Clannachan" userId="dd8963bf-c00e-4198-907d-17c0c1fbb50b" providerId="ADAL" clId="{09ED27F9-8FB9-41A7-B0E4-9A6A9E868437}" dt="2023-02-22T14:35:52.975" v="3192" actId="478"/>
          <ac:spMkLst>
            <pc:docMk/>
            <pc:sldMk cId="1121235958" sldId="367"/>
            <ac:spMk id="12" creationId="{FF66EDB1-0633-E020-7C48-A053F7D0E6D9}"/>
          </ac:spMkLst>
        </pc:spChg>
        <pc:spChg chg="del">
          <ac:chgData name="Christopher  Clannachan" userId="dd8963bf-c00e-4198-907d-17c0c1fbb50b" providerId="ADAL" clId="{09ED27F9-8FB9-41A7-B0E4-9A6A9E868437}" dt="2023-02-20T11:37:21.851" v="1659" actId="478"/>
          <ac:spMkLst>
            <pc:docMk/>
            <pc:sldMk cId="1121235958" sldId="367"/>
            <ac:spMk id="24" creationId="{4FF2B312-506C-F7AB-5CFC-3F66F37A246A}"/>
          </ac:spMkLst>
        </pc:spChg>
        <pc:graphicFrameChg chg="add mod modGraphic">
          <ac:chgData name="Christopher  Clannachan" userId="dd8963bf-c00e-4198-907d-17c0c1fbb50b" providerId="ADAL" clId="{09ED27F9-8FB9-41A7-B0E4-9A6A9E868437}" dt="2023-02-27T13:28:08.542" v="3348" actId="20577"/>
          <ac:graphicFrameMkLst>
            <pc:docMk/>
            <pc:sldMk cId="1121235958" sldId="367"/>
            <ac:graphicFrameMk id="3" creationId="{B6DF6123-CA08-500A-6E30-D07E14F5F4B7}"/>
          </ac:graphicFrameMkLst>
        </pc:graphicFrameChg>
      </pc:sldChg>
      <pc:sldChg chg="modSp mod modAnim">
        <pc:chgData name="Christopher  Clannachan" userId="dd8963bf-c00e-4198-907d-17c0c1fbb50b" providerId="ADAL" clId="{09ED27F9-8FB9-41A7-B0E4-9A6A9E868437}" dt="2023-02-28T12:31:04.625" v="3683"/>
        <pc:sldMkLst>
          <pc:docMk/>
          <pc:sldMk cId="2075735331" sldId="368"/>
        </pc:sldMkLst>
        <pc:spChg chg="mod">
          <ac:chgData name="Christopher  Clannachan" userId="dd8963bf-c00e-4198-907d-17c0c1fbb50b" providerId="ADAL" clId="{09ED27F9-8FB9-41A7-B0E4-9A6A9E868437}" dt="2023-02-22T13:11:49.720" v="2912" actId="20577"/>
          <ac:spMkLst>
            <pc:docMk/>
            <pc:sldMk cId="2075735331" sldId="368"/>
            <ac:spMk id="4" creationId="{E1552543-BA78-B29D-7823-D8BF3E37F43C}"/>
          </ac:spMkLst>
        </pc:spChg>
      </pc:sldChg>
      <pc:sldChg chg="addSp delSp modSp mod">
        <pc:chgData name="Christopher  Clannachan" userId="dd8963bf-c00e-4198-907d-17c0c1fbb50b" providerId="ADAL" clId="{09ED27F9-8FB9-41A7-B0E4-9A6A9E868437}" dt="2023-02-28T10:46:48.687" v="3677" actId="404"/>
        <pc:sldMkLst>
          <pc:docMk/>
          <pc:sldMk cId="1019333944" sldId="369"/>
        </pc:sldMkLst>
        <pc:spChg chg="mod">
          <ac:chgData name="Christopher  Clannachan" userId="dd8963bf-c00e-4198-907d-17c0c1fbb50b" providerId="ADAL" clId="{09ED27F9-8FB9-41A7-B0E4-9A6A9E868437}" dt="2023-02-27T18:54:37.765" v="3533" actId="207"/>
          <ac:spMkLst>
            <pc:docMk/>
            <pc:sldMk cId="1019333944" sldId="369"/>
            <ac:spMk id="2" creationId="{6019791B-FDC7-2B2E-1FFB-EFBA1368CD6C}"/>
          </ac:spMkLst>
        </pc:spChg>
        <pc:spChg chg="mod">
          <ac:chgData name="Christopher  Clannachan" userId="dd8963bf-c00e-4198-907d-17c0c1fbb50b" providerId="ADAL" clId="{09ED27F9-8FB9-41A7-B0E4-9A6A9E868437}" dt="2023-02-16T14:09:55.743" v="1163" actId="404"/>
          <ac:spMkLst>
            <pc:docMk/>
            <pc:sldMk cId="1019333944" sldId="369"/>
            <ac:spMk id="10" creationId="{4F3F55E5-59B3-E1C8-958C-265D41C4658B}"/>
          </ac:spMkLst>
        </pc:spChg>
        <pc:spChg chg="add del mod">
          <ac:chgData name="Christopher  Clannachan" userId="dd8963bf-c00e-4198-907d-17c0c1fbb50b" providerId="ADAL" clId="{09ED27F9-8FB9-41A7-B0E4-9A6A9E868437}" dt="2023-02-16T14:10:00.384" v="1164" actId="1076"/>
          <ac:spMkLst>
            <pc:docMk/>
            <pc:sldMk cId="1019333944" sldId="369"/>
            <ac:spMk id="11" creationId="{4292465E-DFFE-BC24-06EB-86C4118E3D1A}"/>
          </ac:spMkLst>
        </pc:spChg>
        <pc:graphicFrameChg chg="add del mod modGraphic">
          <ac:chgData name="Christopher  Clannachan" userId="dd8963bf-c00e-4198-907d-17c0c1fbb50b" providerId="ADAL" clId="{09ED27F9-8FB9-41A7-B0E4-9A6A9E868437}" dt="2023-02-16T14:05:59.593" v="924" actId="478"/>
          <ac:graphicFrameMkLst>
            <pc:docMk/>
            <pc:sldMk cId="1019333944" sldId="369"/>
            <ac:graphicFrameMk id="3" creationId="{48A0393C-8E07-57C5-B5AA-475E8CD9D5A1}"/>
          </ac:graphicFrameMkLst>
        </pc:graphicFrameChg>
        <pc:graphicFrameChg chg="add mod modGraphic">
          <ac:chgData name="Christopher  Clannachan" userId="dd8963bf-c00e-4198-907d-17c0c1fbb50b" providerId="ADAL" clId="{09ED27F9-8FB9-41A7-B0E4-9A6A9E868437}" dt="2023-02-28T10:46:48.687" v="3677" actId="404"/>
          <ac:graphicFrameMkLst>
            <pc:docMk/>
            <pc:sldMk cId="1019333944" sldId="369"/>
            <ac:graphicFrameMk id="4" creationId="{61E74B80-E6A3-08F4-33B6-DE25032A9D8A}"/>
          </ac:graphicFrameMkLst>
        </pc:graphicFrameChg>
      </pc:sldChg>
      <pc:sldChg chg="addSp delSp modSp mod">
        <pc:chgData name="Christopher  Clannachan" userId="dd8963bf-c00e-4198-907d-17c0c1fbb50b" providerId="ADAL" clId="{09ED27F9-8FB9-41A7-B0E4-9A6A9E868437}" dt="2023-02-28T15:13:18.738" v="4159" actId="1076"/>
        <pc:sldMkLst>
          <pc:docMk/>
          <pc:sldMk cId="2913346836" sldId="370"/>
        </pc:sldMkLst>
        <pc:spChg chg="mod">
          <ac:chgData name="Christopher  Clannachan" userId="dd8963bf-c00e-4198-907d-17c0c1fbb50b" providerId="ADAL" clId="{09ED27F9-8FB9-41A7-B0E4-9A6A9E868437}" dt="2023-02-28T15:13:18.738" v="4159" actId="1076"/>
          <ac:spMkLst>
            <pc:docMk/>
            <pc:sldMk cId="2913346836" sldId="370"/>
            <ac:spMk id="2" creationId="{34470DA7-6222-6B05-D9EE-D7D576B7BC95}"/>
          </ac:spMkLst>
        </pc:spChg>
        <pc:spChg chg="add mod">
          <ac:chgData name="Christopher  Clannachan" userId="dd8963bf-c00e-4198-907d-17c0c1fbb50b" providerId="ADAL" clId="{09ED27F9-8FB9-41A7-B0E4-9A6A9E868437}" dt="2023-02-28T15:12:59.299" v="4156" actId="1076"/>
          <ac:spMkLst>
            <pc:docMk/>
            <pc:sldMk cId="2913346836" sldId="370"/>
            <ac:spMk id="6" creationId="{5F37629A-B70E-28BA-AB7D-F52D8826A16B}"/>
          </ac:spMkLst>
        </pc:spChg>
        <pc:spChg chg="add del mod">
          <ac:chgData name="Christopher  Clannachan" userId="dd8963bf-c00e-4198-907d-17c0c1fbb50b" providerId="ADAL" clId="{09ED27F9-8FB9-41A7-B0E4-9A6A9E868437}" dt="2023-02-28T15:11:09.178" v="4111"/>
          <ac:spMkLst>
            <pc:docMk/>
            <pc:sldMk cId="2913346836" sldId="370"/>
            <ac:spMk id="7" creationId="{19D0C3D3-317F-6098-8731-2715FEEAC970}"/>
          </ac:spMkLst>
        </pc:spChg>
        <pc:spChg chg="add mod">
          <ac:chgData name="Christopher  Clannachan" userId="dd8963bf-c00e-4198-907d-17c0c1fbb50b" providerId="ADAL" clId="{09ED27F9-8FB9-41A7-B0E4-9A6A9E868437}" dt="2023-02-28T15:12:34.761" v="4152" actId="1076"/>
          <ac:spMkLst>
            <pc:docMk/>
            <pc:sldMk cId="2913346836" sldId="370"/>
            <ac:spMk id="8" creationId="{7F32130B-FD72-B6C5-127E-EE1F72A57C61}"/>
          </ac:spMkLst>
        </pc:spChg>
        <pc:picChg chg="add mod modCrop">
          <ac:chgData name="Christopher  Clannachan" userId="dd8963bf-c00e-4198-907d-17c0c1fbb50b" providerId="ADAL" clId="{09ED27F9-8FB9-41A7-B0E4-9A6A9E868437}" dt="2023-02-28T15:13:04.287" v="4157" actId="1076"/>
          <ac:picMkLst>
            <pc:docMk/>
            <pc:sldMk cId="2913346836" sldId="370"/>
            <ac:picMk id="3" creationId="{95508A8A-62B7-6FA5-6F6A-4E86DFD79F6E}"/>
          </ac:picMkLst>
        </pc:picChg>
        <pc:picChg chg="add mod">
          <ac:chgData name="Christopher  Clannachan" userId="dd8963bf-c00e-4198-907d-17c0c1fbb50b" providerId="ADAL" clId="{09ED27F9-8FB9-41A7-B0E4-9A6A9E868437}" dt="2023-02-28T15:12:00.151" v="4144" actId="1076"/>
          <ac:picMkLst>
            <pc:docMk/>
            <pc:sldMk cId="2913346836" sldId="370"/>
            <ac:picMk id="5" creationId="{04A45C1C-37D2-F71F-5E67-8B20F0272E65}"/>
          </ac:picMkLst>
        </pc:picChg>
        <pc:picChg chg="del">
          <ac:chgData name="Christopher  Clannachan" userId="dd8963bf-c00e-4198-907d-17c0c1fbb50b" providerId="ADAL" clId="{09ED27F9-8FB9-41A7-B0E4-9A6A9E868437}" dt="2023-02-28T15:08:27.700" v="4030" actId="478"/>
          <ac:picMkLst>
            <pc:docMk/>
            <pc:sldMk cId="2913346836" sldId="370"/>
            <ac:picMk id="1026" creationId="{EAE16A49-E3C9-06C9-DBB4-0BBA455CDC1E}"/>
          </ac:picMkLst>
        </pc:picChg>
      </pc:sldChg>
      <pc:sldChg chg="addSp delSp modSp mod ord delAnim modAnim modNotesTx">
        <pc:chgData name="Christopher  Clannachan" userId="dd8963bf-c00e-4198-907d-17c0c1fbb50b" providerId="ADAL" clId="{09ED27F9-8FB9-41A7-B0E4-9A6A9E868437}" dt="2023-02-27T19:18:31.573" v="3574" actId="20577"/>
        <pc:sldMkLst>
          <pc:docMk/>
          <pc:sldMk cId="147934520" sldId="371"/>
        </pc:sldMkLst>
        <pc:spChg chg="mod">
          <ac:chgData name="Christopher  Clannachan" userId="dd8963bf-c00e-4198-907d-17c0c1fbb50b" providerId="ADAL" clId="{09ED27F9-8FB9-41A7-B0E4-9A6A9E868437}" dt="2023-02-16T14:20:36.181" v="1256" actId="20577"/>
          <ac:spMkLst>
            <pc:docMk/>
            <pc:sldMk cId="147934520" sldId="371"/>
            <ac:spMk id="2" creationId="{105CDD60-3659-FF2A-345C-FAB5BC34D036}"/>
          </ac:spMkLst>
        </pc:spChg>
        <pc:spChg chg="add del mod">
          <ac:chgData name="Christopher  Clannachan" userId="dd8963bf-c00e-4198-907d-17c0c1fbb50b" providerId="ADAL" clId="{09ED27F9-8FB9-41A7-B0E4-9A6A9E868437}" dt="2023-02-20T12:15:51.228" v="1991" actId="478"/>
          <ac:spMkLst>
            <pc:docMk/>
            <pc:sldMk cId="147934520" sldId="371"/>
            <ac:spMk id="3" creationId="{23F8BB64-3684-866A-6322-13B7378ADD65}"/>
          </ac:spMkLst>
        </pc:spChg>
        <pc:spChg chg="add mod">
          <ac:chgData name="Christopher  Clannachan" userId="dd8963bf-c00e-4198-907d-17c0c1fbb50b" providerId="ADAL" clId="{09ED27F9-8FB9-41A7-B0E4-9A6A9E868437}" dt="2023-02-16T14:49:47.736" v="1631" actId="14100"/>
          <ac:spMkLst>
            <pc:docMk/>
            <pc:sldMk cId="147934520" sldId="371"/>
            <ac:spMk id="4" creationId="{F4C9FDA2-3890-68F0-803D-EF4A9A78E026}"/>
          </ac:spMkLst>
        </pc:spChg>
        <pc:spChg chg="add mod">
          <ac:chgData name="Christopher  Clannachan" userId="dd8963bf-c00e-4198-907d-17c0c1fbb50b" providerId="ADAL" clId="{09ED27F9-8FB9-41A7-B0E4-9A6A9E868437}" dt="2023-02-16T14:49:45.247" v="1630" actId="14100"/>
          <ac:spMkLst>
            <pc:docMk/>
            <pc:sldMk cId="147934520" sldId="371"/>
            <ac:spMk id="5" creationId="{E4596CDD-99D6-ED04-9DE7-62D17EC719E2}"/>
          </ac:spMkLst>
        </pc:spChg>
        <pc:spChg chg="mod">
          <ac:chgData name="Christopher  Clannachan" userId="dd8963bf-c00e-4198-907d-17c0c1fbb50b" providerId="ADAL" clId="{09ED27F9-8FB9-41A7-B0E4-9A6A9E868437}" dt="2023-02-27T19:18:31.573" v="3574" actId="20577"/>
          <ac:spMkLst>
            <pc:docMk/>
            <pc:sldMk cId="147934520" sldId="371"/>
            <ac:spMk id="6" creationId="{D1381B56-DAA7-34D5-EE02-19648F77F658}"/>
          </ac:spMkLst>
        </pc:spChg>
        <pc:spChg chg="add mod">
          <ac:chgData name="Christopher  Clannachan" userId="dd8963bf-c00e-4198-907d-17c0c1fbb50b" providerId="ADAL" clId="{09ED27F9-8FB9-41A7-B0E4-9A6A9E868437}" dt="2023-02-16T14:49:54.559" v="1633" actId="14100"/>
          <ac:spMkLst>
            <pc:docMk/>
            <pc:sldMk cId="147934520" sldId="371"/>
            <ac:spMk id="7" creationId="{3FB49D0D-8B06-A921-0D44-4A388F319A3C}"/>
          </ac:spMkLst>
        </pc:spChg>
        <pc:picChg chg="del">
          <ac:chgData name="Christopher  Clannachan" userId="dd8963bf-c00e-4198-907d-17c0c1fbb50b" providerId="ADAL" clId="{09ED27F9-8FB9-41A7-B0E4-9A6A9E868437}" dt="2023-02-16T14:20:37.527" v="1257" actId="478"/>
          <ac:picMkLst>
            <pc:docMk/>
            <pc:sldMk cId="147934520" sldId="371"/>
            <ac:picMk id="1026" creationId="{A181C5B4-A3E7-C53E-03AB-F8FE3C292008}"/>
          </ac:picMkLst>
        </pc:picChg>
      </pc:sldChg>
      <pc:sldChg chg="addSp delSp modSp mod ord">
        <pc:chgData name="Christopher  Clannachan" userId="dd8963bf-c00e-4198-907d-17c0c1fbb50b" providerId="ADAL" clId="{09ED27F9-8FB9-41A7-B0E4-9A6A9E868437}" dt="2023-02-27T18:57:02.065" v="3548" actId="14100"/>
        <pc:sldMkLst>
          <pc:docMk/>
          <pc:sldMk cId="790864938" sldId="372"/>
        </pc:sldMkLst>
        <pc:spChg chg="mod">
          <ac:chgData name="Christopher  Clannachan" userId="dd8963bf-c00e-4198-907d-17c0c1fbb50b" providerId="ADAL" clId="{09ED27F9-8FB9-41A7-B0E4-9A6A9E868437}" dt="2023-02-22T13:11:46.913" v="2910" actId="20577"/>
          <ac:spMkLst>
            <pc:docMk/>
            <pc:sldMk cId="790864938" sldId="372"/>
            <ac:spMk id="2" creationId="{4D5BC417-BC02-A4E6-99C5-6472715316C4}"/>
          </ac:spMkLst>
        </pc:spChg>
        <pc:picChg chg="mod">
          <ac:chgData name="Christopher  Clannachan" userId="dd8963bf-c00e-4198-907d-17c0c1fbb50b" providerId="ADAL" clId="{09ED27F9-8FB9-41A7-B0E4-9A6A9E868437}" dt="2023-02-27T18:56:57.072" v="3546" actId="1076"/>
          <ac:picMkLst>
            <pc:docMk/>
            <pc:sldMk cId="790864938" sldId="372"/>
            <ac:picMk id="4" creationId="{944AD809-4B55-A2CC-1DDA-4AD5C629BB30}"/>
          </ac:picMkLst>
        </pc:picChg>
        <pc:picChg chg="del">
          <ac:chgData name="Christopher  Clannachan" userId="dd8963bf-c00e-4198-907d-17c0c1fbb50b" providerId="ADAL" clId="{09ED27F9-8FB9-41A7-B0E4-9A6A9E868437}" dt="2023-02-27T18:55:54.373" v="3534" actId="478"/>
          <ac:picMkLst>
            <pc:docMk/>
            <pc:sldMk cId="790864938" sldId="372"/>
            <ac:picMk id="13" creationId="{17DBC7D4-5528-6573-1A29-32BBBF154C48}"/>
          </ac:picMkLst>
        </pc:picChg>
        <pc:picChg chg="add mod">
          <ac:chgData name="Christopher  Clannachan" userId="dd8963bf-c00e-4198-907d-17c0c1fbb50b" providerId="ADAL" clId="{09ED27F9-8FB9-41A7-B0E4-9A6A9E868437}" dt="2023-02-27T18:57:02.065" v="3548" actId="14100"/>
          <ac:picMkLst>
            <pc:docMk/>
            <pc:sldMk cId="790864938" sldId="372"/>
            <ac:picMk id="1026" creationId="{BC736F1E-2C5A-AFEB-38B0-58AE8FF15313}"/>
          </ac:picMkLst>
        </pc:picChg>
      </pc:sldChg>
      <pc:sldChg chg="modSp del mod">
        <pc:chgData name="Christopher  Clannachan" userId="dd8963bf-c00e-4198-907d-17c0c1fbb50b" providerId="ADAL" clId="{09ED27F9-8FB9-41A7-B0E4-9A6A9E868437}" dt="2023-02-22T14:06:04.677" v="3141" actId="47"/>
        <pc:sldMkLst>
          <pc:docMk/>
          <pc:sldMk cId="3774942987" sldId="373"/>
        </pc:sldMkLst>
        <pc:spChg chg="mod">
          <ac:chgData name="Christopher  Clannachan" userId="dd8963bf-c00e-4198-907d-17c0c1fbb50b" providerId="ADAL" clId="{09ED27F9-8FB9-41A7-B0E4-9A6A9E868437}" dt="2023-02-22T13:11:42.530" v="2908" actId="20577"/>
          <ac:spMkLst>
            <pc:docMk/>
            <pc:sldMk cId="3774942987" sldId="373"/>
            <ac:spMk id="2" creationId="{4D5BC417-BC02-A4E6-99C5-6472715316C4}"/>
          </ac:spMkLst>
        </pc:spChg>
      </pc:sldChg>
      <pc:sldChg chg="del">
        <pc:chgData name="Christopher  Clannachan" userId="dd8963bf-c00e-4198-907d-17c0c1fbb50b" providerId="ADAL" clId="{09ED27F9-8FB9-41A7-B0E4-9A6A9E868437}" dt="2023-02-20T13:11:06.802" v="2796" actId="47"/>
        <pc:sldMkLst>
          <pc:docMk/>
          <pc:sldMk cId="3120534320" sldId="374"/>
        </pc:sldMkLst>
      </pc:sldChg>
      <pc:sldChg chg="addSp delSp modSp add mod ord setBg">
        <pc:chgData name="Christopher  Clannachan" userId="dd8963bf-c00e-4198-907d-17c0c1fbb50b" providerId="ADAL" clId="{09ED27F9-8FB9-41A7-B0E4-9A6A9E868437}" dt="2023-02-27T19:12:18.367" v="3564"/>
        <pc:sldMkLst>
          <pc:docMk/>
          <pc:sldMk cId="3487487611" sldId="375"/>
        </pc:sldMkLst>
        <pc:spChg chg="mod ord">
          <ac:chgData name="Christopher  Clannachan" userId="dd8963bf-c00e-4198-907d-17c0c1fbb50b" providerId="ADAL" clId="{09ED27F9-8FB9-41A7-B0E4-9A6A9E868437}" dt="2023-02-20T10:44:19.249" v="1657" actId="20577"/>
          <ac:spMkLst>
            <pc:docMk/>
            <pc:sldMk cId="3487487611" sldId="375"/>
            <ac:spMk id="2" creationId="{DB500895-FF56-C647-EC6E-88FE6B5E0A98}"/>
          </ac:spMkLst>
        </pc:spChg>
        <pc:spChg chg="add del">
          <ac:chgData name="Christopher  Clannachan" userId="dd8963bf-c00e-4198-907d-17c0c1fbb50b" providerId="ADAL" clId="{09ED27F9-8FB9-41A7-B0E4-9A6A9E868437}" dt="2023-02-16T14:14:58.868" v="1203" actId="26606"/>
          <ac:spMkLst>
            <pc:docMk/>
            <pc:sldMk cId="3487487611" sldId="375"/>
            <ac:spMk id="2055" creationId="{F5F0CD5C-72F3-4090-8A69-8E15CB432AC2}"/>
          </ac:spMkLst>
        </pc:spChg>
        <pc:spChg chg="add del">
          <ac:chgData name="Christopher  Clannachan" userId="dd8963bf-c00e-4198-907d-17c0c1fbb50b" providerId="ADAL" clId="{09ED27F9-8FB9-41A7-B0E4-9A6A9E868437}" dt="2023-02-16T14:14:58.868" v="1203" actId="26606"/>
          <ac:spMkLst>
            <pc:docMk/>
            <pc:sldMk cId="3487487611" sldId="375"/>
            <ac:spMk id="2057" creationId="{217496A2-9394-4FB7-BA0E-717D2D2E7A43}"/>
          </ac:spMkLst>
        </pc:spChg>
        <pc:spChg chg="add del">
          <ac:chgData name="Christopher  Clannachan" userId="dd8963bf-c00e-4198-907d-17c0c1fbb50b" providerId="ADAL" clId="{09ED27F9-8FB9-41A7-B0E4-9A6A9E868437}" dt="2023-02-16T14:14:58.868" v="1203" actId="26606"/>
          <ac:spMkLst>
            <pc:docMk/>
            <pc:sldMk cId="3487487611" sldId="375"/>
            <ac:spMk id="2063" creationId="{67374FB5-CBB7-46FF-95B5-2251BC6856ED}"/>
          </ac:spMkLst>
        </pc:spChg>
        <pc:spChg chg="add del">
          <ac:chgData name="Christopher  Clannachan" userId="dd8963bf-c00e-4198-907d-17c0c1fbb50b" providerId="ADAL" clId="{09ED27F9-8FB9-41A7-B0E4-9A6A9E868437}" dt="2023-02-16T14:14:58.868" v="1203" actId="26606"/>
          <ac:spMkLst>
            <pc:docMk/>
            <pc:sldMk cId="3487487611" sldId="375"/>
            <ac:spMk id="2065" creationId="{34BCEAB7-D9E0-40A4-9254-8593BD346EAB}"/>
          </ac:spMkLst>
        </pc:spChg>
        <pc:spChg chg="add del">
          <ac:chgData name="Christopher  Clannachan" userId="dd8963bf-c00e-4198-907d-17c0c1fbb50b" providerId="ADAL" clId="{09ED27F9-8FB9-41A7-B0E4-9A6A9E868437}" dt="2023-02-16T14:14:58.868" v="1203" actId="26606"/>
          <ac:spMkLst>
            <pc:docMk/>
            <pc:sldMk cId="3487487611" sldId="375"/>
            <ac:spMk id="2067" creationId="{D567A354-BB63-405C-8E5F-2F510E670F16}"/>
          </ac:spMkLst>
        </pc:spChg>
        <pc:spChg chg="add del">
          <ac:chgData name="Christopher  Clannachan" userId="dd8963bf-c00e-4198-907d-17c0c1fbb50b" providerId="ADAL" clId="{09ED27F9-8FB9-41A7-B0E4-9A6A9E868437}" dt="2023-02-16T14:14:58.868" v="1203" actId="26606"/>
          <ac:spMkLst>
            <pc:docMk/>
            <pc:sldMk cId="3487487611" sldId="375"/>
            <ac:spMk id="2069" creationId="{9185A8D7-2F20-4F7A-97BE-21DB1654C7F7}"/>
          </ac:spMkLst>
        </pc:spChg>
        <pc:spChg chg="add del">
          <ac:chgData name="Christopher  Clannachan" userId="dd8963bf-c00e-4198-907d-17c0c1fbb50b" providerId="ADAL" clId="{09ED27F9-8FB9-41A7-B0E4-9A6A9E868437}" dt="2023-02-16T14:14:58.868" v="1203" actId="26606"/>
          <ac:spMkLst>
            <pc:docMk/>
            <pc:sldMk cId="3487487611" sldId="375"/>
            <ac:spMk id="2071" creationId="{CB65BD56-22B3-4E13-BFCA-B8E8BEB92D6C}"/>
          </ac:spMkLst>
        </pc:spChg>
        <pc:spChg chg="add del">
          <ac:chgData name="Christopher  Clannachan" userId="dd8963bf-c00e-4198-907d-17c0c1fbb50b" providerId="ADAL" clId="{09ED27F9-8FB9-41A7-B0E4-9A6A9E868437}" dt="2023-02-16T14:14:58.868" v="1203" actId="26606"/>
          <ac:spMkLst>
            <pc:docMk/>
            <pc:sldMk cId="3487487611" sldId="375"/>
            <ac:spMk id="2073" creationId="{6790ED68-BCA0-4247-A72F-1CB85DF068C3}"/>
          </ac:spMkLst>
        </pc:spChg>
        <pc:spChg chg="add del">
          <ac:chgData name="Christopher  Clannachan" userId="dd8963bf-c00e-4198-907d-17c0c1fbb50b" providerId="ADAL" clId="{09ED27F9-8FB9-41A7-B0E4-9A6A9E868437}" dt="2023-02-16T14:14:58.868" v="1203" actId="26606"/>
          <ac:spMkLst>
            <pc:docMk/>
            <pc:sldMk cId="3487487611" sldId="375"/>
            <ac:spMk id="2075" creationId="{DD0F2B3F-DC55-4FA7-B667-1ACD07920937}"/>
          </ac:spMkLst>
        </pc:spChg>
        <pc:spChg chg="add del">
          <ac:chgData name="Christopher  Clannachan" userId="dd8963bf-c00e-4198-907d-17c0c1fbb50b" providerId="ADAL" clId="{09ED27F9-8FB9-41A7-B0E4-9A6A9E868437}" dt="2023-02-16T14:15:02.555" v="1205" actId="26606"/>
          <ac:spMkLst>
            <pc:docMk/>
            <pc:sldMk cId="3487487611" sldId="375"/>
            <ac:spMk id="2079" creationId="{66D61E08-70C3-48D8-BEA0-787111DC30DA}"/>
          </ac:spMkLst>
        </pc:spChg>
        <pc:spChg chg="add del">
          <ac:chgData name="Christopher  Clannachan" userId="dd8963bf-c00e-4198-907d-17c0c1fbb50b" providerId="ADAL" clId="{09ED27F9-8FB9-41A7-B0E4-9A6A9E868437}" dt="2023-02-16T14:15:02.555" v="1205" actId="26606"/>
          <ac:spMkLst>
            <pc:docMk/>
            <pc:sldMk cId="3487487611" sldId="375"/>
            <ac:spMk id="2080" creationId="{FC55298F-0AE5-478E-AD2B-03C2614C5833}"/>
          </ac:spMkLst>
        </pc:spChg>
        <pc:spChg chg="add del">
          <ac:chgData name="Christopher  Clannachan" userId="dd8963bf-c00e-4198-907d-17c0c1fbb50b" providerId="ADAL" clId="{09ED27F9-8FB9-41A7-B0E4-9A6A9E868437}" dt="2023-02-16T14:15:02.555" v="1205" actId="26606"/>
          <ac:spMkLst>
            <pc:docMk/>
            <pc:sldMk cId="3487487611" sldId="375"/>
            <ac:spMk id="2081" creationId="{C180E4EA-0B63-4779-A895-7E90E71088F3}"/>
          </ac:spMkLst>
        </pc:spChg>
        <pc:spChg chg="add del">
          <ac:chgData name="Christopher  Clannachan" userId="dd8963bf-c00e-4198-907d-17c0c1fbb50b" providerId="ADAL" clId="{09ED27F9-8FB9-41A7-B0E4-9A6A9E868437}" dt="2023-02-16T14:15:02.555" v="1205" actId="26606"/>
          <ac:spMkLst>
            <pc:docMk/>
            <pc:sldMk cId="3487487611" sldId="375"/>
            <ac:spMk id="2082" creationId="{CEE01D9D-3DE8-4EED-B0D3-8F3C79CC7673}"/>
          </ac:spMkLst>
        </pc:spChg>
        <pc:spChg chg="add del">
          <ac:chgData name="Christopher  Clannachan" userId="dd8963bf-c00e-4198-907d-17c0c1fbb50b" providerId="ADAL" clId="{09ED27F9-8FB9-41A7-B0E4-9A6A9E868437}" dt="2023-02-16T14:15:02.555" v="1205" actId="26606"/>
          <ac:spMkLst>
            <pc:docMk/>
            <pc:sldMk cId="3487487611" sldId="375"/>
            <ac:spMk id="2083" creationId="{89AF5CE9-607F-43F4-8983-DCD6DA4051FD}"/>
          </ac:spMkLst>
        </pc:spChg>
        <pc:spChg chg="add del">
          <ac:chgData name="Christopher  Clannachan" userId="dd8963bf-c00e-4198-907d-17c0c1fbb50b" providerId="ADAL" clId="{09ED27F9-8FB9-41A7-B0E4-9A6A9E868437}" dt="2023-02-16T14:15:02.555" v="1205" actId="26606"/>
          <ac:spMkLst>
            <pc:docMk/>
            <pc:sldMk cId="3487487611" sldId="375"/>
            <ac:spMk id="2084" creationId="{6EEA2DBD-9E1E-4521-8C01-F32AD18A89E3}"/>
          </ac:spMkLst>
        </pc:spChg>
        <pc:spChg chg="add del">
          <ac:chgData name="Christopher  Clannachan" userId="dd8963bf-c00e-4198-907d-17c0c1fbb50b" providerId="ADAL" clId="{09ED27F9-8FB9-41A7-B0E4-9A6A9E868437}" dt="2023-02-16T14:15:02.555" v="1205" actId="26606"/>
          <ac:spMkLst>
            <pc:docMk/>
            <pc:sldMk cId="3487487611" sldId="375"/>
            <ac:spMk id="2085" creationId="{15BBD2C1-BA9B-46A9-A27A-33498B169272}"/>
          </ac:spMkLst>
        </pc:spChg>
        <pc:spChg chg="add del">
          <ac:chgData name="Christopher  Clannachan" userId="dd8963bf-c00e-4198-907d-17c0c1fbb50b" providerId="ADAL" clId="{09ED27F9-8FB9-41A7-B0E4-9A6A9E868437}" dt="2023-02-16T14:15:09.555" v="1207" actId="26606"/>
          <ac:spMkLst>
            <pc:docMk/>
            <pc:sldMk cId="3487487611" sldId="375"/>
            <ac:spMk id="2087" creationId="{3167F201-EA3A-41F3-8305-5985A44A95A1}"/>
          </ac:spMkLst>
        </pc:spChg>
        <pc:spChg chg="add del">
          <ac:chgData name="Christopher  Clannachan" userId="dd8963bf-c00e-4198-907d-17c0c1fbb50b" providerId="ADAL" clId="{09ED27F9-8FB9-41A7-B0E4-9A6A9E868437}" dt="2023-02-16T14:15:09.555" v="1207" actId="26606"/>
          <ac:spMkLst>
            <pc:docMk/>
            <pc:sldMk cId="3487487611" sldId="375"/>
            <ac:spMk id="2088" creationId="{FFD44D11-B1C5-420A-9591-370DC8BAA10E}"/>
          </ac:spMkLst>
        </pc:spChg>
        <pc:spChg chg="add del">
          <ac:chgData name="Christopher  Clannachan" userId="dd8963bf-c00e-4198-907d-17c0c1fbb50b" providerId="ADAL" clId="{09ED27F9-8FB9-41A7-B0E4-9A6A9E868437}" dt="2023-02-16T14:15:09.555" v="1207" actId="26606"/>
          <ac:spMkLst>
            <pc:docMk/>
            <pc:sldMk cId="3487487611" sldId="375"/>
            <ac:spMk id="2091" creationId="{1C4DC544-6AEA-484E-A978-32384E2F9BD9}"/>
          </ac:spMkLst>
        </pc:spChg>
        <pc:spChg chg="add del">
          <ac:chgData name="Christopher  Clannachan" userId="dd8963bf-c00e-4198-907d-17c0c1fbb50b" providerId="ADAL" clId="{09ED27F9-8FB9-41A7-B0E4-9A6A9E868437}" dt="2023-02-16T14:15:09.555" v="1207" actId="26606"/>
          <ac:spMkLst>
            <pc:docMk/>
            <pc:sldMk cId="3487487611" sldId="375"/>
            <ac:spMk id="2092" creationId="{A1F1470C-B594-449D-A8CD-EB7BC156F7BD}"/>
          </ac:spMkLst>
        </pc:spChg>
        <pc:spChg chg="add del">
          <ac:chgData name="Christopher  Clannachan" userId="dd8963bf-c00e-4198-907d-17c0c1fbb50b" providerId="ADAL" clId="{09ED27F9-8FB9-41A7-B0E4-9A6A9E868437}" dt="2023-02-16T14:15:09.555" v="1207" actId="26606"/>
          <ac:spMkLst>
            <pc:docMk/>
            <pc:sldMk cId="3487487611" sldId="375"/>
            <ac:spMk id="2093" creationId="{B809F8B1-FE88-427F-98C6-1B8CFED80282}"/>
          </ac:spMkLst>
        </pc:spChg>
        <pc:spChg chg="add del">
          <ac:chgData name="Christopher  Clannachan" userId="dd8963bf-c00e-4198-907d-17c0c1fbb50b" providerId="ADAL" clId="{09ED27F9-8FB9-41A7-B0E4-9A6A9E868437}" dt="2023-02-16T14:15:09.555" v="1207" actId="26606"/>
          <ac:spMkLst>
            <pc:docMk/>
            <pc:sldMk cId="3487487611" sldId="375"/>
            <ac:spMk id="2094" creationId="{2050D290-680D-48D7-9488-498F59E54FFC}"/>
          </ac:spMkLst>
        </pc:spChg>
        <pc:spChg chg="add del">
          <ac:chgData name="Christopher  Clannachan" userId="dd8963bf-c00e-4198-907d-17c0c1fbb50b" providerId="ADAL" clId="{09ED27F9-8FB9-41A7-B0E4-9A6A9E868437}" dt="2023-02-16T14:15:09.555" v="1207" actId="26606"/>
          <ac:spMkLst>
            <pc:docMk/>
            <pc:sldMk cId="3487487611" sldId="375"/>
            <ac:spMk id="2095" creationId="{E8C81616-E276-41D8-92C5-1C891FE995BE}"/>
          </ac:spMkLst>
        </pc:spChg>
        <pc:spChg chg="add del">
          <ac:chgData name="Christopher  Clannachan" userId="dd8963bf-c00e-4198-907d-17c0c1fbb50b" providerId="ADAL" clId="{09ED27F9-8FB9-41A7-B0E4-9A6A9E868437}" dt="2023-02-16T14:15:09.555" v="1207" actId="26606"/>
          <ac:spMkLst>
            <pc:docMk/>
            <pc:sldMk cId="3487487611" sldId="375"/>
            <ac:spMk id="2096" creationId="{86BBDB21-2BF1-4C2F-A790-19FBC789C3F2}"/>
          </ac:spMkLst>
        </pc:spChg>
        <pc:spChg chg="add del">
          <ac:chgData name="Christopher  Clannachan" userId="dd8963bf-c00e-4198-907d-17c0c1fbb50b" providerId="ADAL" clId="{09ED27F9-8FB9-41A7-B0E4-9A6A9E868437}" dt="2023-02-16T14:15:09.555" v="1207" actId="26606"/>
          <ac:spMkLst>
            <pc:docMk/>
            <pc:sldMk cId="3487487611" sldId="375"/>
            <ac:spMk id="2097" creationId="{E78FF87C-9F4A-4F75-998D-3ECB6543BAB8}"/>
          </ac:spMkLst>
        </pc:spChg>
        <pc:picChg chg="add mod">
          <ac:chgData name="Christopher  Clannachan" userId="dd8963bf-c00e-4198-907d-17c0c1fbb50b" providerId="ADAL" clId="{09ED27F9-8FB9-41A7-B0E4-9A6A9E868437}" dt="2023-02-16T14:15:09.555" v="1208" actId="26606"/>
          <ac:picMkLst>
            <pc:docMk/>
            <pc:sldMk cId="3487487611" sldId="375"/>
            <ac:picMk id="2050" creationId="{2EC78BB8-FC4A-42BF-9C7F-06F2F8F781C2}"/>
          </ac:picMkLst>
        </pc:picChg>
        <pc:cxnChg chg="add del">
          <ac:chgData name="Christopher  Clannachan" userId="dd8963bf-c00e-4198-907d-17c0c1fbb50b" providerId="ADAL" clId="{09ED27F9-8FB9-41A7-B0E4-9A6A9E868437}" dt="2023-02-16T14:14:58.868" v="1203" actId="26606"/>
          <ac:cxnSpMkLst>
            <pc:docMk/>
            <pc:sldMk cId="3487487611" sldId="375"/>
            <ac:cxnSpMk id="2059" creationId="{D02CF681-4765-4E88-802F-B2474DCD516A}"/>
          </ac:cxnSpMkLst>
        </pc:cxnChg>
        <pc:cxnChg chg="add del">
          <ac:chgData name="Christopher  Clannachan" userId="dd8963bf-c00e-4198-907d-17c0c1fbb50b" providerId="ADAL" clId="{09ED27F9-8FB9-41A7-B0E4-9A6A9E868437}" dt="2023-02-16T14:14:58.868" v="1203" actId="26606"/>
          <ac:cxnSpMkLst>
            <pc:docMk/>
            <pc:sldMk cId="3487487611" sldId="375"/>
            <ac:cxnSpMk id="2061" creationId="{3D57B2BA-243C-45C7-A5D8-46CA719437FC}"/>
          </ac:cxnSpMkLst>
        </pc:cxnChg>
        <pc:cxnChg chg="add del">
          <ac:chgData name="Christopher  Clannachan" userId="dd8963bf-c00e-4198-907d-17c0c1fbb50b" providerId="ADAL" clId="{09ED27F9-8FB9-41A7-B0E4-9A6A9E868437}" dt="2023-02-16T14:15:02.555" v="1205" actId="26606"/>
          <ac:cxnSpMkLst>
            <pc:docMk/>
            <pc:sldMk cId="3487487611" sldId="375"/>
            <ac:cxnSpMk id="2077" creationId="{A57C1A16-B8AB-4D99-A195-A38F556A6486}"/>
          </ac:cxnSpMkLst>
        </pc:cxnChg>
        <pc:cxnChg chg="add del">
          <ac:chgData name="Christopher  Clannachan" userId="dd8963bf-c00e-4198-907d-17c0c1fbb50b" providerId="ADAL" clId="{09ED27F9-8FB9-41A7-B0E4-9A6A9E868437}" dt="2023-02-16T14:15:02.555" v="1205" actId="26606"/>
          <ac:cxnSpMkLst>
            <pc:docMk/>
            <pc:sldMk cId="3487487611" sldId="375"/>
            <ac:cxnSpMk id="2078" creationId="{F8A9B20B-D1DD-4573-B5EC-558029519236}"/>
          </ac:cxnSpMkLst>
        </pc:cxnChg>
        <pc:cxnChg chg="add del">
          <ac:chgData name="Christopher  Clannachan" userId="dd8963bf-c00e-4198-907d-17c0c1fbb50b" providerId="ADAL" clId="{09ED27F9-8FB9-41A7-B0E4-9A6A9E868437}" dt="2023-02-16T14:15:09.555" v="1207" actId="26606"/>
          <ac:cxnSpMkLst>
            <pc:docMk/>
            <pc:sldMk cId="3487487611" sldId="375"/>
            <ac:cxnSpMk id="2089" creationId="{9FF46BC6-C78D-47E7-87CF-A1DD38B02BD3}"/>
          </ac:cxnSpMkLst>
        </pc:cxnChg>
        <pc:cxnChg chg="add del">
          <ac:chgData name="Christopher  Clannachan" userId="dd8963bf-c00e-4198-907d-17c0c1fbb50b" providerId="ADAL" clId="{09ED27F9-8FB9-41A7-B0E4-9A6A9E868437}" dt="2023-02-16T14:15:09.555" v="1207" actId="26606"/>
          <ac:cxnSpMkLst>
            <pc:docMk/>
            <pc:sldMk cId="3487487611" sldId="375"/>
            <ac:cxnSpMk id="2090" creationId="{BE3C958F-F320-49F4-9AB7-FD2F51A7712E}"/>
          </ac:cxnSpMkLst>
        </pc:cxnChg>
      </pc:sldChg>
      <pc:sldChg chg="modSp add del mod ord setBg">
        <pc:chgData name="Christopher  Clannachan" userId="dd8963bf-c00e-4198-907d-17c0c1fbb50b" providerId="ADAL" clId="{09ED27F9-8FB9-41A7-B0E4-9A6A9E868437}" dt="2023-02-28T12:45:27.312" v="3693" actId="47"/>
        <pc:sldMkLst>
          <pc:docMk/>
          <pc:sldMk cId="2692755483" sldId="376"/>
        </pc:sldMkLst>
        <pc:spChg chg="mod">
          <ac:chgData name="Christopher  Clannachan" userId="dd8963bf-c00e-4198-907d-17c0c1fbb50b" providerId="ADAL" clId="{09ED27F9-8FB9-41A7-B0E4-9A6A9E868437}" dt="2023-02-22T13:48:20.851" v="3077" actId="20577"/>
          <ac:spMkLst>
            <pc:docMk/>
            <pc:sldMk cId="2692755483" sldId="376"/>
            <ac:spMk id="2" creationId="{DB500895-FF56-C647-EC6E-88FE6B5E0A98}"/>
          </ac:spMkLst>
        </pc:spChg>
      </pc:sldChg>
      <pc:sldChg chg="add del">
        <pc:chgData name="Christopher  Clannachan" userId="dd8963bf-c00e-4198-907d-17c0c1fbb50b" providerId="ADAL" clId="{09ED27F9-8FB9-41A7-B0E4-9A6A9E868437}" dt="2023-02-20T11:41:14.987" v="1709" actId="47"/>
        <pc:sldMkLst>
          <pc:docMk/>
          <pc:sldMk cId="3039275645" sldId="377"/>
        </pc:sldMkLst>
      </pc:sldChg>
      <pc:sldChg chg="addSp delSp modSp add mod ord delAnim modAnim modNotesTx">
        <pc:chgData name="Christopher  Clannachan" userId="dd8963bf-c00e-4198-907d-17c0c1fbb50b" providerId="ADAL" clId="{09ED27F9-8FB9-41A7-B0E4-9A6A9E868437}" dt="2023-02-28T10:54:59.988" v="3678"/>
        <pc:sldMkLst>
          <pc:docMk/>
          <pc:sldMk cId="3447462493" sldId="378"/>
        </pc:sldMkLst>
        <pc:spChg chg="mod">
          <ac:chgData name="Christopher  Clannachan" userId="dd8963bf-c00e-4198-907d-17c0c1fbb50b" providerId="ADAL" clId="{09ED27F9-8FB9-41A7-B0E4-9A6A9E868437}" dt="2023-02-20T11:45:05.738" v="1719" actId="20577"/>
          <ac:spMkLst>
            <pc:docMk/>
            <pc:sldMk cId="3447462493" sldId="378"/>
            <ac:spMk id="2" creationId="{105CDD60-3659-FF2A-345C-FAB5BC34D036}"/>
          </ac:spMkLst>
        </pc:spChg>
        <pc:spChg chg="add mod">
          <ac:chgData name="Christopher  Clannachan" userId="dd8963bf-c00e-4198-907d-17c0c1fbb50b" providerId="ADAL" clId="{09ED27F9-8FB9-41A7-B0E4-9A6A9E868437}" dt="2023-02-27T19:52:59.701" v="3636" actId="20577"/>
          <ac:spMkLst>
            <pc:docMk/>
            <pc:sldMk cId="3447462493" sldId="378"/>
            <ac:spMk id="3" creationId="{021874B5-0F58-3828-6230-A4CF83A000A7}"/>
          </ac:spMkLst>
        </pc:spChg>
        <pc:spChg chg="mod">
          <ac:chgData name="Christopher  Clannachan" userId="dd8963bf-c00e-4198-907d-17c0c1fbb50b" providerId="ADAL" clId="{09ED27F9-8FB9-41A7-B0E4-9A6A9E868437}" dt="2023-02-27T19:52:45.536" v="3583" actId="1076"/>
          <ac:spMkLst>
            <pc:docMk/>
            <pc:sldMk cId="3447462493" sldId="378"/>
            <ac:spMk id="4" creationId="{F4C9FDA2-3890-68F0-803D-EF4A9A78E026}"/>
          </ac:spMkLst>
        </pc:spChg>
        <pc:spChg chg="del">
          <ac:chgData name="Christopher  Clannachan" userId="dd8963bf-c00e-4198-907d-17c0c1fbb50b" providerId="ADAL" clId="{09ED27F9-8FB9-41A7-B0E4-9A6A9E868437}" dt="2023-02-20T11:45:26.911" v="1759" actId="478"/>
          <ac:spMkLst>
            <pc:docMk/>
            <pc:sldMk cId="3447462493" sldId="378"/>
            <ac:spMk id="5" creationId="{E4596CDD-99D6-ED04-9DE7-62D17EC719E2}"/>
          </ac:spMkLst>
        </pc:spChg>
        <pc:spChg chg="mod">
          <ac:chgData name="Christopher  Clannachan" userId="dd8963bf-c00e-4198-907d-17c0c1fbb50b" providerId="ADAL" clId="{09ED27F9-8FB9-41A7-B0E4-9A6A9E868437}" dt="2023-02-20T11:45:11.573" v="1735" actId="20577"/>
          <ac:spMkLst>
            <pc:docMk/>
            <pc:sldMk cId="3447462493" sldId="378"/>
            <ac:spMk id="6" creationId="{D1381B56-DAA7-34D5-EE02-19648F77F658}"/>
          </ac:spMkLst>
        </pc:spChg>
        <pc:spChg chg="del">
          <ac:chgData name="Christopher  Clannachan" userId="dd8963bf-c00e-4198-907d-17c0c1fbb50b" providerId="ADAL" clId="{09ED27F9-8FB9-41A7-B0E4-9A6A9E868437}" dt="2023-02-20T11:45:24.173" v="1758" actId="478"/>
          <ac:spMkLst>
            <pc:docMk/>
            <pc:sldMk cId="3447462493" sldId="378"/>
            <ac:spMk id="7" creationId="{3FB49D0D-8B06-A921-0D44-4A388F319A3C}"/>
          </ac:spMkLst>
        </pc:spChg>
        <pc:picChg chg="add mod">
          <ac:chgData name="Christopher  Clannachan" userId="dd8963bf-c00e-4198-907d-17c0c1fbb50b" providerId="ADAL" clId="{09ED27F9-8FB9-41A7-B0E4-9A6A9E868437}" dt="2023-02-27T19:52:03.282" v="3575" actId="1076"/>
          <ac:picMkLst>
            <pc:docMk/>
            <pc:sldMk cId="3447462493" sldId="378"/>
            <ac:picMk id="1026" creationId="{3D904860-5B4D-9A91-4C84-5420A6105C26}"/>
          </ac:picMkLst>
        </pc:picChg>
        <pc:picChg chg="add mod">
          <ac:chgData name="Christopher  Clannachan" userId="dd8963bf-c00e-4198-907d-17c0c1fbb50b" providerId="ADAL" clId="{09ED27F9-8FB9-41A7-B0E4-9A6A9E868437}" dt="2023-02-27T19:52:31.382" v="3580" actId="1076"/>
          <ac:picMkLst>
            <pc:docMk/>
            <pc:sldMk cId="3447462493" sldId="378"/>
            <ac:picMk id="1028" creationId="{E29B41B0-1AAE-4F70-E8C6-FD6D16A1443F}"/>
          </ac:picMkLst>
        </pc:picChg>
        <pc:picChg chg="add mod">
          <ac:chgData name="Christopher  Clannachan" userId="dd8963bf-c00e-4198-907d-17c0c1fbb50b" providerId="ADAL" clId="{09ED27F9-8FB9-41A7-B0E4-9A6A9E868437}" dt="2023-02-27T19:52:38.650" v="3582" actId="1076"/>
          <ac:picMkLst>
            <pc:docMk/>
            <pc:sldMk cId="3447462493" sldId="378"/>
            <ac:picMk id="2050" creationId="{EEA28858-027F-7A06-E881-70172BBA71DF}"/>
          </ac:picMkLst>
        </pc:picChg>
      </pc:sldChg>
      <pc:sldChg chg="addSp delSp modSp add del mod ord">
        <pc:chgData name="Christopher  Clannachan" userId="dd8963bf-c00e-4198-907d-17c0c1fbb50b" providerId="ADAL" clId="{09ED27F9-8FB9-41A7-B0E4-9A6A9E868437}" dt="2023-02-20T13:11:33.879" v="2797" actId="47"/>
        <pc:sldMkLst>
          <pc:docMk/>
          <pc:sldMk cId="3257619309" sldId="379"/>
        </pc:sldMkLst>
        <pc:spChg chg="mod">
          <ac:chgData name="Christopher  Clannachan" userId="dd8963bf-c00e-4198-907d-17c0c1fbb50b" providerId="ADAL" clId="{09ED27F9-8FB9-41A7-B0E4-9A6A9E868437}" dt="2023-02-20T12:01:37.314" v="1856" actId="1076"/>
          <ac:spMkLst>
            <pc:docMk/>
            <pc:sldMk cId="3257619309" sldId="379"/>
            <ac:spMk id="2" creationId="{DB500895-FF56-C647-EC6E-88FE6B5E0A98}"/>
          </ac:spMkLst>
        </pc:spChg>
        <pc:graphicFrameChg chg="add del mod modGraphic">
          <ac:chgData name="Christopher  Clannachan" userId="dd8963bf-c00e-4198-907d-17c0c1fbb50b" providerId="ADAL" clId="{09ED27F9-8FB9-41A7-B0E4-9A6A9E868437}" dt="2023-02-20T11:58:30.694" v="1855" actId="478"/>
          <ac:graphicFrameMkLst>
            <pc:docMk/>
            <pc:sldMk cId="3257619309" sldId="379"/>
            <ac:graphicFrameMk id="3" creationId="{85B21B4F-A8B2-EB0C-6946-D16989F0C494}"/>
          </ac:graphicFrameMkLst>
        </pc:graphicFrameChg>
      </pc:sldChg>
      <pc:sldChg chg="addSp delSp modSp add del mod ord setBg">
        <pc:chgData name="Christopher  Clannachan" userId="dd8963bf-c00e-4198-907d-17c0c1fbb50b" providerId="ADAL" clId="{09ED27F9-8FB9-41A7-B0E4-9A6A9E868437}" dt="2023-02-20T12:13:54.644" v="1956" actId="47"/>
        <pc:sldMkLst>
          <pc:docMk/>
          <pc:sldMk cId="1867809823" sldId="380"/>
        </pc:sldMkLst>
        <pc:spChg chg="mod">
          <ac:chgData name="Christopher  Clannachan" userId="dd8963bf-c00e-4198-907d-17c0c1fbb50b" providerId="ADAL" clId="{09ED27F9-8FB9-41A7-B0E4-9A6A9E868437}" dt="2023-02-20T12:04:24.518" v="1918" actId="26606"/>
          <ac:spMkLst>
            <pc:docMk/>
            <pc:sldMk cId="1867809823" sldId="380"/>
            <ac:spMk id="2" creationId="{DB500895-FF56-C647-EC6E-88FE6B5E0A98}"/>
          </ac:spMkLst>
        </pc:spChg>
        <pc:spChg chg="add mod">
          <ac:chgData name="Christopher  Clannachan" userId="dd8963bf-c00e-4198-907d-17c0c1fbb50b" providerId="ADAL" clId="{09ED27F9-8FB9-41A7-B0E4-9A6A9E868437}" dt="2023-02-20T12:04:59.243" v="1921" actId="20577"/>
          <ac:spMkLst>
            <pc:docMk/>
            <pc:sldMk cId="1867809823" sldId="380"/>
            <ac:spMk id="5" creationId="{47EE2F90-9C5B-70E7-5CA8-CA547BD86CAE}"/>
          </ac:spMkLst>
        </pc:spChg>
        <pc:picChg chg="add del">
          <ac:chgData name="Christopher  Clannachan" userId="dd8963bf-c00e-4198-907d-17c0c1fbb50b" providerId="ADAL" clId="{09ED27F9-8FB9-41A7-B0E4-9A6A9E868437}" dt="2023-02-20T12:04:14.323" v="1916" actId="478"/>
          <ac:picMkLst>
            <pc:docMk/>
            <pc:sldMk cId="1867809823" sldId="380"/>
            <ac:picMk id="3" creationId="{26AB3EC9-C9B7-3D83-034D-F20C5C745B38}"/>
          </ac:picMkLst>
        </pc:picChg>
        <pc:picChg chg="del">
          <ac:chgData name="Christopher  Clannachan" userId="dd8963bf-c00e-4198-907d-17c0c1fbb50b" providerId="ADAL" clId="{09ED27F9-8FB9-41A7-B0E4-9A6A9E868437}" dt="2023-02-20T12:04:14.323" v="1916" actId="478"/>
          <ac:picMkLst>
            <pc:docMk/>
            <pc:sldMk cId="1867809823" sldId="380"/>
            <ac:picMk id="2050" creationId="{2EC78BB8-FC4A-42BF-9C7F-06F2F8F781C2}"/>
          </ac:picMkLst>
        </pc:picChg>
        <pc:picChg chg="add mod">
          <ac:chgData name="Christopher  Clannachan" userId="dd8963bf-c00e-4198-907d-17c0c1fbb50b" providerId="ADAL" clId="{09ED27F9-8FB9-41A7-B0E4-9A6A9E868437}" dt="2023-02-20T12:04:24.518" v="1918" actId="26606"/>
          <ac:picMkLst>
            <pc:docMk/>
            <pc:sldMk cId="1867809823" sldId="380"/>
            <ac:picMk id="2052" creationId="{17FE452F-35A1-B785-2B33-B60AC9E9A03B}"/>
          </ac:picMkLst>
        </pc:picChg>
      </pc:sldChg>
      <pc:sldChg chg="addSp delSp modSp add del mod delAnim">
        <pc:chgData name="Christopher  Clannachan" userId="dd8963bf-c00e-4198-907d-17c0c1fbb50b" providerId="ADAL" clId="{09ED27F9-8FB9-41A7-B0E4-9A6A9E868437}" dt="2023-02-20T12:22:07.018" v="2190" actId="47"/>
        <pc:sldMkLst>
          <pc:docMk/>
          <pc:sldMk cId="3539012397" sldId="381"/>
        </pc:sldMkLst>
        <pc:spChg chg="mod">
          <ac:chgData name="Christopher  Clannachan" userId="dd8963bf-c00e-4198-907d-17c0c1fbb50b" providerId="ADAL" clId="{09ED27F9-8FB9-41A7-B0E4-9A6A9E868437}" dt="2023-02-20T12:13:05.044" v="1940" actId="20577"/>
          <ac:spMkLst>
            <pc:docMk/>
            <pc:sldMk cId="3539012397" sldId="381"/>
            <ac:spMk id="2" creationId="{105CDD60-3659-FF2A-345C-FAB5BC34D036}"/>
          </ac:spMkLst>
        </pc:spChg>
        <pc:spChg chg="del">
          <ac:chgData name="Christopher  Clannachan" userId="dd8963bf-c00e-4198-907d-17c0c1fbb50b" providerId="ADAL" clId="{09ED27F9-8FB9-41A7-B0E4-9A6A9E868437}" dt="2023-02-20T12:13:21.643" v="1948" actId="478"/>
          <ac:spMkLst>
            <pc:docMk/>
            <pc:sldMk cId="3539012397" sldId="381"/>
            <ac:spMk id="3" creationId="{1BDB9BB6-A0FC-C700-C39A-BBB8CA4E484D}"/>
          </ac:spMkLst>
        </pc:spChg>
        <pc:spChg chg="del">
          <ac:chgData name="Christopher  Clannachan" userId="dd8963bf-c00e-4198-907d-17c0c1fbb50b" providerId="ADAL" clId="{09ED27F9-8FB9-41A7-B0E4-9A6A9E868437}" dt="2023-02-20T12:13:23.133" v="1949" actId="478"/>
          <ac:spMkLst>
            <pc:docMk/>
            <pc:sldMk cId="3539012397" sldId="381"/>
            <ac:spMk id="4" creationId="{F0F33B14-0CA3-F153-D845-2F5E5311D683}"/>
          </ac:spMkLst>
        </pc:spChg>
        <pc:spChg chg="del">
          <ac:chgData name="Christopher  Clannachan" userId="dd8963bf-c00e-4198-907d-17c0c1fbb50b" providerId="ADAL" clId="{09ED27F9-8FB9-41A7-B0E4-9A6A9E868437}" dt="2023-02-20T12:13:20.795" v="1947" actId="478"/>
          <ac:spMkLst>
            <pc:docMk/>
            <pc:sldMk cId="3539012397" sldId="381"/>
            <ac:spMk id="5" creationId="{748E241C-962C-8B96-D7C9-D6982285A827}"/>
          </ac:spMkLst>
        </pc:spChg>
        <pc:spChg chg="del">
          <ac:chgData name="Christopher  Clannachan" userId="dd8963bf-c00e-4198-907d-17c0c1fbb50b" providerId="ADAL" clId="{09ED27F9-8FB9-41A7-B0E4-9A6A9E868437}" dt="2023-02-20T12:13:24.212" v="1950" actId="478"/>
          <ac:spMkLst>
            <pc:docMk/>
            <pc:sldMk cId="3539012397" sldId="381"/>
            <ac:spMk id="6" creationId="{D1381B56-DAA7-34D5-EE02-19648F77F658}"/>
          </ac:spMkLst>
        </pc:spChg>
        <pc:spChg chg="del">
          <ac:chgData name="Christopher  Clannachan" userId="dd8963bf-c00e-4198-907d-17c0c1fbb50b" providerId="ADAL" clId="{09ED27F9-8FB9-41A7-B0E4-9A6A9E868437}" dt="2023-02-20T12:13:19.930" v="1946" actId="478"/>
          <ac:spMkLst>
            <pc:docMk/>
            <pc:sldMk cId="3539012397" sldId="381"/>
            <ac:spMk id="7" creationId="{4382FBD0-0BD4-2518-D95B-DF1F3E7D61E9}"/>
          </ac:spMkLst>
        </pc:spChg>
        <pc:spChg chg="del">
          <ac:chgData name="Christopher  Clannachan" userId="dd8963bf-c00e-4198-907d-17c0c1fbb50b" providerId="ADAL" clId="{09ED27F9-8FB9-41A7-B0E4-9A6A9E868437}" dt="2023-02-20T12:13:18.889" v="1945" actId="478"/>
          <ac:spMkLst>
            <pc:docMk/>
            <pc:sldMk cId="3539012397" sldId="381"/>
            <ac:spMk id="8" creationId="{564D8DF5-1B01-445D-6B25-392D0CFF0295}"/>
          </ac:spMkLst>
        </pc:spChg>
        <pc:spChg chg="del">
          <ac:chgData name="Christopher  Clannachan" userId="dd8963bf-c00e-4198-907d-17c0c1fbb50b" providerId="ADAL" clId="{09ED27F9-8FB9-41A7-B0E4-9A6A9E868437}" dt="2023-02-20T12:13:14.125" v="1942" actId="478"/>
          <ac:spMkLst>
            <pc:docMk/>
            <pc:sldMk cId="3539012397" sldId="381"/>
            <ac:spMk id="9" creationId="{3BC64E0F-DF07-89FE-15E6-B81AC9E11301}"/>
          </ac:spMkLst>
        </pc:spChg>
        <pc:spChg chg="del mod">
          <ac:chgData name="Christopher  Clannachan" userId="dd8963bf-c00e-4198-907d-17c0c1fbb50b" providerId="ADAL" clId="{09ED27F9-8FB9-41A7-B0E4-9A6A9E868437}" dt="2023-02-20T12:13:17.085" v="1944" actId="478"/>
          <ac:spMkLst>
            <pc:docMk/>
            <pc:sldMk cId="3539012397" sldId="381"/>
            <ac:spMk id="10" creationId="{D74510EB-F602-235B-9679-2029D6027872}"/>
          </ac:spMkLst>
        </pc:spChg>
        <pc:spChg chg="add mod">
          <ac:chgData name="Christopher  Clannachan" userId="dd8963bf-c00e-4198-907d-17c0c1fbb50b" providerId="ADAL" clId="{09ED27F9-8FB9-41A7-B0E4-9A6A9E868437}" dt="2023-02-20T12:14:27.416" v="1962" actId="1076"/>
          <ac:spMkLst>
            <pc:docMk/>
            <pc:sldMk cId="3539012397" sldId="381"/>
            <ac:spMk id="11" creationId="{690E9A67-4C0E-642C-5F94-BF2E1F3AC4C5}"/>
          </ac:spMkLst>
        </pc:spChg>
        <pc:spChg chg="add mod">
          <ac:chgData name="Christopher  Clannachan" userId="dd8963bf-c00e-4198-907d-17c0c1fbb50b" providerId="ADAL" clId="{09ED27F9-8FB9-41A7-B0E4-9A6A9E868437}" dt="2023-02-20T12:14:14.116" v="1960" actId="1076"/>
          <ac:spMkLst>
            <pc:docMk/>
            <pc:sldMk cId="3539012397" sldId="381"/>
            <ac:spMk id="13" creationId="{F9804D10-184F-B782-ED90-D9511CBE0045}"/>
          </ac:spMkLst>
        </pc:spChg>
        <pc:picChg chg="add mod">
          <ac:chgData name="Christopher  Clannachan" userId="dd8963bf-c00e-4198-907d-17c0c1fbb50b" providerId="ADAL" clId="{09ED27F9-8FB9-41A7-B0E4-9A6A9E868437}" dt="2023-02-20T12:14:18.778" v="1961" actId="1076"/>
          <ac:picMkLst>
            <pc:docMk/>
            <pc:sldMk cId="3539012397" sldId="381"/>
            <ac:picMk id="12" creationId="{663903B7-178E-991C-1E35-CB867C029FE9}"/>
          </ac:picMkLst>
        </pc:picChg>
        <pc:picChg chg="del">
          <ac:chgData name="Christopher  Clannachan" userId="dd8963bf-c00e-4198-907d-17c0c1fbb50b" providerId="ADAL" clId="{09ED27F9-8FB9-41A7-B0E4-9A6A9E868437}" dt="2023-02-20T12:13:06.715" v="1941" actId="478"/>
          <ac:picMkLst>
            <pc:docMk/>
            <pc:sldMk cId="3539012397" sldId="381"/>
            <ac:picMk id="3074" creationId="{71F1B268-6E3B-2481-D03D-3E234A3AF7B5}"/>
          </ac:picMkLst>
        </pc:picChg>
      </pc:sldChg>
      <pc:sldChg chg="addSp delSp modSp add mod ord delAnim modAnim">
        <pc:chgData name="Christopher  Clannachan" userId="dd8963bf-c00e-4198-907d-17c0c1fbb50b" providerId="ADAL" clId="{09ED27F9-8FB9-41A7-B0E4-9A6A9E868437}" dt="2023-02-28T14:17:56.220" v="4016" actId="20577"/>
        <pc:sldMkLst>
          <pc:docMk/>
          <pc:sldMk cId="2123293650" sldId="382"/>
        </pc:sldMkLst>
        <pc:spChg chg="mod">
          <ac:chgData name="Christopher  Clannachan" userId="dd8963bf-c00e-4198-907d-17c0c1fbb50b" providerId="ADAL" clId="{09ED27F9-8FB9-41A7-B0E4-9A6A9E868437}" dt="2023-02-28T14:17:56.220" v="4016" actId="20577"/>
          <ac:spMkLst>
            <pc:docMk/>
            <pc:sldMk cId="2123293650" sldId="382"/>
            <ac:spMk id="2" creationId="{105CDD60-3659-FF2A-345C-FAB5BC34D036}"/>
          </ac:spMkLst>
        </pc:spChg>
        <pc:spChg chg="add mod">
          <ac:chgData name="Christopher  Clannachan" userId="dd8963bf-c00e-4198-907d-17c0c1fbb50b" providerId="ADAL" clId="{09ED27F9-8FB9-41A7-B0E4-9A6A9E868437}" dt="2023-02-28T14:16:39.096" v="3924" actId="20577"/>
          <ac:spMkLst>
            <pc:docMk/>
            <pc:sldMk cId="2123293650" sldId="382"/>
            <ac:spMk id="3" creationId="{BBDCEBFD-F0C1-AF5F-90E3-4AA1BB1B5764}"/>
          </ac:spMkLst>
        </pc:spChg>
        <pc:spChg chg="add del mod">
          <ac:chgData name="Christopher  Clannachan" userId="dd8963bf-c00e-4198-907d-17c0c1fbb50b" providerId="ADAL" clId="{09ED27F9-8FB9-41A7-B0E4-9A6A9E868437}" dt="2023-02-28T10:42:02.824" v="3637" actId="478"/>
          <ac:spMkLst>
            <pc:docMk/>
            <pc:sldMk cId="2123293650" sldId="382"/>
            <ac:spMk id="4" creationId="{04183127-D253-827B-585B-51AC9B8F28E4}"/>
          </ac:spMkLst>
        </pc:spChg>
        <pc:spChg chg="add mod">
          <ac:chgData name="Christopher  Clannachan" userId="dd8963bf-c00e-4198-907d-17c0c1fbb50b" providerId="ADAL" clId="{09ED27F9-8FB9-41A7-B0E4-9A6A9E868437}" dt="2023-02-28T14:16:16.119" v="3901" actId="1076"/>
          <ac:spMkLst>
            <pc:docMk/>
            <pc:sldMk cId="2123293650" sldId="382"/>
            <ac:spMk id="4" creationId="{E5F65B59-FD73-4AF3-20FA-ACAAE0FABC00}"/>
          </ac:spMkLst>
        </pc:spChg>
        <pc:spChg chg="add del mod">
          <ac:chgData name="Christopher  Clannachan" userId="dd8963bf-c00e-4198-907d-17c0c1fbb50b" providerId="ADAL" clId="{09ED27F9-8FB9-41A7-B0E4-9A6A9E868437}" dt="2023-02-22T14:08:07.131" v="3155" actId="478"/>
          <ac:spMkLst>
            <pc:docMk/>
            <pc:sldMk cId="2123293650" sldId="382"/>
            <ac:spMk id="5" creationId="{5DB3404F-331D-85A7-5B6D-6C621A6BC0DC}"/>
          </ac:spMkLst>
        </pc:spChg>
        <pc:spChg chg="add mod">
          <ac:chgData name="Christopher  Clannachan" userId="dd8963bf-c00e-4198-907d-17c0c1fbb50b" providerId="ADAL" clId="{09ED27F9-8FB9-41A7-B0E4-9A6A9E868437}" dt="2023-02-28T14:17:08.173" v="3974" actId="20577"/>
          <ac:spMkLst>
            <pc:docMk/>
            <pc:sldMk cId="2123293650" sldId="382"/>
            <ac:spMk id="5" creationId="{D714FFC3-266E-8ADA-8933-FDFD7633B85C}"/>
          </ac:spMkLst>
        </pc:spChg>
        <pc:spChg chg="add mod">
          <ac:chgData name="Christopher  Clannachan" userId="dd8963bf-c00e-4198-907d-17c0c1fbb50b" providerId="ADAL" clId="{09ED27F9-8FB9-41A7-B0E4-9A6A9E868437}" dt="2023-02-28T14:15:28.381" v="3896" actId="20577"/>
          <ac:spMkLst>
            <pc:docMk/>
            <pc:sldMk cId="2123293650" sldId="382"/>
            <ac:spMk id="6" creationId="{23E3504E-A6A8-BEB1-2BE3-C6452CE0C3A1}"/>
          </ac:spMkLst>
        </pc:spChg>
        <pc:spChg chg="add mod">
          <ac:chgData name="Christopher  Clannachan" userId="dd8963bf-c00e-4198-907d-17c0c1fbb50b" providerId="ADAL" clId="{09ED27F9-8FB9-41A7-B0E4-9A6A9E868437}" dt="2023-02-28T14:16:56.077" v="3953" actId="20577"/>
          <ac:spMkLst>
            <pc:docMk/>
            <pc:sldMk cId="2123293650" sldId="382"/>
            <ac:spMk id="7" creationId="{1B1BB0B4-F207-5BD4-96D2-7BA067E14A9A}"/>
          </ac:spMkLst>
        </pc:spChg>
        <pc:spChg chg="del">
          <ac:chgData name="Christopher  Clannachan" userId="dd8963bf-c00e-4198-907d-17c0c1fbb50b" providerId="ADAL" clId="{09ED27F9-8FB9-41A7-B0E4-9A6A9E868437}" dt="2023-02-20T12:15:39.547" v="1990" actId="478"/>
          <ac:spMkLst>
            <pc:docMk/>
            <pc:sldMk cId="2123293650" sldId="382"/>
            <ac:spMk id="11" creationId="{690E9A67-4C0E-642C-5F94-BF2E1F3AC4C5}"/>
          </ac:spMkLst>
        </pc:spChg>
        <pc:spChg chg="del mod">
          <ac:chgData name="Christopher  Clannachan" userId="dd8963bf-c00e-4198-907d-17c0c1fbb50b" providerId="ADAL" clId="{09ED27F9-8FB9-41A7-B0E4-9A6A9E868437}" dt="2023-02-20T12:15:37.445" v="1989" actId="478"/>
          <ac:spMkLst>
            <pc:docMk/>
            <pc:sldMk cId="2123293650" sldId="382"/>
            <ac:spMk id="13" creationId="{F9804D10-184F-B782-ED90-D9511CBE0045}"/>
          </ac:spMkLst>
        </pc:spChg>
        <pc:picChg chg="del">
          <ac:chgData name="Christopher  Clannachan" userId="dd8963bf-c00e-4198-907d-17c0c1fbb50b" providerId="ADAL" clId="{09ED27F9-8FB9-41A7-B0E4-9A6A9E868437}" dt="2023-02-20T12:15:35.913" v="1987" actId="478"/>
          <ac:picMkLst>
            <pc:docMk/>
            <pc:sldMk cId="2123293650" sldId="382"/>
            <ac:picMk id="12" creationId="{663903B7-178E-991C-1E35-CB867C029FE9}"/>
          </ac:picMkLst>
        </pc:picChg>
      </pc:sldChg>
      <pc:sldChg chg="addSp delSp modSp add mod modAnim">
        <pc:chgData name="Christopher  Clannachan" userId="dd8963bf-c00e-4198-907d-17c0c1fbb50b" providerId="ADAL" clId="{09ED27F9-8FB9-41A7-B0E4-9A6A9E868437}" dt="2023-02-28T14:33:33.664" v="4027" actId="255"/>
        <pc:sldMkLst>
          <pc:docMk/>
          <pc:sldMk cId="4206454463" sldId="383"/>
        </pc:sldMkLst>
        <pc:spChg chg="mod">
          <ac:chgData name="Christopher  Clannachan" userId="dd8963bf-c00e-4198-907d-17c0c1fbb50b" providerId="ADAL" clId="{09ED27F9-8FB9-41A7-B0E4-9A6A9E868437}" dt="2023-02-22T13:57:42.659" v="3094" actId="20577"/>
          <ac:spMkLst>
            <pc:docMk/>
            <pc:sldMk cId="4206454463" sldId="383"/>
            <ac:spMk id="2" creationId="{4D5BC417-BC02-A4E6-99C5-6472715316C4}"/>
          </ac:spMkLst>
        </pc:spChg>
        <pc:spChg chg="add mod">
          <ac:chgData name="Christopher  Clannachan" userId="dd8963bf-c00e-4198-907d-17c0c1fbb50b" providerId="ADAL" clId="{09ED27F9-8FB9-41A7-B0E4-9A6A9E868437}" dt="2023-02-20T13:13:46.206" v="2878" actId="1076"/>
          <ac:spMkLst>
            <pc:docMk/>
            <pc:sldMk cId="4206454463" sldId="383"/>
            <ac:spMk id="3" creationId="{0971831A-BEB6-881D-B175-B52F12288EED}"/>
          </ac:spMkLst>
        </pc:spChg>
        <pc:spChg chg="add mod">
          <ac:chgData name="Christopher  Clannachan" userId="dd8963bf-c00e-4198-907d-17c0c1fbb50b" providerId="ADAL" clId="{09ED27F9-8FB9-41A7-B0E4-9A6A9E868437}" dt="2023-02-28T12:52:53.159" v="3697" actId="1076"/>
          <ac:spMkLst>
            <pc:docMk/>
            <pc:sldMk cId="4206454463" sldId="383"/>
            <ac:spMk id="5" creationId="{54156076-F7E1-8FAE-73D5-342840B40EFB}"/>
          </ac:spMkLst>
        </pc:spChg>
        <pc:spChg chg="add mod">
          <ac:chgData name="Christopher  Clannachan" userId="dd8963bf-c00e-4198-907d-17c0c1fbb50b" providerId="ADAL" clId="{09ED27F9-8FB9-41A7-B0E4-9A6A9E868437}" dt="2023-02-20T12:21:52.110" v="2185" actId="1076"/>
          <ac:spMkLst>
            <pc:docMk/>
            <pc:sldMk cId="4206454463" sldId="383"/>
            <ac:spMk id="6" creationId="{93292BD1-D3D7-D13F-DB3C-9DE79CD37082}"/>
          </ac:spMkLst>
        </pc:spChg>
        <pc:spChg chg="add mod">
          <ac:chgData name="Christopher  Clannachan" userId="dd8963bf-c00e-4198-907d-17c0c1fbb50b" providerId="ADAL" clId="{09ED27F9-8FB9-41A7-B0E4-9A6A9E868437}" dt="2023-02-27T13:33:20.203" v="3359" actId="20577"/>
          <ac:spMkLst>
            <pc:docMk/>
            <pc:sldMk cId="4206454463" sldId="383"/>
            <ac:spMk id="8" creationId="{554E1BF4-8C50-7567-61F2-284E09E54E98}"/>
          </ac:spMkLst>
        </pc:spChg>
        <pc:spChg chg="mod">
          <ac:chgData name="Christopher  Clannachan" userId="dd8963bf-c00e-4198-907d-17c0c1fbb50b" providerId="ADAL" clId="{09ED27F9-8FB9-41A7-B0E4-9A6A9E868437}" dt="2023-02-28T14:33:33.664" v="4027" actId="255"/>
          <ac:spMkLst>
            <pc:docMk/>
            <pc:sldMk cId="4206454463" sldId="383"/>
            <ac:spMk id="9" creationId="{9ABB2FFC-D0CD-4173-DE8B-3E70E8A391B4}"/>
          </ac:spMkLst>
        </pc:spChg>
        <pc:picChg chg="del">
          <ac:chgData name="Christopher  Clannachan" userId="dd8963bf-c00e-4198-907d-17c0c1fbb50b" providerId="ADAL" clId="{09ED27F9-8FB9-41A7-B0E4-9A6A9E868437}" dt="2023-02-20T12:18:25.431" v="2084" actId="478"/>
          <ac:picMkLst>
            <pc:docMk/>
            <pc:sldMk cId="4206454463" sldId="383"/>
            <ac:picMk id="4" creationId="{944AD809-4B55-A2CC-1DDA-4AD5C629BB30}"/>
          </ac:picMkLst>
        </pc:picChg>
        <pc:picChg chg="add mod">
          <ac:chgData name="Christopher  Clannachan" userId="dd8963bf-c00e-4198-907d-17c0c1fbb50b" providerId="ADAL" clId="{09ED27F9-8FB9-41A7-B0E4-9A6A9E868437}" dt="2023-02-20T13:37:08.468" v="2891" actId="14100"/>
          <ac:picMkLst>
            <pc:docMk/>
            <pc:sldMk cId="4206454463" sldId="383"/>
            <ac:picMk id="7" creationId="{8644B365-05E6-79CA-0B03-7781B2DBDEB9}"/>
          </ac:picMkLst>
        </pc:picChg>
        <pc:picChg chg="del">
          <ac:chgData name="Christopher  Clannachan" userId="dd8963bf-c00e-4198-907d-17c0c1fbb50b" providerId="ADAL" clId="{09ED27F9-8FB9-41A7-B0E4-9A6A9E868437}" dt="2023-02-20T12:18:26.491" v="2085" actId="478"/>
          <ac:picMkLst>
            <pc:docMk/>
            <pc:sldMk cId="4206454463" sldId="383"/>
            <ac:picMk id="13" creationId="{17DBC7D4-5528-6573-1A29-32BBBF154C48}"/>
          </ac:picMkLst>
        </pc:picChg>
      </pc:sldChg>
      <pc:sldChg chg="addSp delSp modSp add mod delAnim modAnim">
        <pc:chgData name="Christopher  Clannachan" userId="dd8963bf-c00e-4198-907d-17c0c1fbb50b" providerId="ADAL" clId="{09ED27F9-8FB9-41A7-B0E4-9A6A9E868437}" dt="2023-02-27T13:35:25.780" v="3369" actId="20577"/>
        <pc:sldMkLst>
          <pc:docMk/>
          <pc:sldMk cId="3039655034" sldId="384"/>
        </pc:sldMkLst>
        <pc:spChg chg="mod">
          <ac:chgData name="Christopher  Clannachan" userId="dd8963bf-c00e-4198-907d-17c0c1fbb50b" providerId="ADAL" clId="{09ED27F9-8FB9-41A7-B0E4-9A6A9E868437}" dt="2023-02-20T13:05:00.484" v="2431" actId="5793"/>
          <ac:spMkLst>
            <pc:docMk/>
            <pc:sldMk cId="3039655034" sldId="384"/>
            <ac:spMk id="2" creationId="{105CDD60-3659-FF2A-345C-FAB5BC34D036}"/>
          </ac:spMkLst>
        </pc:spChg>
        <pc:spChg chg="del">
          <ac:chgData name="Christopher  Clannachan" userId="dd8963bf-c00e-4198-907d-17c0c1fbb50b" providerId="ADAL" clId="{09ED27F9-8FB9-41A7-B0E4-9A6A9E868437}" dt="2023-02-20T12:46:10.692" v="2369" actId="478"/>
          <ac:spMkLst>
            <pc:docMk/>
            <pc:sldMk cId="3039655034" sldId="384"/>
            <ac:spMk id="3" creationId="{BBDCEBFD-F0C1-AF5F-90E3-4AA1BB1B5764}"/>
          </ac:spMkLst>
        </pc:spChg>
        <pc:spChg chg="del">
          <ac:chgData name="Christopher  Clannachan" userId="dd8963bf-c00e-4198-907d-17c0c1fbb50b" providerId="ADAL" clId="{09ED27F9-8FB9-41A7-B0E4-9A6A9E868437}" dt="2023-02-20T12:46:12.819" v="2371" actId="478"/>
          <ac:spMkLst>
            <pc:docMk/>
            <pc:sldMk cId="3039655034" sldId="384"/>
            <ac:spMk id="4" creationId="{04183127-D253-827B-585B-51AC9B8F28E4}"/>
          </ac:spMkLst>
        </pc:spChg>
        <pc:spChg chg="del">
          <ac:chgData name="Christopher  Clannachan" userId="dd8963bf-c00e-4198-907d-17c0c1fbb50b" providerId="ADAL" clId="{09ED27F9-8FB9-41A7-B0E4-9A6A9E868437}" dt="2023-02-20T12:46:11.757" v="2370" actId="478"/>
          <ac:spMkLst>
            <pc:docMk/>
            <pc:sldMk cId="3039655034" sldId="384"/>
            <ac:spMk id="5" creationId="{5DB3404F-331D-85A7-5B6D-6C621A6BC0DC}"/>
          </ac:spMkLst>
        </pc:spChg>
        <pc:spChg chg="del">
          <ac:chgData name="Christopher  Clannachan" userId="dd8963bf-c00e-4198-907d-17c0c1fbb50b" providerId="ADAL" clId="{09ED27F9-8FB9-41A7-B0E4-9A6A9E868437}" dt="2023-02-20T12:46:14.054" v="2372" actId="478"/>
          <ac:spMkLst>
            <pc:docMk/>
            <pc:sldMk cId="3039655034" sldId="384"/>
            <ac:spMk id="6" creationId="{23E3504E-A6A8-BEB1-2BE3-C6452CE0C3A1}"/>
          </ac:spMkLst>
        </pc:spChg>
        <pc:spChg chg="add mod">
          <ac:chgData name="Christopher  Clannachan" userId="dd8963bf-c00e-4198-907d-17c0c1fbb50b" providerId="ADAL" clId="{09ED27F9-8FB9-41A7-B0E4-9A6A9E868437}" dt="2023-02-20T13:06:38.020" v="2634" actId="20577"/>
          <ac:spMkLst>
            <pc:docMk/>
            <pc:sldMk cId="3039655034" sldId="384"/>
            <ac:spMk id="7" creationId="{D7499FC5-DA0F-0A71-3961-88324C0A4C11}"/>
          </ac:spMkLst>
        </pc:spChg>
        <pc:spChg chg="add mod">
          <ac:chgData name="Christopher  Clannachan" userId="dd8963bf-c00e-4198-907d-17c0c1fbb50b" providerId="ADAL" clId="{09ED27F9-8FB9-41A7-B0E4-9A6A9E868437}" dt="2023-02-22T13:58:42.233" v="3122" actId="1076"/>
          <ac:spMkLst>
            <pc:docMk/>
            <pc:sldMk cId="3039655034" sldId="384"/>
            <ac:spMk id="8" creationId="{5B95E952-B7F1-C9E7-7EA0-F9B0D4415BA9}"/>
          </ac:spMkLst>
        </pc:spChg>
        <pc:spChg chg="add mod">
          <ac:chgData name="Christopher  Clannachan" userId="dd8963bf-c00e-4198-907d-17c0c1fbb50b" providerId="ADAL" clId="{09ED27F9-8FB9-41A7-B0E4-9A6A9E868437}" dt="2023-02-27T13:35:25.780" v="3369" actId="20577"/>
          <ac:spMkLst>
            <pc:docMk/>
            <pc:sldMk cId="3039655034" sldId="384"/>
            <ac:spMk id="9" creationId="{33C3306C-C1CB-224B-CDA1-CE4C8C17185A}"/>
          </ac:spMkLst>
        </pc:spChg>
        <pc:graphicFrameChg chg="add mod">
          <ac:chgData name="Christopher  Clannachan" userId="dd8963bf-c00e-4198-907d-17c0c1fbb50b" providerId="ADAL" clId="{09ED27F9-8FB9-41A7-B0E4-9A6A9E868437}" dt="2023-02-20T13:14:43.983" v="2882"/>
          <ac:graphicFrameMkLst>
            <pc:docMk/>
            <pc:sldMk cId="3039655034" sldId="384"/>
            <ac:graphicFrameMk id="12" creationId="{5B978E25-BF7D-9841-446A-F589E6C486D5}"/>
          </ac:graphicFrameMkLst>
        </pc:graphicFrameChg>
      </pc:sldChg>
      <pc:sldChg chg="addSp delSp modSp add del mod ord delAnim modAnim">
        <pc:chgData name="Christopher  Clannachan" userId="dd8963bf-c00e-4198-907d-17c0c1fbb50b" providerId="ADAL" clId="{09ED27F9-8FB9-41A7-B0E4-9A6A9E868437}" dt="2023-02-28T12:47:38.091" v="3694" actId="47"/>
        <pc:sldMkLst>
          <pc:docMk/>
          <pc:sldMk cId="200670946" sldId="385"/>
        </pc:sldMkLst>
        <pc:spChg chg="mod">
          <ac:chgData name="Christopher  Clannachan" userId="dd8963bf-c00e-4198-907d-17c0c1fbb50b" providerId="ADAL" clId="{09ED27F9-8FB9-41A7-B0E4-9A6A9E868437}" dt="2023-02-27T14:02:26.805" v="3405" actId="20577"/>
          <ac:spMkLst>
            <pc:docMk/>
            <pc:sldMk cId="200670946" sldId="385"/>
            <ac:spMk id="2" creationId="{4D5BC417-BC02-A4E6-99C5-6472715316C4}"/>
          </ac:spMkLst>
        </pc:spChg>
        <pc:spChg chg="del">
          <ac:chgData name="Christopher  Clannachan" userId="dd8963bf-c00e-4198-907d-17c0c1fbb50b" providerId="ADAL" clId="{09ED27F9-8FB9-41A7-B0E4-9A6A9E868437}" dt="2023-02-27T14:02:45.917" v="3407" actId="478"/>
          <ac:spMkLst>
            <pc:docMk/>
            <pc:sldMk cId="200670946" sldId="385"/>
            <ac:spMk id="3" creationId="{5FC162BD-E3E4-9FD5-842C-597358F04187}"/>
          </ac:spMkLst>
        </pc:spChg>
        <pc:spChg chg="add mod">
          <ac:chgData name="Christopher  Clannachan" userId="dd8963bf-c00e-4198-907d-17c0c1fbb50b" providerId="ADAL" clId="{09ED27F9-8FB9-41A7-B0E4-9A6A9E868437}" dt="2023-02-27T14:15:38.523" v="3483" actId="20577"/>
          <ac:spMkLst>
            <pc:docMk/>
            <pc:sldMk cId="200670946" sldId="385"/>
            <ac:spMk id="4" creationId="{C3FCA127-30C9-DBED-3CA1-021147A56A38}"/>
          </ac:spMkLst>
        </pc:spChg>
        <pc:spChg chg="add mod">
          <ac:chgData name="Christopher  Clannachan" userId="dd8963bf-c00e-4198-907d-17c0c1fbb50b" providerId="ADAL" clId="{09ED27F9-8FB9-41A7-B0E4-9A6A9E868437}" dt="2023-02-27T14:15:47.491" v="3504" actId="20577"/>
          <ac:spMkLst>
            <pc:docMk/>
            <pc:sldMk cId="200670946" sldId="385"/>
            <ac:spMk id="9" creationId="{D735D762-B334-909F-EB8D-564039B2F861}"/>
          </ac:spMkLst>
        </pc:spChg>
        <pc:spChg chg="mod">
          <ac:chgData name="Christopher  Clannachan" userId="dd8963bf-c00e-4198-907d-17c0c1fbb50b" providerId="ADAL" clId="{09ED27F9-8FB9-41A7-B0E4-9A6A9E868437}" dt="2023-02-27T14:03:38.314" v="3468" actId="1076"/>
          <ac:spMkLst>
            <pc:docMk/>
            <pc:sldMk cId="200670946" sldId="385"/>
            <ac:spMk id="10" creationId="{C28A88B8-7A76-5ACF-DB15-F71305A6FD3D}"/>
          </ac:spMkLst>
        </pc:spChg>
        <pc:spChg chg="del mod">
          <ac:chgData name="Christopher  Clannachan" userId="dd8963bf-c00e-4198-907d-17c0c1fbb50b" providerId="ADAL" clId="{09ED27F9-8FB9-41A7-B0E4-9A6A9E868437}" dt="2023-02-27T14:03:29.205" v="3463" actId="478"/>
          <ac:spMkLst>
            <pc:docMk/>
            <pc:sldMk cId="200670946" sldId="385"/>
            <ac:spMk id="11" creationId="{C40CEEDB-E7C8-FAC4-A2AB-40777FCC66FF}"/>
          </ac:spMkLst>
        </pc:spChg>
        <pc:spChg chg="del">
          <ac:chgData name="Christopher  Clannachan" userId="dd8963bf-c00e-4198-907d-17c0c1fbb50b" providerId="ADAL" clId="{09ED27F9-8FB9-41A7-B0E4-9A6A9E868437}" dt="2023-02-27T14:15:14.583" v="3470" actId="478"/>
          <ac:spMkLst>
            <pc:docMk/>
            <pc:sldMk cId="200670946" sldId="385"/>
            <ac:spMk id="12" creationId="{FF66EDB1-0633-E020-7C48-A053F7D0E6D9}"/>
          </ac:spMkLst>
        </pc:spChg>
        <pc:spChg chg="add mod">
          <ac:chgData name="Christopher  Clannachan" userId="dd8963bf-c00e-4198-907d-17c0c1fbb50b" providerId="ADAL" clId="{09ED27F9-8FB9-41A7-B0E4-9A6A9E868437}" dt="2023-02-27T14:16:11.740" v="3528" actId="20577"/>
          <ac:spMkLst>
            <pc:docMk/>
            <pc:sldMk cId="200670946" sldId="385"/>
            <ac:spMk id="13" creationId="{B7E5C56C-C155-7405-4132-FB0B4BE1CB01}"/>
          </ac:spMkLst>
        </pc:spChg>
        <pc:spChg chg="mod">
          <ac:chgData name="Christopher  Clannachan" userId="dd8963bf-c00e-4198-907d-17c0c1fbb50b" providerId="ADAL" clId="{09ED27F9-8FB9-41A7-B0E4-9A6A9E868437}" dt="2023-02-27T14:15:59.707" v="3510" actId="20577"/>
          <ac:spMkLst>
            <pc:docMk/>
            <pc:sldMk cId="200670946" sldId="385"/>
            <ac:spMk id="24" creationId="{4FF2B312-506C-F7AB-5CFC-3F66F37A246A}"/>
          </ac:spMkLst>
        </pc:spChg>
      </pc:sldChg>
      <pc:sldChg chg="delSp modSp add del mod delAnim modAnim">
        <pc:chgData name="Christopher  Clannachan" userId="dd8963bf-c00e-4198-907d-17c0c1fbb50b" providerId="ADAL" clId="{09ED27F9-8FB9-41A7-B0E4-9A6A9E868437}" dt="2023-02-22T13:47:16.907" v="3072" actId="47"/>
        <pc:sldMkLst>
          <pc:docMk/>
          <pc:sldMk cId="2759470129" sldId="385"/>
        </pc:sldMkLst>
        <pc:spChg chg="mod">
          <ac:chgData name="Christopher  Clannachan" userId="dd8963bf-c00e-4198-907d-17c0c1fbb50b" providerId="ADAL" clId="{09ED27F9-8FB9-41A7-B0E4-9A6A9E868437}" dt="2023-02-22T13:45:12.790" v="3067" actId="20577"/>
          <ac:spMkLst>
            <pc:docMk/>
            <pc:sldMk cId="2759470129" sldId="385"/>
            <ac:spMk id="2" creationId="{105CDD60-3659-FF2A-345C-FAB5BC34D036}"/>
          </ac:spMkLst>
        </pc:spChg>
        <pc:spChg chg="del">
          <ac:chgData name="Christopher  Clannachan" userId="dd8963bf-c00e-4198-907d-17c0c1fbb50b" providerId="ADAL" clId="{09ED27F9-8FB9-41A7-B0E4-9A6A9E868437}" dt="2023-02-22T13:45:19.892" v="3070" actId="478"/>
          <ac:spMkLst>
            <pc:docMk/>
            <pc:sldMk cId="2759470129" sldId="385"/>
            <ac:spMk id="4" creationId="{F4C9FDA2-3890-68F0-803D-EF4A9A78E026}"/>
          </ac:spMkLst>
        </pc:spChg>
        <pc:spChg chg="del">
          <ac:chgData name="Christopher  Clannachan" userId="dd8963bf-c00e-4198-907d-17c0c1fbb50b" providerId="ADAL" clId="{09ED27F9-8FB9-41A7-B0E4-9A6A9E868437}" dt="2023-02-22T13:45:22.638" v="3071" actId="478"/>
          <ac:spMkLst>
            <pc:docMk/>
            <pc:sldMk cId="2759470129" sldId="385"/>
            <ac:spMk id="6" creationId="{D1381B56-DAA7-34D5-EE02-19648F77F658}"/>
          </ac:spMkLst>
        </pc:spChg>
        <pc:picChg chg="del">
          <ac:chgData name="Christopher  Clannachan" userId="dd8963bf-c00e-4198-907d-17c0c1fbb50b" providerId="ADAL" clId="{09ED27F9-8FB9-41A7-B0E4-9A6A9E868437}" dt="2023-02-22T13:45:18.472" v="3069" actId="478"/>
          <ac:picMkLst>
            <pc:docMk/>
            <pc:sldMk cId="2759470129" sldId="385"/>
            <ac:picMk id="1026" creationId="{3D904860-5B4D-9A91-4C84-5420A6105C26}"/>
          </ac:picMkLst>
        </pc:picChg>
        <pc:picChg chg="del">
          <ac:chgData name="Christopher  Clannachan" userId="dd8963bf-c00e-4198-907d-17c0c1fbb50b" providerId="ADAL" clId="{09ED27F9-8FB9-41A7-B0E4-9A6A9E868437}" dt="2023-02-22T13:45:17.018" v="3068" actId="478"/>
          <ac:picMkLst>
            <pc:docMk/>
            <pc:sldMk cId="2759470129" sldId="385"/>
            <ac:picMk id="1028" creationId="{E29B41B0-1AAE-4F70-E8C6-FD6D16A1443F}"/>
          </ac:picMkLst>
        </pc:picChg>
      </pc:sldChg>
      <pc:sldChg chg="add del ord">
        <pc:chgData name="Christopher  Clannachan" userId="dd8963bf-c00e-4198-907d-17c0c1fbb50b" providerId="ADAL" clId="{09ED27F9-8FB9-41A7-B0E4-9A6A9E868437}" dt="2023-02-28T14:12:42.655" v="3708" actId="47"/>
        <pc:sldMkLst>
          <pc:docMk/>
          <pc:sldMk cId="1839877517" sldId="386"/>
        </pc:sldMkLst>
      </pc:sldChg>
      <pc:sldChg chg="addSp modSp add del mod ord">
        <pc:chgData name="Christopher  Clannachan" userId="dd8963bf-c00e-4198-907d-17c0c1fbb50b" providerId="ADAL" clId="{09ED27F9-8FB9-41A7-B0E4-9A6A9E868437}" dt="2023-02-28T14:19:45.552" v="4022" actId="732"/>
        <pc:sldMkLst>
          <pc:docMk/>
          <pc:sldMk cId="3198120420" sldId="387"/>
        </pc:sldMkLst>
        <pc:spChg chg="mod">
          <ac:chgData name="Christopher  Clannachan" userId="dd8963bf-c00e-4198-907d-17c0c1fbb50b" providerId="ADAL" clId="{09ED27F9-8FB9-41A7-B0E4-9A6A9E868437}" dt="2023-02-28T14:17:46.862" v="3997" actId="20577"/>
          <ac:spMkLst>
            <pc:docMk/>
            <pc:sldMk cId="3198120420" sldId="387"/>
            <ac:spMk id="2" creationId="{105CDD60-3659-FF2A-345C-FAB5BC34D036}"/>
          </ac:spMkLst>
        </pc:spChg>
        <pc:spChg chg="mod">
          <ac:chgData name="Christopher  Clannachan" userId="dd8963bf-c00e-4198-907d-17c0c1fbb50b" providerId="ADAL" clId="{09ED27F9-8FB9-41A7-B0E4-9A6A9E868437}" dt="2023-02-28T14:12:56.918" v="3709" actId="1076"/>
          <ac:spMkLst>
            <pc:docMk/>
            <pc:sldMk cId="3198120420" sldId="387"/>
            <ac:spMk id="6" creationId="{23E3504E-A6A8-BEB1-2BE3-C6452CE0C3A1}"/>
          </ac:spMkLst>
        </pc:spChg>
        <pc:picChg chg="add mod">
          <ac:chgData name="Christopher  Clannachan" userId="dd8963bf-c00e-4198-907d-17c0c1fbb50b" providerId="ADAL" clId="{09ED27F9-8FB9-41A7-B0E4-9A6A9E868437}" dt="2023-02-28T14:19:45.552" v="4022" actId="732"/>
          <ac:picMkLst>
            <pc:docMk/>
            <pc:sldMk cId="3198120420" sldId="387"/>
            <ac:picMk id="1026" creationId="{6D22BB4E-496A-BD73-EE70-CC56BD365C8B}"/>
          </ac:picMkLst>
        </pc:picChg>
      </pc:sldChg>
      <pc:sldChg chg="add del">
        <pc:chgData name="Christopher  Clannachan" userId="dd8963bf-c00e-4198-907d-17c0c1fbb50b" providerId="ADAL" clId="{09ED27F9-8FB9-41A7-B0E4-9A6A9E868437}" dt="2023-02-28T14:13:04.350" v="3711" actId="47"/>
        <pc:sldMkLst>
          <pc:docMk/>
          <pc:sldMk cId="1080440068" sldId="388"/>
        </pc:sldMkLst>
      </pc:sldChg>
    </pc:docChg>
  </pc:docChgLst>
  <pc:docChgLst>
    <pc:chgData name="Christopher  Clannachan" userId="dd8963bf-c00e-4198-907d-17c0c1fbb50b" providerId="ADAL" clId="{69DAA949-F55F-4240-9C4E-B5724965D019}"/>
    <pc:docChg chg="undo custSel delSld modSld sldOrd">
      <pc:chgData name="Christopher  Clannachan" userId="dd8963bf-c00e-4198-907d-17c0c1fbb50b" providerId="ADAL" clId="{69DAA949-F55F-4240-9C4E-B5724965D019}" dt="2022-09-29T13:46:01.365" v="230"/>
      <pc:docMkLst>
        <pc:docMk/>
      </pc:docMkLst>
      <pc:sldChg chg="modSp mod">
        <pc:chgData name="Christopher  Clannachan" userId="dd8963bf-c00e-4198-907d-17c0c1fbb50b" providerId="ADAL" clId="{69DAA949-F55F-4240-9C4E-B5724965D019}" dt="2022-09-29T12:51:33.624" v="212" actId="27636"/>
        <pc:sldMkLst>
          <pc:docMk/>
          <pc:sldMk cId="1217251806" sldId="259"/>
        </pc:sldMkLst>
        <pc:spChg chg="mod">
          <ac:chgData name="Christopher  Clannachan" userId="dd8963bf-c00e-4198-907d-17c0c1fbb50b" providerId="ADAL" clId="{69DAA949-F55F-4240-9C4E-B5724965D019}" dt="2022-09-29T12:51:33.624" v="212" actId="27636"/>
          <ac:spMkLst>
            <pc:docMk/>
            <pc:sldMk cId="1217251806" sldId="259"/>
            <ac:spMk id="3" creationId="{45D19BAF-A476-FD70-BFF2-9B1C09EB75C5}"/>
          </ac:spMkLst>
        </pc:spChg>
      </pc:sldChg>
      <pc:sldChg chg="modSp">
        <pc:chgData name="Christopher  Clannachan" userId="dd8963bf-c00e-4198-907d-17c0c1fbb50b" providerId="ADAL" clId="{69DAA949-F55F-4240-9C4E-B5724965D019}" dt="2022-09-29T12:56:19.435" v="225" actId="20577"/>
        <pc:sldMkLst>
          <pc:docMk/>
          <pc:sldMk cId="176321121" sldId="260"/>
        </pc:sldMkLst>
        <pc:spChg chg="mod">
          <ac:chgData name="Christopher  Clannachan" userId="dd8963bf-c00e-4198-907d-17c0c1fbb50b" providerId="ADAL" clId="{69DAA949-F55F-4240-9C4E-B5724965D019}" dt="2022-09-29T12:56:19.435" v="225" actId="20577"/>
          <ac:spMkLst>
            <pc:docMk/>
            <pc:sldMk cId="176321121" sldId="260"/>
            <ac:spMk id="7" creationId="{F1CF50B3-8DB1-26BB-20C7-3D3075A60921}"/>
          </ac:spMkLst>
        </pc:spChg>
      </pc:sldChg>
      <pc:sldChg chg="del">
        <pc:chgData name="Christopher  Clannachan" userId="dd8963bf-c00e-4198-907d-17c0c1fbb50b" providerId="ADAL" clId="{69DAA949-F55F-4240-9C4E-B5724965D019}" dt="2022-09-29T13:45:28.770" v="226" actId="47"/>
        <pc:sldMkLst>
          <pc:docMk/>
          <pc:sldMk cId="93217499" sldId="267"/>
        </pc:sldMkLst>
      </pc:sldChg>
      <pc:sldChg chg="ord">
        <pc:chgData name="Christopher  Clannachan" userId="dd8963bf-c00e-4198-907d-17c0c1fbb50b" providerId="ADAL" clId="{69DAA949-F55F-4240-9C4E-B5724965D019}" dt="2022-09-29T13:45:47.497" v="228"/>
        <pc:sldMkLst>
          <pc:docMk/>
          <pc:sldMk cId="530688544" sldId="268"/>
        </pc:sldMkLst>
      </pc:sldChg>
      <pc:sldChg chg="ord">
        <pc:chgData name="Christopher  Clannachan" userId="dd8963bf-c00e-4198-907d-17c0c1fbb50b" providerId="ADAL" clId="{69DAA949-F55F-4240-9C4E-B5724965D019}" dt="2022-09-29T13:46:01.365" v="230"/>
        <pc:sldMkLst>
          <pc:docMk/>
          <pc:sldMk cId="3530775318" sldId="269"/>
        </pc:sldMkLst>
      </pc:sldChg>
    </pc:docChg>
  </pc:docChgLst>
  <pc:docChgLst>
    <pc:chgData name="Christopher  Clannachan" userId="dd8963bf-c00e-4198-907d-17c0c1fbb50b" providerId="ADAL" clId="{1F619B4D-0B3D-41FD-B98C-A533441A3A10}"/>
    <pc:docChg chg="undo custSel addSld delSld modSld sldOrd">
      <pc:chgData name="Christopher  Clannachan" userId="dd8963bf-c00e-4198-907d-17c0c1fbb50b" providerId="ADAL" clId="{1F619B4D-0B3D-41FD-B98C-A533441A3A10}" dt="2022-07-07T09:04:12.356" v="3528" actId="20577"/>
      <pc:docMkLst>
        <pc:docMk/>
      </pc:docMkLst>
      <pc:sldChg chg="modSp mod">
        <pc:chgData name="Christopher  Clannachan" userId="dd8963bf-c00e-4198-907d-17c0c1fbb50b" providerId="ADAL" clId="{1F619B4D-0B3D-41FD-B98C-A533441A3A10}" dt="2022-07-06T13:06:05.405" v="3272" actId="1076"/>
        <pc:sldMkLst>
          <pc:docMk/>
          <pc:sldMk cId="3653057472" sldId="256"/>
        </pc:sldMkLst>
        <pc:spChg chg="mod">
          <ac:chgData name="Christopher  Clannachan" userId="dd8963bf-c00e-4198-907d-17c0c1fbb50b" providerId="ADAL" clId="{1F619B4D-0B3D-41FD-B98C-A533441A3A10}" dt="2022-07-06T13:05:27.642" v="3192" actId="20577"/>
          <ac:spMkLst>
            <pc:docMk/>
            <pc:sldMk cId="3653057472" sldId="256"/>
            <ac:spMk id="2" creationId="{34470DA7-6222-6B05-D9EE-D7D576B7BC95}"/>
          </ac:spMkLst>
        </pc:spChg>
        <pc:spChg chg="mod">
          <ac:chgData name="Christopher  Clannachan" userId="dd8963bf-c00e-4198-907d-17c0c1fbb50b" providerId="ADAL" clId="{1F619B4D-0B3D-41FD-B98C-A533441A3A10}" dt="2022-07-06T13:06:05.405" v="3272" actId="1076"/>
          <ac:spMkLst>
            <pc:docMk/>
            <pc:sldMk cId="3653057472" sldId="256"/>
            <ac:spMk id="3" creationId="{D43A6C11-C6DC-FC15-3106-7506BCB433BB}"/>
          </ac:spMkLst>
        </pc:spChg>
      </pc:sldChg>
      <pc:sldChg chg="modSp mod ord">
        <pc:chgData name="Christopher  Clannachan" userId="dd8963bf-c00e-4198-907d-17c0c1fbb50b" providerId="ADAL" clId="{1F619B4D-0B3D-41FD-B98C-A533441A3A10}" dt="2022-07-05T13:10:08.050" v="2788"/>
        <pc:sldMkLst>
          <pc:docMk/>
          <pc:sldMk cId="3037406103" sldId="258"/>
        </pc:sldMkLst>
        <pc:spChg chg="mod">
          <ac:chgData name="Christopher  Clannachan" userId="dd8963bf-c00e-4198-907d-17c0c1fbb50b" providerId="ADAL" clId="{1F619B4D-0B3D-41FD-B98C-A533441A3A10}" dt="2022-06-30T17:27:31.813" v="14" actId="113"/>
          <ac:spMkLst>
            <pc:docMk/>
            <pc:sldMk cId="3037406103" sldId="258"/>
            <ac:spMk id="2" creationId="{105CDD60-3659-FF2A-345C-FAB5BC34D036}"/>
          </ac:spMkLst>
        </pc:spChg>
        <pc:spChg chg="mod">
          <ac:chgData name="Christopher  Clannachan" userId="dd8963bf-c00e-4198-907d-17c0c1fbb50b" providerId="ADAL" clId="{1F619B4D-0B3D-41FD-B98C-A533441A3A10}" dt="2022-06-30T18:42:29.436" v="1501" actId="20577"/>
          <ac:spMkLst>
            <pc:docMk/>
            <pc:sldMk cId="3037406103" sldId="258"/>
            <ac:spMk id="3" creationId="{45D19BAF-A476-FD70-BFF2-9B1C09EB75C5}"/>
          </ac:spMkLst>
        </pc:spChg>
      </pc:sldChg>
      <pc:sldChg chg="modSp mod">
        <pc:chgData name="Christopher  Clannachan" userId="dd8963bf-c00e-4198-907d-17c0c1fbb50b" providerId="ADAL" clId="{1F619B4D-0B3D-41FD-B98C-A533441A3A10}" dt="2022-06-30T18:43:01.676" v="1544" actId="20577"/>
        <pc:sldMkLst>
          <pc:docMk/>
          <pc:sldMk cId="1217251806" sldId="259"/>
        </pc:sldMkLst>
        <pc:spChg chg="mod">
          <ac:chgData name="Christopher  Clannachan" userId="dd8963bf-c00e-4198-907d-17c0c1fbb50b" providerId="ADAL" clId="{1F619B4D-0B3D-41FD-B98C-A533441A3A10}" dt="2022-06-30T17:29:29.721" v="22" actId="113"/>
          <ac:spMkLst>
            <pc:docMk/>
            <pc:sldMk cId="1217251806" sldId="259"/>
            <ac:spMk id="2" creationId="{105CDD60-3659-FF2A-345C-FAB5BC34D036}"/>
          </ac:spMkLst>
        </pc:spChg>
        <pc:spChg chg="mod">
          <ac:chgData name="Christopher  Clannachan" userId="dd8963bf-c00e-4198-907d-17c0c1fbb50b" providerId="ADAL" clId="{1F619B4D-0B3D-41FD-B98C-A533441A3A10}" dt="2022-06-30T18:43:01.676" v="1544" actId="20577"/>
          <ac:spMkLst>
            <pc:docMk/>
            <pc:sldMk cId="1217251806" sldId="259"/>
            <ac:spMk id="3" creationId="{45D19BAF-A476-FD70-BFF2-9B1C09EB75C5}"/>
          </ac:spMkLst>
        </pc:spChg>
      </pc:sldChg>
      <pc:sldChg chg="addSp delSp modSp new mod modTransition modAnim">
        <pc:chgData name="Christopher  Clannachan" userId="dd8963bf-c00e-4198-907d-17c0c1fbb50b" providerId="ADAL" clId="{1F619B4D-0B3D-41FD-B98C-A533441A3A10}" dt="2022-07-06T11:00:55.897" v="3103"/>
        <pc:sldMkLst>
          <pc:docMk/>
          <pc:sldMk cId="176321121" sldId="260"/>
        </pc:sldMkLst>
        <pc:spChg chg="mod">
          <ac:chgData name="Christopher  Clannachan" userId="dd8963bf-c00e-4198-907d-17c0c1fbb50b" providerId="ADAL" clId="{1F619B4D-0B3D-41FD-B98C-A533441A3A10}" dt="2022-06-30T17:35:54.131" v="346" actId="207"/>
          <ac:spMkLst>
            <pc:docMk/>
            <pc:sldMk cId="176321121" sldId="260"/>
            <ac:spMk id="2" creationId="{4D5BC417-BC02-A4E6-99C5-6472715316C4}"/>
          </ac:spMkLst>
        </pc:spChg>
        <pc:spChg chg="del mod">
          <ac:chgData name="Christopher  Clannachan" userId="dd8963bf-c00e-4198-907d-17c0c1fbb50b" providerId="ADAL" clId="{1F619B4D-0B3D-41FD-B98C-A533441A3A10}" dt="2022-06-30T17:29:47.611" v="23" actId="478"/>
          <ac:spMkLst>
            <pc:docMk/>
            <pc:sldMk cId="176321121" sldId="260"/>
            <ac:spMk id="3" creationId="{E8826A97-BE8F-EC30-BCB2-2B288786DC8D}"/>
          </ac:spMkLst>
        </pc:spChg>
        <pc:spChg chg="add mod">
          <ac:chgData name="Christopher  Clannachan" userId="dd8963bf-c00e-4198-907d-17c0c1fbb50b" providerId="ADAL" clId="{1F619B4D-0B3D-41FD-B98C-A533441A3A10}" dt="2022-06-30T17:30:41.313" v="59" actId="403"/>
          <ac:spMkLst>
            <pc:docMk/>
            <pc:sldMk cId="176321121" sldId="260"/>
            <ac:spMk id="4" creationId="{847DAB91-3604-5B59-D721-3C92330A7028}"/>
          </ac:spMkLst>
        </pc:spChg>
        <pc:spChg chg="add mod">
          <ac:chgData name="Christopher  Clannachan" userId="dd8963bf-c00e-4198-907d-17c0c1fbb50b" providerId="ADAL" clId="{1F619B4D-0B3D-41FD-B98C-A533441A3A10}" dt="2022-06-30T17:36:11.521" v="350" actId="403"/>
          <ac:spMkLst>
            <pc:docMk/>
            <pc:sldMk cId="176321121" sldId="260"/>
            <ac:spMk id="5" creationId="{D7655E77-9237-00E9-EAC7-D6551E593622}"/>
          </ac:spMkLst>
        </pc:spChg>
        <pc:spChg chg="add mod">
          <ac:chgData name="Christopher  Clannachan" userId="dd8963bf-c00e-4198-907d-17c0c1fbb50b" providerId="ADAL" clId="{1F619B4D-0B3D-41FD-B98C-A533441A3A10}" dt="2022-06-30T17:43:21.516" v="622" actId="1076"/>
          <ac:spMkLst>
            <pc:docMk/>
            <pc:sldMk cId="176321121" sldId="260"/>
            <ac:spMk id="6" creationId="{8C827AA7-10E8-9F3F-E0AF-CED43E169B9D}"/>
          </ac:spMkLst>
        </pc:spChg>
        <pc:spChg chg="add mod">
          <ac:chgData name="Christopher  Clannachan" userId="dd8963bf-c00e-4198-907d-17c0c1fbb50b" providerId="ADAL" clId="{1F619B4D-0B3D-41FD-B98C-A533441A3A10}" dt="2022-06-30T18:35:51.349" v="1469" actId="20577"/>
          <ac:spMkLst>
            <pc:docMk/>
            <pc:sldMk cId="176321121" sldId="260"/>
            <ac:spMk id="7" creationId="{F1CF50B3-8DB1-26BB-20C7-3D3075A60921}"/>
          </ac:spMkLst>
        </pc:spChg>
        <pc:spChg chg="add mod">
          <ac:chgData name="Christopher  Clannachan" userId="dd8963bf-c00e-4198-907d-17c0c1fbb50b" providerId="ADAL" clId="{1F619B4D-0B3D-41FD-B98C-A533441A3A10}" dt="2022-06-30T17:43:24.649" v="623" actId="1076"/>
          <ac:spMkLst>
            <pc:docMk/>
            <pc:sldMk cId="176321121" sldId="260"/>
            <ac:spMk id="8" creationId="{09D2E3C5-E317-328F-23D9-B6B5489490AC}"/>
          </ac:spMkLst>
        </pc:spChg>
      </pc:sldChg>
      <pc:sldChg chg="addSp delSp modSp new mod modAnim">
        <pc:chgData name="Christopher  Clannachan" userId="dd8963bf-c00e-4198-907d-17c0c1fbb50b" providerId="ADAL" clId="{1F619B4D-0B3D-41FD-B98C-A533441A3A10}" dt="2022-07-06T11:09:39.162" v="3135" actId="20577"/>
        <pc:sldMkLst>
          <pc:docMk/>
          <pc:sldMk cId="3868558821" sldId="261"/>
        </pc:sldMkLst>
        <pc:spChg chg="mod">
          <ac:chgData name="Christopher  Clannachan" userId="dd8963bf-c00e-4198-907d-17c0c1fbb50b" providerId="ADAL" clId="{1F619B4D-0B3D-41FD-B98C-A533441A3A10}" dt="2022-07-06T11:09:39.162" v="3135" actId="20577"/>
          <ac:spMkLst>
            <pc:docMk/>
            <pc:sldMk cId="3868558821" sldId="261"/>
            <ac:spMk id="2" creationId="{4DB03292-69B4-003A-EBBC-128BDAFCF017}"/>
          </ac:spMkLst>
        </pc:spChg>
        <pc:spChg chg="del">
          <ac:chgData name="Christopher  Clannachan" userId="dd8963bf-c00e-4198-907d-17c0c1fbb50b" providerId="ADAL" clId="{1F619B4D-0B3D-41FD-B98C-A533441A3A10}" dt="2022-06-30T17:52:10.205" v="691" actId="478"/>
          <ac:spMkLst>
            <pc:docMk/>
            <pc:sldMk cId="3868558821" sldId="261"/>
            <ac:spMk id="3" creationId="{0DE9BD6D-4FD9-A063-1CC1-10F47DF5EA0B}"/>
          </ac:spMkLst>
        </pc:spChg>
        <pc:spChg chg="add mod">
          <ac:chgData name="Christopher  Clannachan" userId="dd8963bf-c00e-4198-907d-17c0c1fbb50b" providerId="ADAL" clId="{1F619B4D-0B3D-41FD-B98C-A533441A3A10}" dt="2022-06-30T18:25:39.205" v="884" actId="1076"/>
          <ac:spMkLst>
            <pc:docMk/>
            <pc:sldMk cId="3868558821" sldId="261"/>
            <ac:spMk id="4" creationId="{A09436B1-082B-2FB8-DA4A-6A8F4387A719}"/>
          </ac:spMkLst>
        </pc:spChg>
        <pc:picChg chg="add mod modCrop">
          <ac:chgData name="Christopher  Clannachan" userId="dd8963bf-c00e-4198-907d-17c0c1fbb50b" providerId="ADAL" clId="{1F619B4D-0B3D-41FD-B98C-A533441A3A10}" dt="2022-06-30T18:24:52.296" v="883" actId="1076"/>
          <ac:picMkLst>
            <pc:docMk/>
            <pc:sldMk cId="3868558821" sldId="261"/>
            <ac:picMk id="6" creationId="{2E6DEE20-5516-5861-AC3A-A3761ED44233}"/>
          </ac:picMkLst>
        </pc:picChg>
      </pc:sldChg>
      <pc:sldChg chg="modSp new del mod">
        <pc:chgData name="Christopher  Clannachan" userId="dd8963bf-c00e-4198-907d-17c0c1fbb50b" providerId="ADAL" clId="{1F619B4D-0B3D-41FD-B98C-A533441A3A10}" dt="2022-07-04T17:01:32.297" v="1788" actId="2696"/>
        <pc:sldMkLst>
          <pc:docMk/>
          <pc:sldMk cId="824584707" sldId="262"/>
        </pc:sldMkLst>
        <pc:spChg chg="mod">
          <ac:chgData name="Christopher  Clannachan" userId="dd8963bf-c00e-4198-907d-17c0c1fbb50b" providerId="ADAL" clId="{1F619B4D-0B3D-41FD-B98C-A533441A3A10}" dt="2022-06-30T18:20:48.324" v="756" actId="207"/>
          <ac:spMkLst>
            <pc:docMk/>
            <pc:sldMk cId="824584707" sldId="262"/>
            <ac:spMk id="2" creationId="{1251E103-89F1-950C-4FDD-E32585A943B3}"/>
          </ac:spMkLst>
        </pc:spChg>
        <pc:spChg chg="mod">
          <ac:chgData name="Christopher  Clannachan" userId="dd8963bf-c00e-4198-907d-17c0c1fbb50b" providerId="ADAL" clId="{1F619B4D-0B3D-41FD-B98C-A533441A3A10}" dt="2022-06-30T18:39:58.776" v="1471" actId="14100"/>
          <ac:spMkLst>
            <pc:docMk/>
            <pc:sldMk cId="824584707" sldId="262"/>
            <ac:spMk id="3" creationId="{A467DFDE-1533-32FA-7A1F-633CA23216F3}"/>
          </ac:spMkLst>
        </pc:spChg>
      </pc:sldChg>
      <pc:sldChg chg="addSp delSp modSp new del mod addAnim delAnim modAnim">
        <pc:chgData name="Christopher  Clannachan" userId="dd8963bf-c00e-4198-907d-17c0c1fbb50b" providerId="ADAL" clId="{1F619B4D-0B3D-41FD-B98C-A533441A3A10}" dt="2022-07-04T17:31:25.236" v="2275" actId="2696"/>
        <pc:sldMkLst>
          <pc:docMk/>
          <pc:sldMk cId="3290716610" sldId="263"/>
        </pc:sldMkLst>
        <pc:spChg chg="mod">
          <ac:chgData name="Christopher  Clannachan" userId="dd8963bf-c00e-4198-907d-17c0c1fbb50b" providerId="ADAL" clId="{1F619B4D-0B3D-41FD-B98C-A533441A3A10}" dt="2022-07-04T17:01:46.798" v="1817" actId="20577"/>
          <ac:spMkLst>
            <pc:docMk/>
            <pc:sldMk cId="3290716610" sldId="263"/>
            <ac:spMk id="2" creationId="{6019791B-FDC7-2B2E-1FFB-EFBA1368CD6C}"/>
          </ac:spMkLst>
        </pc:spChg>
        <pc:spChg chg="del">
          <ac:chgData name="Christopher  Clannachan" userId="dd8963bf-c00e-4198-907d-17c0c1fbb50b" providerId="ADAL" clId="{1F619B4D-0B3D-41FD-B98C-A533441A3A10}" dt="2022-07-04T16:56:20.528" v="1545" actId="478"/>
          <ac:spMkLst>
            <pc:docMk/>
            <pc:sldMk cId="3290716610" sldId="263"/>
            <ac:spMk id="3" creationId="{D60325E2-4A18-25B9-7739-102A3C6C0FDC}"/>
          </ac:spMkLst>
        </pc:spChg>
        <pc:spChg chg="add mod">
          <ac:chgData name="Christopher  Clannachan" userId="dd8963bf-c00e-4198-907d-17c0c1fbb50b" providerId="ADAL" clId="{1F619B4D-0B3D-41FD-B98C-A533441A3A10}" dt="2022-07-04T17:24:16.178" v="1982" actId="20577"/>
          <ac:spMkLst>
            <pc:docMk/>
            <pc:sldMk cId="3290716610" sldId="263"/>
            <ac:spMk id="4" creationId="{1E5C0B16-412F-21DC-0449-6F579EB19938}"/>
          </ac:spMkLst>
        </pc:spChg>
        <pc:spChg chg="add del mod">
          <ac:chgData name="Christopher  Clannachan" userId="dd8963bf-c00e-4198-907d-17c0c1fbb50b" providerId="ADAL" clId="{1F619B4D-0B3D-41FD-B98C-A533441A3A10}" dt="2022-07-04T17:26:24.763" v="1985"/>
          <ac:spMkLst>
            <pc:docMk/>
            <pc:sldMk cId="3290716610" sldId="263"/>
            <ac:spMk id="5" creationId="{D96B866D-B158-205B-923A-C9EAF51DFA1F}"/>
          </ac:spMkLst>
        </pc:spChg>
        <pc:spChg chg="add mod">
          <ac:chgData name="Christopher  Clannachan" userId="dd8963bf-c00e-4198-907d-17c0c1fbb50b" providerId="ADAL" clId="{1F619B4D-0B3D-41FD-B98C-A533441A3A10}" dt="2022-07-04T16:58:12.918" v="1636" actId="113"/>
          <ac:spMkLst>
            <pc:docMk/>
            <pc:sldMk cId="3290716610" sldId="263"/>
            <ac:spMk id="6" creationId="{872DF19C-43DA-36CC-7BB6-AC382B084253}"/>
          </ac:spMkLst>
        </pc:spChg>
        <pc:spChg chg="add mod">
          <ac:chgData name="Christopher  Clannachan" userId="dd8963bf-c00e-4198-907d-17c0c1fbb50b" providerId="ADAL" clId="{1F619B4D-0B3D-41FD-B98C-A533441A3A10}" dt="2022-07-04T17:28:07.196" v="2036" actId="1076"/>
          <ac:spMkLst>
            <pc:docMk/>
            <pc:sldMk cId="3290716610" sldId="263"/>
            <ac:spMk id="7" creationId="{24A9D46F-F76E-AB58-A55E-78C1E2F71110}"/>
          </ac:spMkLst>
        </pc:spChg>
        <pc:spChg chg="add del mod">
          <ac:chgData name="Christopher  Clannachan" userId="dd8963bf-c00e-4198-907d-17c0c1fbb50b" providerId="ADAL" clId="{1F619B4D-0B3D-41FD-B98C-A533441A3A10}" dt="2022-07-04T17:23:39.366" v="1938" actId="478"/>
          <ac:spMkLst>
            <pc:docMk/>
            <pc:sldMk cId="3290716610" sldId="263"/>
            <ac:spMk id="8" creationId="{52B63B34-311F-BFFC-ECDD-73DA1A2AB962}"/>
          </ac:spMkLst>
        </pc:spChg>
        <pc:spChg chg="add del mod">
          <ac:chgData name="Christopher  Clannachan" userId="dd8963bf-c00e-4198-907d-17c0c1fbb50b" providerId="ADAL" clId="{1F619B4D-0B3D-41FD-B98C-A533441A3A10}" dt="2022-07-04T17:23:58.242" v="1972" actId="20577"/>
          <ac:spMkLst>
            <pc:docMk/>
            <pc:sldMk cId="3290716610" sldId="263"/>
            <ac:spMk id="9" creationId="{C3AEC47A-5909-8C8E-F874-60B11B129952}"/>
          </ac:spMkLst>
        </pc:spChg>
      </pc:sldChg>
      <pc:sldChg chg="addSp delSp modSp new mod delAnim modAnim">
        <pc:chgData name="Christopher  Clannachan" userId="dd8963bf-c00e-4198-907d-17c0c1fbb50b" providerId="ADAL" clId="{1F619B4D-0B3D-41FD-B98C-A533441A3A10}" dt="2022-07-04T17:48:13.305" v="2670" actId="478"/>
        <pc:sldMkLst>
          <pc:docMk/>
          <pc:sldMk cId="443033619" sldId="264"/>
        </pc:sldMkLst>
        <pc:spChg chg="mod">
          <ac:chgData name="Christopher  Clannachan" userId="dd8963bf-c00e-4198-907d-17c0c1fbb50b" providerId="ADAL" clId="{1F619B4D-0B3D-41FD-B98C-A533441A3A10}" dt="2022-06-30T18:34:32.381" v="1402" actId="207"/>
          <ac:spMkLst>
            <pc:docMk/>
            <pc:sldMk cId="443033619" sldId="264"/>
            <ac:spMk id="2" creationId="{5A29571C-7860-F6B9-F305-FB65CCCD3DB6}"/>
          </ac:spMkLst>
        </pc:spChg>
        <pc:spChg chg="del">
          <ac:chgData name="Christopher  Clannachan" userId="dd8963bf-c00e-4198-907d-17c0c1fbb50b" providerId="ADAL" clId="{1F619B4D-0B3D-41FD-B98C-A533441A3A10}" dt="2022-06-30T18:29:44.338" v="921" actId="478"/>
          <ac:spMkLst>
            <pc:docMk/>
            <pc:sldMk cId="443033619" sldId="264"/>
            <ac:spMk id="3" creationId="{6B161045-BB64-2D09-0EEC-C508646DA9C5}"/>
          </ac:spMkLst>
        </pc:spChg>
        <pc:spChg chg="add mod">
          <ac:chgData name="Christopher  Clannachan" userId="dd8963bf-c00e-4198-907d-17c0c1fbb50b" providerId="ADAL" clId="{1F619B4D-0B3D-41FD-B98C-A533441A3A10}" dt="2022-06-30T18:40:50.809" v="1473" actId="403"/>
          <ac:spMkLst>
            <pc:docMk/>
            <pc:sldMk cId="443033619" sldId="264"/>
            <ac:spMk id="4" creationId="{1810AE6F-FB3D-5BD4-2721-2EBC89BE4416}"/>
          </ac:spMkLst>
        </pc:spChg>
        <pc:spChg chg="add mod">
          <ac:chgData name="Christopher  Clannachan" userId="dd8963bf-c00e-4198-907d-17c0c1fbb50b" providerId="ADAL" clId="{1F619B4D-0B3D-41FD-B98C-A533441A3A10}" dt="2022-06-30T18:40:53.358" v="1474" actId="403"/>
          <ac:spMkLst>
            <pc:docMk/>
            <pc:sldMk cId="443033619" sldId="264"/>
            <ac:spMk id="5" creationId="{37D07192-72BF-8303-52BF-A6D9CA1A2ED3}"/>
          </ac:spMkLst>
        </pc:spChg>
        <pc:spChg chg="add mod">
          <ac:chgData name="Christopher  Clannachan" userId="dd8963bf-c00e-4198-907d-17c0c1fbb50b" providerId="ADAL" clId="{1F619B4D-0B3D-41FD-B98C-A533441A3A10}" dt="2022-06-30T18:40:57.258" v="1475" actId="403"/>
          <ac:spMkLst>
            <pc:docMk/>
            <pc:sldMk cId="443033619" sldId="264"/>
            <ac:spMk id="6" creationId="{BCBD475C-A4E0-C5ED-740B-0D0698C59164}"/>
          </ac:spMkLst>
        </pc:spChg>
        <pc:spChg chg="add mod">
          <ac:chgData name="Christopher  Clannachan" userId="dd8963bf-c00e-4198-907d-17c0c1fbb50b" providerId="ADAL" clId="{1F619B4D-0B3D-41FD-B98C-A533441A3A10}" dt="2022-06-30T18:41:32.083" v="1481" actId="20577"/>
          <ac:spMkLst>
            <pc:docMk/>
            <pc:sldMk cId="443033619" sldId="264"/>
            <ac:spMk id="7" creationId="{3AF0AC17-3629-A86F-C7FC-15751130392A}"/>
          </ac:spMkLst>
        </pc:spChg>
        <pc:spChg chg="add del mod">
          <ac:chgData name="Christopher  Clannachan" userId="dd8963bf-c00e-4198-907d-17c0c1fbb50b" providerId="ADAL" clId="{1F619B4D-0B3D-41FD-B98C-A533441A3A10}" dt="2022-07-04T17:48:13.305" v="2670" actId="478"/>
          <ac:spMkLst>
            <pc:docMk/>
            <pc:sldMk cId="443033619" sldId="264"/>
            <ac:spMk id="8" creationId="{F277C511-9BCD-C636-D76B-30D49DDA06B7}"/>
          </ac:spMkLst>
        </pc:spChg>
      </pc:sldChg>
      <pc:sldChg chg="modSp add mod">
        <pc:chgData name="Christopher  Clannachan" userId="dd8963bf-c00e-4198-907d-17c0c1fbb50b" providerId="ADAL" clId="{1F619B4D-0B3D-41FD-B98C-A533441A3A10}" dt="2022-07-07T09:04:12.356" v="3528" actId="20577"/>
        <pc:sldMkLst>
          <pc:docMk/>
          <pc:sldMk cId="3871577585" sldId="265"/>
        </pc:sldMkLst>
        <pc:spChg chg="mod">
          <ac:chgData name="Christopher  Clannachan" userId="dd8963bf-c00e-4198-907d-17c0c1fbb50b" providerId="ADAL" clId="{1F619B4D-0B3D-41FD-B98C-A533441A3A10}" dt="2022-07-07T09:04:12.356" v="3528" actId="20577"/>
          <ac:spMkLst>
            <pc:docMk/>
            <pc:sldMk cId="3871577585" sldId="265"/>
            <ac:spMk id="4" creationId="{1E5C0B16-412F-21DC-0449-6F579EB19938}"/>
          </ac:spMkLst>
        </pc:spChg>
        <pc:spChg chg="mod">
          <ac:chgData name="Christopher  Clannachan" userId="dd8963bf-c00e-4198-907d-17c0c1fbb50b" providerId="ADAL" clId="{1F619B4D-0B3D-41FD-B98C-A533441A3A10}" dt="2022-07-04T17:50:43.935" v="2737" actId="20577"/>
          <ac:spMkLst>
            <pc:docMk/>
            <pc:sldMk cId="3871577585" sldId="265"/>
            <ac:spMk id="5" creationId="{D96B866D-B158-205B-923A-C9EAF51DFA1F}"/>
          </ac:spMkLst>
        </pc:spChg>
        <pc:spChg chg="mod">
          <ac:chgData name="Christopher  Clannachan" userId="dd8963bf-c00e-4198-907d-17c0c1fbb50b" providerId="ADAL" clId="{1F619B4D-0B3D-41FD-B98C-A533441A3A10}" dt="2022-07-04T17:50:51.884" v="2765" actId="20577"/>
          <ac:spMkLst>
            <pc:docMk/>
            <pc:sldMk cId="3871577585" sldId="265"/>
            <ac:spMk id="7" creationId="{24A9D46F-F76E-AB58-A55E-78C1E2F71110}"/>
          </ac:spMkLst>
        </pc:spChg>
        <pc:spChg chg="mod">
          <ac:chgData name="Christopher  Clannachan" userId="dd8963bf-c00e-4198-907d-17c0c1fbb50b" providerId="ADAL" clId="{1F619B4D-0B3D-41FD-B98C-A533441A3A10}" dt="2022-07-04T17:34:19.597" v="2523" actId="20577"/>
          <ac:spMkLst>
            <pc:docMk/>
            <pc:sldMk cId="3871577585" sldId="265"/>
            <ac:spMk id="8" creationId="{52B63B34-311F-BFFC-ECDD-73DA1A2AB962}"/>
          </ac:spMkLst>
        </pc:spChg>
      </pc:sldChg>
      <pc:sldChg chg="addSp delSp modSp add mod ord delAnim modAnim">
        <pc:chgData name="Christopher  Clannachan" userId="dd8963bf-c00e-4198-907d-17c0c1fbb50b" providerId="ADAL" clId="{1F619B4D-0B3D-41FD-B98C-A533441A3A10}" dt="2022-07-06T14:46:37.910" v="3471" actId="478"/>
        <pc:sldMkLst>
          <pc:docMk/>
          <pc:sldMk cId="1732681221" sldId="266"/>
        </pc:sldMkLst>
        <pc:spChg chg="mod">
          <ac:chgData name="Christopher  Clannachan" userId="dd8963bf-c00e-4198-907d-17c0c1fbb50b" providerId="ADAL" clId="{1F619B4D-0B3D-41FD-B98C-A533441A3A10}" dt="2022-07-04T17:28:22.226" v="2083" actId="20577"/>
          <ac:spMkLst>
            <pc:docMk/>
            <pc:sldMk cId="1732681221" sldId="266"/>
            <ac:spMk id="2" creationId="{6019791B-FDC7-2B2E-1FFB-EFBA1368CD6C}"/>
          </ac:spMkLst>
        </pc:spChg>
        <pc:spChg chg="mod">
          <ac:chgData name="Christopher  Clannachan" userId="dd8963bf-c00e-4198-907d-17c0c1fbb50b" providerId="ADAL" clId="{1F619B4D-0B3D-41FD-B98C-A533441A3A10}" dt="2022-07-04T17:28:30.069" v="2130" actId="20577"/>
          <ac:spMkLst>
            <pc:docMk/>
            <pc:sldMk cId="1732681221" sldId="266"/>
            <ac:spMk id="4" creationId="{1E5C0B16-412F-21DC-0449-6F579EB19938}"/>
          </ac:spMkLst>
        </pc:spChg>
        <pc:spChg chg="mod">
          <ac:chgData name="Christopher  Clannachan" userId="dd8963bf-c00e-4198-907d-17c0c1fbb50b" providerId="ADAL" clId="{1F619B4D-0B3D-41FD-B98C-A533441A3A10}" dt="2022-07-04T17:42:51.658" v="2602"/>
          <ac:spMkLst>
            <pc:docMk/>
            <pc:sldMk cId="1732681221" sldId="266"/>
            <ac:spMk id="5" creationId="{D96B866D-B158-205B-923A-C9EAF51DFA1F}"/>
          </ac:spMkLst>
        </pc:spChg>
        <pc:spChg chg="mod">
          <ac:chgData name="Christopher  Clannachan" userId="dd8963bf-c00e-4198-907d-17c0c1fbb50b" providerId="ADAL" clId="{1F619B4D-0B3D-41FD-B98C-A533441A3A10}" dt="2022-07-04T17:50:13.252" v="2696" actId="20577"/>
          <ac:spMkLst>
            <pc:docMk/>
            <pc:sldMk cId="1732681221" sldId="266"/>
            <ac:spMk id="7" creationId="{24A9D46F-F76E-AB58-A55E-78C1E2F71110}"/>
          </ac:spMkLst>
        </pc:spChg>
        <pc:spChg chg="mod">
          <ac:chgData name="Christopher  Clannachan" userId="dd8963bf-c00e-4198-907d-17c0c1fbb50b" providerId="ADAL" clId="{1F619B4D-0B3D-41FD-B98C-A533441A3A10}" dt="2022-07-04T17:49:09.111" v="2674" actId="20577"/>
          <ac:spMkLst>
            <pc:docMk/>
            <pc:sldMk cId="1732681221" sldId="266"/>
            <ac:spMk id="8" creationId="{52B63B34-311F-BFFC-ECDD-73DA1A2AB962}"/>
          </ac:spMkLst>
        </pc:spChg>
        <pc:spChg chg="del">
          <ac:chgData name="Christopher  Clannachan" userId="dd8963bf-c00e-4198-907d-17c0c1fbb50b" providerId="ADAL" clId="{1F619B4D-0B3D-41FD-B98C-A533441A3A10}" dt="2022-07-04T17:37:22.564" v="2571" actId="478"/>
          <ac:spMkLst>
            <pc:docMk/>
            <pc:sldMk cId="1732681221" sldId="266"/>
            <ac:spMk id="9" creationId="{C3AEC47A-5909-8C8E-F874-60B11B129952}"/>
          </ac:spMkLst>
        </pc:spChg>
        <pc:picChg chg="add del mod">
          <ac:chgData name="Christopher  Clannachan" userId="dd8963bf-c00e-4198-907d-17c0c1fbb50b" providerId="ADAL" clId="{1F619B4D-0B3D-41FD-B98C-A533441A3A10}" dt="2022-07-06T14:46:37.910" v="3471" actId="478"/>
          <ac:picMkLst>
            <pc:docMk/>
            <pc:sldMk cId="1732681221" sldId="266"/>
            <ac:picMk id="9" creationId="{273A293F-93D3-5DB2-5367-5C5DA8301899}"/>
          </ac:picMkLst>
        </pc:picChg>
        <pc:picChg chg="add del mod">
          <ac:chgData name="Christopher  Clannachan" userId="dd8963bf-c00e-4198-907d-17c0c1fbb50b" providerId="ADAL" clId="{1F619B4D-0B3D-41FD-B98C-A533441A3A10}" dt="2022-07-04T17:44:56.803" v="2628" actId="478"/>
          <ac:picMkLst>
            <pc:docMk/>
            <pc:sldMk cId="1732681221" sldId="266"/>
            <ac:picMk id="10" creationId="{8971B195-B490-EAA8-E59A-C5010B2338BC}"/>
          </ac:picMkLst>
        </pc:picChg>
      </pc:sldChg>
      <pc:sldChg chg="addSp delSp modSp add mod">
        <pc:chgData name="Christopher  Clannachan" userId="dd8963bf-c00e-4198-907d-17c0c1fbb50b" providerId="ADAL" clId="{1F619B4D-0B3D-41FD-B98C-A533441A3A10}" dt="2022-07-05T13:57:24.293" v="2794" actId="20577"/>
        <pc:sldMkLst>
          <pc:docMk/>
          <pc:sldMk cId="93217499" sldId="267"/>
        </pc:sldMkLst>
        <pc:spChg chg="mod">
          <ac:chgData name="Christopher  Clannachan" userId="dd8963bf-c00e-4198-907d-17c0c1fbb50b" providerId="ADAL" clId="{1F619B4D-0B3D-41FD-B98C-A533441A3A10}" dt="2022-07-05T13:57:24.293" v="2794" actId="20577"/>
          <ac:spMkLst>
            <pc:docMk/>
            <pc:sldMk cId="93217499" sldId="267"/>
            <ac:spMk id="2" creationId="{34470DA7-6222-6B05-D9EE-D7D576B7BC95}"/>
          </ac:spMkLst>
        </pc:spChg>
        <pc:spChg chg="del">
          <ac:chgData name="Christopher  Clannachan" userId="dd8963bf-c00e-4198-907d-17c0c1fbb50b" providerId="ADAL" clId="{1F619B4D-0B3D-41FD-B98C-A533441A3A10}" dt="2022-07-04T17:51:13.351" v="2781" actId="478"/>
          <ac:spMkLst>
            <pc:docMk/>
            <pc:sldMk cId="93217499" sldId="267"/>
            <ac:spMk id="3" creationId="{D43A6C11-C6DC-FC15-3106-7506BCB433BB}"/>
          </ac:spMkLst>
        </pc:spChg>
        <pc:spChg chg="add del mod">
          <ac:chgData name="Christopher  Clannachan" userId="dd8963bf-c00e-4198-907d-17c0c1fbb50b" providerId="ADAL" clId="{1F619B4D-0B3D-41FD-B98C-A533441A3A10}" dt="2022-07-04T17:51:18.630" v="2782" actId="478"/>
          <ac:spMkLst>
            <pc:docMk/>
            <pc:sldMk cId="93217499" sldId="267"/>
            <ac:spMk id="5" creationId="{2E68E281-36EF-752B-DF6B-F0D2DAC554FD}"/>
          </ac:spMkLst>
        </pc:spChg>
      </pc:sldChg>
      <pc:sldChg chg="addSp delSp modSp add del mod delAnim">
        <pc:chgData name="Christopher  Clannachan" userId="dd8963bf-c00e-4198-907d-17c0c1fbb50b" providerId="ADAL" clId="{1F619B4D-0B3D-41FD-B98C-A533441A3A10}" dt="2022-07-04T17:49:05.566" v="2671" actId="2696"/>
        <pc:sldMkLst>
          <pc:docMk/>
          <pc:sldMk cId="2963211411" sldId="267"/>
        </pc:sldMkLst>
        <pc:spChg chg="del">
          <ac:chgData name="Christopher  Clannachan" userId="dd8963bf-c00e-4198-907d-17c0c1fbb50b" providerId="ADAL" clId="{1F619B4D-0B3D-41FD-B98C-A533441A3A10}" dt="2022-07-04T17:44:45.390" v="2625" actId="478"/>
          <ac:spMkLst>
            <pc:docMk/>
            <pc:sldMk cId="2963211411" sldId="267"/>
            <ac:spMk id="4" creationId="{1E5C0B16-412F-21DC-0449-6F579EB19938}"/>
          </ac:spMkLst>
        </pc:spChg>
        <pc:spChg chg="del">
          <ac:chgData name="Christopher  Clannachan" userId="dd8963bf-c00e-4198-907d-17c0c1fbb50b" providerId="ADAL" clId="{1F619B4D-0B3D-41FD-B98C-A533441A3A10}" dt="2022-07-04T17:44:43.137" v="2624" actId="478"/>
          <ac:spMkLst>
            <pc:docMk/>
            <pc:sldMk cId="2963211411" sldId="267"/>
            <ac:spMk id="5" creationId="{D96B866D-B158-205B-923A-C9EAF51DFA1F}"/>
          </ac:spMkLst>
        </pc:spChg>
        <pc:spChg chg="del">
          <ac:chgData name="Christopher  Clannachan" userId="dd8963bf-c00e-4198-907d-17c0c1fbb50b" providerId="ADAL" clId="{1F619B4D-0B3D-41FD-B98C-A533441A3A10}" dt="2022-07-04T17:44:40.791" v="2623" actId="478"/>
          <ac:spMkLst>
            <pc:docMk/>
            <pc:sldMk cId="2963211411" sldId="267"/>
            <ac:spMk id="7" creationId="{24A9D46F-F76E-AB58-A55E-78C1E2F71110}"/>
          </ac:spMkLst>
        </pc:spChg>
        <pc:spChg chg="del">
          <ac:chgData name="Christopher  Clannachan" userId="dd8963bf-c00e-4198-907d-17c0c1fbb50b" providerId="ADAL" clId="{1F619B4D-0B3D-41FD-B98C-A533441A3A10}" dt="2022-07-04T17:44:39.413" v="2622" actId="478"/>
          <ac:spMkLst>
            <pc:docMk/>
            <pc:sldMk cId="2963211411" sldId="267"/>
            <ac:spMk id="8" creationId="{52B63B34-311F-BFFC-ECDD-73DA1A2AB962}"/>
          </ac:spMkLst>
        </pc:spChg>
        <pc:spChg chg="add mod">
          <ac:chgData name="Christopher  Clannachan" userId="dd8963bf-c00e-4198-907d-17c0c1fbb50b" providerId="ADAL" clId="{1F619B4D-0B3D-41FD-B98C-A533441A3A10}" dt="2022-07-04T17:45:33.249" v="2653" actId="1076"/>
          <ac:spMkLst>
            <pc:docMk/>
            <pc:sldMk cId="2963211411" sldId="267"/>
            <ac:spMk id="9" creationId="{356238F0-0854-455F-2100-5EF9D48A44EA}"/>
          </ac:spMkLst>
        </pc:spChg>
        <pc:picChg chg="mod">
          <ac:chgData name="Christopher  Clannachan" userId="dd8963bf-c00e-4198-907d-17c0c1fbb50b" providerId="ADAL" clId="{1F619B4D-0B3D-41FD-B98C-A533441A3A10}" dt="2022-07-04T17:45:43.220" v="2655" actId="14100"/>
          <ac:picMkLst>
            <pc:docMk/>
            <pc:sldMk cId="2963211411" sldId="267"/>
            <ac:picMk id="10" creationId="{8971B195-B490-EAA8-E59A-C5010B2338BC}"/>
          </ac:picMkLst>
        </pc:picChg>
      </pc:sldChg>
      <pc:sldChg chg="add">
        <pc:chgData name="Christopher  Clannachan" userId="dd8963bf-c00e-4198-907d-17c0c1fbb50b" providerId="ADAL" clId="{1F619B4D-0B3D-41FD-B98C-A533441A3A10}" dt="2022-07-05T13:57:20.036" v="2789"/>
        <pc:sldMkLst>
          <pc:docMk/>
          <pc:sldMk cId="530688544" sldId="268"/>
        </pc:sldMkLst>
      </pc:sldChg>
      <pc:sldChg chg="delSp modSp add mod ord delAnim modAnim">
        <pc:chgData name="Christopher  Clannachan" userId="dd8963bf-c00e-4198-907d-17c0c1fbb50b" providerId="ADAL" clId="{1F619B4D-0B3D-41FD-B98C-A533441A3A10}" dt="2022-07-05T14:52:34.876" v="3007" actId="403"/>
        <pc:sldMkLst>
          <pc:docMk/>
          <pc:sldMk cId="3530775318" sldId="269"/>
        </pc:sldMkLst>
        <pc:spChg chg="mod">
          <ac:chgData name="Christopher  Clannachan" userId="dd8963bf-c00e-4198-907d-17c0c1fbb50b" providerId="ADAL" clId="{1F619B4D-0B3D-41FD-B98C-A533441A3A10}" dt="2022-07-05T14:13:14.942" v="2823" actId="20577"/>
          <ac:spMkLst>
            <pc:docMk/>
            <pc:sldMk cId="3530775318" sldId="269"/>
            <ac:spMk id="2" creationId="{6019791B-FDC7-2B2E-1FFB-EFBA1368CD6C}"/>
          </ac:spMkLst>
        </pc:spChg>
        <pc:spChg chg="mod">
          <ac:chgData name="Christopher  Clannachan" userId="dd8963bf-c00e-4198-907d-17c0c1fbb50b" providerId="ADAL" clId="{1F619B4D-0B3D-41FD-B98C-A533441A3A10}" dt="2022-07-05T14:52:34.876" v="3007" actId="403"/>
          <ac:spMkLst>
            <pc:docMk/>
            <pc:sldMk cId="3530775318" sldId="269"/>
            <ac:spMk id="4" creationId="{1E5C0B16-412F-21DC-0449-6F579EB19938}"/>
          </ac:spMkLst>
        </pc:spChg>
        <pc:spChg chg="del">
          <ac:chgData name="Christopher  Clannachan" userId="dd8963bf-c00e-4198-907d-17c0c1fbb50b" providerId="ADAL" clId="{1F619B4D-0B3D-41FD-B98C-A533441A3A10}" dt="2022-07-05T14:14:06.178" v="2984" actId="478"/>
          <ac:spMkLst>
            <pc:docMk/>
            <pc:sldMk cId="3530775318" sldId="269"/>
            <ac:spMk id="5" creationId="{D96B866D-B158-205B-923A-C9EAF51DFA1F}"/>
          </ac:spMkLst>
        </pc:spChg>
        <pc:spChg chg="mod">
          <ac:chgData name="Christopher  Clannachan" userId="dd8963bf-c00e-4198-907d-17c0c1fbb50b" providerId="ADAL" clId="{1F619B4D-0B3D-41FD-B98C-A533441A3A10}" dt="2022-07-05T14:13:19.975" v="2844" actId="20577"/>
          <ac:spMkLst>
            <pc:docMk/>
            <pc:sldMk cId="3530775318" sldId="269"/>
            <ac:spMk id="6" creationId="{872DF19C-43DA-36CC-7BB6-AC382B084253}"/>
          </ac:spMkLst>
        </pc:spChg>
        <pc:spChg chg="del">
          <ac:chgData name="Christopher  Clannachan" userId="dd8963bf-c00e-4198-907d-17c0c1fbb50b" providerId="ADAL" clId="{1F619B4D-0B3D-41FD-B98C-A533441A3A10}" dt="2022-07-05T14:14:04.206" v="2983" actId="478"/>
          <ac:spMkLst>
            <pc:docMk/>
            <pc:sldMk cId="3530775318" sldId="269"/>
            <ac:spMk id="7" creationId="{24A9D46F-F76E-AB58-A55E-78C1E2F71110}"/>
          </ac:spMkLst>
        </pc:spChg>
        <pc:spChg chg="del mod">
          <ac:chgData name="Christopher  Clannachan" userId="dd8963bf-c00e-4198-907d-17c0c1fbb50b" providerId="ADAL" clId="{1F619B4D-0B3D-41FD-B98C-A533441A3A10}" dt="2022-07-05T14:13:27.453" v="2847"/>
          <ac:spMkLst>
            <pc:docMk/>
            <pc:sldMk cId="3530775318" sldId="269"/>
            <ac:spMk id="8" creationId="{52B63B34-311F-BFFC-ECDD-73DA1A2AB962}"/>
          </ac:spMkLst>
        </pc:spChg>
      </pc:sldChg>
      <pc:sldChg chg="modSp add mod ord">
        <pc:chgData name="Christopher  Clannachan" userId="dd8963bf-c00e-4198-907d-17c0c1fbb50b" providerId="ADAL" clId="{1F619B4D-0B3D-41FD-B98C-A533441A3A10}" dt="2022-07-05T14:25:57.175" v="3004" actId="20577"/>
        <pc:sldMkLst>
          <pc:docMk/>
          <pc:sldMk cId="2833120873" sldId="270"/>
        </pc:sldMkLst>
        <pc:spChg chg="mod">
          <ac:chgData name="Christopher  Clannachan" userId="dd8963bf-c00e-4198-907d-17c0c1fbb50b" providerId="ADAL" clId="{1F619B4D-0B3D-41FD-B98C-A533441A3A10}" dt="2022-07-05T14:25:57.175" v="3004" actId="20577"/>
          <ac:spMkLst>
            <pc:docMk/>
            <pc:sldMk cId="2833120873" sldId="270"/>
            <ac:spMk id="2" creationId="{34470DA7-6222-6B05-D9EE-D7D576B7BC95}"/>
          </ac:spMkLst>
        </pc:spChg>
      </pc:sldChg>
      <pc:sldChg chg="addSp delSp modSp add mod delAnim modAnim">
        <pc:chgData name="Christopher  Clannachan" userId="dd8963bf-c00e-4198-907d-17c0c1fbb50b" providerId="ADAL" clId="{1F619B4D-0B3D-41FD-B98C-A533441A3A10}" dt="2022-07-06T17:06:45.450" v="3525" actId="20577"/>
        <pc:sldMkLst>
          <pc:docMk/>
          <pc:sldMk cId="713068006" sldId="271"/>
        </pc:sldMkLst>
        <pc:spChg chg="mod">
          <ac:chgData name="Christopher  Clannachan" userId="dd8963bf-c00e-4198-907d-17c0c1fbb50b" providerId="ADAL" clId="{1F619B4D-0B3D-41FD-B98C-A533441A3A10}" dt="2022-07-06T17:06:45.450" v="3525" actId="20577"/>
          <ac:spMkLst>
            <pc:docMk/>
            <pc:sldMk cId="713068006" sldId="271"/>
            <ac:spMk id="4" creationId="{847DAB91-3604-5B59-D721-3C92330A7028}"/>
          </ac:spMkLst>
        </pc:spChg>
        <pc:spChg chg="del">
          <ac:chgData name="Christopher  Clannachan" userId="dd8963bf-c00e-4198-907d-17c0c1fbb50b" providerId="ADAL" clId="{1F619B4D-0B3D-41FD-B98C-A533441A3A10}" dt="2022-07-06T10:37:50.465" v="3047" actId="478"/>
          <ac:spMkLst>
            <pc:docMk/>
            <pc:sldMk cId="713068006" sldId="271"/>
            <ac:spMk id="5" creationId="{D7655E77-9237-00E9-EAC7-D6551E593622}"/>
          </ac:spMkLst>
        </pc:spChg>
        <pc:spChg chg="del">
          <ac:chgData name="Christopher  Clannachan" userId="dd8963bf-c00e-4198-907d-17c0c1fbb50b" providerId="ADAL" clId="{1F619B4D-0B3D-41FD-B98C-A533441A3A10}" dt="2022-07-06T10:37:44.362" v="3045" actId="478"/>
          <ac:spMkLst>
            <pc:docMk/>
            <pc:sldMk cId="713068006" sldId="271"/>
            <ac:spMk id="6" creationId="{8C827AA7-10E8-9F3F-E0AF-CED43E169B9D}"/>
          </ac:spMkLst>
        </pc:spChg>
        <pc:spChg chg="del">
          <ac:chgData name="Christopher  Clannachan" userId="dd8963bf-c00e-4198-907d-17c0c1fbb50b" providerId="ADAL" clId="{1F619B4D-0B3D-41FD-B98C-A533441A3A10}" dt="2022-07-06T10:37:41.756" v="3044" actId="478"/>
          <ac:spMkLst>
            <pc:docMk/>
            <pc:sldMk cId="713068006" sldId="271"/>
            <ac:spMk id="7" creationId="{F1CF50B3-8DB1-26BB-20C7-3D3075A60921}"/>
          </ac:spMkLst>
        </pc:spChg>
        <pc:spChg chg="del">
          <ac:chgData name="Christopher  Clannachan" userId="dd8963bf-c00e-4198-907d-17c0c1fbb50b" providerId="ADAL" clId="{1F619B4D-0B3D-41FD-B98C-A533441A3A10}" dt="2022-07-06T10:37:47.917" v="3046" actId="478"/>
          <ac:spMkLst>
            <pc:docMk/>
            <pc:sldMk cId="713068006" sldId="271"/>
            <ac:spMk id="8" creationId="{09D2E3C5-E317-328F-23D9-B6B5489490AC}"/>
          </ac:spMkLst>
        </pc:spChg>
        <pc:spChg chg="add mod">
          <ac:chgData name="Christopher  Clannachan" userId="dd8963bf-c00e-4198-907d-17c0c1fbb50b" providerId="ADAL" clId="{1F619B4D-0B3D-41FD-B98C-A533441A3A10}" dt="2022-07-06T10:39:10.834" v="3099" actId="1076"/>
          <ac:spMkLst>
            <pc:docMk/>
            <pc:sldMk cId="713068006" sldId="271"/>
            <ac:spMk id="9" creationId="{9F1ABDA2-BB07-D073-6B75-2660B8033BFA}"/>
          </ac:spMkLst>
        </pc:spChg>
        <pc:spChg chg="add mod">
          <ac:chgData name="Christopher  Clannachan" userId="dd8963bf-c00e-4198-907d-17c0c1fbb50b" providerId="ADAL" clId="{1F619B4D-0B3D-41FD-B98C-A533441A3A10}" dt="2022-07-06T10:39:17.640" v="3101" actId="1076"/>
          <ac:spMkLst>
            <pc:docMk/>
            <pc:sldMk cId="713068006" sldId="271"/>
            <ac:spMk id="10" creationId="{9555C2B5-7851-8829-D2B0-677606934C38}"/>
          </ac:spMkLst>
        </pc:spChg>
        <pc:spChg chg="add mod">
          <ac:chgData name="Christopher  Clannachan" userId="dd8963bf-c00e-4198-907d-17c0c1fbb50b" providerId="ADAL" clId="{1F619B4D-0B3D-41FD-B98C-A533441A3A10}" dt="2022-07-06T10:39:14.382" v="3100" actId="1076"/>
          <ac:spMkLst>
            <pc:docMk/>
            <pc:sldMk cId="713068006" sldId="271"/>
            <ac:spMk id="11" creationId="{00855498-E356-5E8A-0DB5-33DC8B4F54FA}"/>
          </ac:spMkLst>
        </pc:spChg>
      </pc:sldChg>
      <pc:sldChg chg="addSp delSp modSp add mod ord delAnim modAnim">
        <pc:chgData name="Christopher  Clannachan" userId="dd8963bf-c00e-4198-907d-17c0c1fbb50b" providerId="ADAL" clId="{1F619B4D-0B3D-41FD-B98C-A533441A3A10}" dt="2022-07-06T14:51:31.749" v="3514" actId="1076"/>
        <pc:sldMkLst>
          <pc:docMk/>
          <pc:sldMk cId="4064948462" sldId="272"/>
        </pc:sldMkLst>
        <pc:spChg chg="mod">
          <ac:chgData name="Christopher  Clannachan" userId="dd8963bf-c00e-4198-907d-17c0c1fbb50b" providerId="ADAL" clId="{1F619B4D-0B3D-41FD-B98C-A533441A3A10}" dt="2022-07-06T14:43:58.113" v="3317" actId="20577"/>
          <ac:spMkLst>
            <pc:docMk/>
            <pc:sldMk cId="4064948462" sldId="272"/>
            <ac:spMk id="2" creationId="{5A29571C-7860-F6B9-F305-FB65CCCD3DB6}"/>
          </ac:spMkLst>
        </pc:spChg>
        <pc:spChg chg="del">
          <ac:chgData name="Christopher  Clannachan" userId="dd8963bf-c00e-4198-907d-17c0c1fbb50b" providerId="ADAL" clId="{1F619B4D-0B3D-41FD-B98C-A533441A3A10}" dt="2022-07-06T14:44:03.513" v="3318" actId="478"/>
          <ac:spMkLst>
            <pc:docMk/>
            <pc:sldMk cId="4064948462" sldId="272"/>
            <ac:spMk id="4" creationId="{1810AE6F-FB3D-5BD4-2721-2EBC89BE4416}"/>
          </ac:spMkLst>
        </pc:spChg>
        <pc:spChg chg="del">
          <ac:chgData name="Christopher  Clannachan" userId="dd8963bf-c00e-4198-907d-17c0c1fbb50b" providerId="ADAL" clId="{1F619B4D-0B3D-41FD-B98C-A533441A3A10}" dt="2022-07-06T14:44:05.214" v="3319" actId="478"/>
          <ac:spMkLst>
            <pc:docMk/>
            <pc:sldMk cId="4064948462" sldId="272"/>
            <ac:spMk id="5" creationId="{37D07192-72BF-8303-52BF-A6D9CA1A2ED3}"/>
          </ac:spMkLst>
        </pc:spChg>
        <pc:spChg chg="del">
          <ac:chgData name="Christopher  Clannachan" userId="dd8963bf-c00e-4198-907d-17c0c1fbb50b" providerId="ADAL" clId="{1F619B4D-0B3D-41FD-B98C-A533441A3A10}" dt="2022-07-06T14:44:07.102" v="3320" actId="478"/>
          <ac:spMkLst>
            <pc:docMk/>
            <pc:sldMk cId="4064948462" sldId="272"/>
            <ac:spMk id="6" creationId="{BCBD475C-A4E0-C5ED-740B-0D0698C59164}"/>
          </ac:spMkLst>
        </pc:spChg>
        <pc:spChg chg="mod">
          <ac:chgData name="Christopher  Clannachan" userId="dd8963bf-c00e-4198-907d-17c0c1fbb50b" providerId="ADAL" clId="{1F619B4D-0B3D-41FD-B98C-A533441A3A10}" dt="2022-07-06T14:44:32.606" v="3383" actId="20577"/>
          <ac:spMkLst>
            <pc:docMk/>
            <pc:sldMk cId="4064948462" sldId="272"/>
            <ac:spMk id="7" creationId="{3AF0AC17-3629-A86F-C7FC-15751130392A}"/>
          </ac:spMkLst>
        </pc:spChg>
        <pc:spChg chg="add mod">
          <ac:chgData name="Christopher  Clannachan" userId="dd8963bf-c00e-4198-907d-17c0c1fbb50b" providerId="ADAL" clId="{1F619B4D-0B3D-41FD-B98C-A533441A3A10}" dt="2022-07-06T14:45:44.444" v="3466" actId="403"/>
          <ac:spMkLst>
            <pc:docMk/>
            <pc:sldMk cId="4064948462" sldId="272"/>
            <ac:spMk id="9" creationId="{7D9CAE37-E7AA-FE3F-F483-7F8BC5A2652C}"/>
          </ac:spMkLst>
        </pc:spChg>
        <pc:picChg chg="add mod">
          <ac:chgData name="Christopher  Clannachan" userId="dd8963bf-c00e-4198-907d-17c0c1fbb50b" providerId="ADAL" clId="{1F619B4D-0B3D-41FD-B98C-A533441A3A10}" dt="2022-07-06T14:51:31.749" v="3514" actId="1076"/>
          <ac:picMkLst>
            <pc:docMk/>
            <pc:sldMk cId="4064948462" sldId="272"/>
            <ac:picMk id="8" creationId="{1CEBD664-761B-CD9E-A1D6-0F97CBBB9395}"/>
          </ac:picMkLst>
        </pc:picChg>
      </pc:sldChg>
      <pc:sldChg chg="addSp delSp modSp add del mod delAnim modAnim">
        <pc:chgData name="Christopher  Clannachan" userId="dd8963bf-c00e-4198-907d-17c0c1fbb50b" providerId="ADAL" clId="{1F619B4D-0B3D-41FD-B98C-A533441A3A10}" dt="2022-07-06T12:27:25.865" v="3178" actId="47"/>
        <pc:sldMkLst>
          <pc:docMk/>
          <pc:sldMk cId="4123003662" sldId="272"/>
        </pc:sldMkLst>
        <pc:spChg chg="del">
          <ac:chgData name="Christopher  Clannachan" userId="dd8963bf-c00e-4198-907d-17c0c1fbb50b" providerId="ADAL" clId="{1F619B4D-0B3D-41FD-B98C-A533441A3A10}" dt="2022-07-06T12:21:56.300" v="3141" actId="478"/>
          <ac:spMkLst>
            <pc:docMk/>
            <pc:sldMk cId="4123003662" sldId="272"/>
            <ac:spMk id="4" creationId="{1E5C0B16-412F-21DC-0449-6F579EB19938}"/>
          </ac:spMkLst>
        </pc:spChg>
        <pc:spChg chg="del">
          <ac:chgData name="Christopher  Clannachan" userId="dd8963bf-c00e-4198-907d-17c0c1fbb50b" providerId="ADAL" clId="{1F619B4D-0B3D-41FD-B98C-A533441A3A10}" dt="2022-07-06T12:21:54.360" v="3140" actId="478"/>
          <ac:spMkLst>
            <pc:docMk/>
            <pc:sldMk cId="4123003662" sldId="272"/>
            <ac:spMk id="5" creationId="{D96B866D-B158-205B-923A-C9EAF51DFA1F}"/>
          </ac:spMkLst>
        </pc:spChg>
        <pc:spChg chg="del mod">
          <ac:chgData name="Christopher  Clannachan" userId="dd8963bf-c00e-4198-907d-17c0c1fbb50b" providerId="ADAL" clId="{1F619B4D-0B3D-41FD-B98C-A533441A3A10}" dt="2022-07-06T12:21:51.501" v="3139" actId="478"/>
          <ac:spMkLst>
            <pc:docMk/>
            <pc:sldMk cId="4123003662" sldId="272"/>
            <ac:spMk id="7" creationId="{24A9D46F-F76E-AB58-A55E-78C1E2F71110}"/>
          </ac:spMkLst>
        </pc:spChg>
        <pc:spChg chg="del">
          <ac:chgData name="Christopher  Clannachan" userId="dd8963bf-c00e-4198-907d-17c0c1fbb50b" providerId="ADAL" clId="{1F619B4D-0B3D-41FD-B98C-A533441A3A10}" dt="2022-07-06T12:21:47.855" v="3137" actId="478"/>
          <ac:spMkLst>
            <pc:docMk/>
            <pc:sldMk cId="4123003662" sldId="272"/>
            <ac:spMk id="8" creationId="{52B63B34-311F-BFFC-ECDD-73DA1A2AB962}"/>
          </ac:spMkLst>
        </pc:spChg>
        <pc:spChg chg="add mod">
          <ac:chgData name="Christopher  Clannachan" userId="dd8963bf-c00e-4198-907d-17c0c1fbb50b" providerId="ADAL" clId="{1F619B4D-0B3D-41FD-B98C-A533441A3A10}" dt="2022-07-06T12:24:56.459" v="3170" actId="1076"/>
          <ac:spMkLst>
            <pc:docMk/>
            <pc:sldMk cId="4123003662" sldId="272"/>
            <ac:spMk id="12" creationId="{2B006D7E-0D2E-34D9-88D9-1CBADDD7A906}"/>
          </ac:spMkLst>
        </pc:spChg>
        <pc:picChg chg="add del mod">
          <ac:chgData name="Christopher  Clannachan" userId="dd8963bf-c00e-4198-907d-17c0c1fbb50b" providerId="ADAL" clId="{1F619B4D-0B3D-41FD-B98C-A533441A3A10}" dt="2022-07-06T12:22:05.588" v="3143" actId="931"/>
          <ac:picMkLst>
            <pc:docMk/>
            <pc:sldMk cId="4123003662" sldId="272"/>
            <ac:picMk id="9" creationId="{50A4D9BD-CC03-9619-BFA1-1056CAE35116}"/>
          </ac:picMkLst>
        </pc:picChg>
        <pc:picChg chg="add mod">
          <ac:chgData name="Christopher  Clannachan" userId="dd8963bf-c00e-4198-907d-17c0c1fbb50b" providerId="ADAL" clId="{1F619B4D-0B3D-41FD-B98C-A533441A3A10}" dt="2022-07-06T12:26:09.348" v="3172" actId="1076"/>
          <ac:picMkLst>
            <pc:docMk/>
            <pc:sldMk cId="4123003662" sldId="272"/>
            <ac:picMk id="11" creationId="{FD69CB73-D012-47E4-6F71-E286878F0EC1}"/>
          </ac:picMkLst>
        </pc:picChg>
        <pc:picChg chg="add mod modCrop">
          <ac:chgData name="Christopher  Clannachan" userId="dd8963bf-c00e-4198-907d-17c0c1fbb50b" providerId="ADAL" clId="{1F619B4D-0B3D-41FD-B98C-A533441A3A10}" dt="2022-07-06T12:26:23.413" v="3175" actId="732"/>
          <ac:picMkLst>
            <pc:docMk/>
            <pc:sldMk cId="4123003662" sldId="272"/>
            <ac:picMk id="13" creationId="{E1F18066-823B-563A-452B-545B8D238A72}"/>
          </ac:picMkLst>
        </pc:picChg>
      </pc:sldChg>
      <pc:sldChg chg="addSp delSp modSp add mod delAnim modAnim">
        <pc:chgData name="Christopher  Clannachan" userId="dd8963bf-c00e-4198-907d-17c0c1fbb50b" providerId="ADAL" clId="{1F619B4D-0B3D-41FD-B98C-A533441A3A10}" dt="2022-07-06T14:49:06.664" v="3513" actId="1076"/>
        <pc:sldMkLst>
          <pc:docMk/>
          <pc:sldMk cId="788048554" sldId="273"/>
        </pc:sldMkLst>
        <pc:spChg chg="del">
          <ac:chgData name="Christopher  Clannachan" userId="dd8963bf-c00e-4198-907d-17c0c1fbb50b" providerId="ADAL" clId="{1F619B4D-0B3D-41FD-B98C-A533441A3A10}" dt="2022-07-06T14:46:52.286" v="3476" actId="478"/>
          <ac:spMkLst>
            <pc:docMk/>
            <pc:sldMk cId="788048554" sldId="273"/>
            <ac:spMk id="4" creationId="{1E5C0B16-412F-21DC-0449-6F579EB19938}"/>
          </ac:spMkLst>
        </pc:spChg>
        <pc:spChg chg="del">
          <ac:chgData name="Christopher  Clannachan" userId="dd8963bf-c00e-4198-907d-17c0c1fbb50b" providerId="ADAL" clId="{1F619B4D-0B3D-41FD-B98C-A533441A3A10}" dt="2022-07-06T14:46:50.949" v="3475" actId="478"/>
          <ac:spMkLst>
            <pc:docMk/>
            <pc:sldMk cId="788048554" sldId="273"/>
            <ac:spMk id="5" creationId="{D96B866D-B158-205B-923A-C9EAF51DFA1F}"/>
          </ac:spMkLst>
        </pc:spChg>
        <pc:spChg chg="del">
          <ac:chgData name="Christopher  Clannachan" userId="dd8963bf-c00e-4198-907d-17c0c1fbb50b" providerId="ADAL" clId="{1F619B4D-0B3D-41FD-B98C-A533441A3A10}" dt="2022-07-06T14:46:49.995" v="3474" actId="478"/>
          <ac:spMkLst>
            <pc:docMk/>
            <pc:sldMk cId="788048554" sldId="273"/>
            <ac:spMk id="7" creationId="{24A9D46F-F76E-AB58-A55E-78C1E2F71110}"/>
          </ac:spMkLst>
        </pc:spChg>
        <pc:spChg chg="del">
          <ac:chgData name="Christopher  Clannachan" userId="dd8963bf-c00e-4198-907d-17c0c1fbb50b" providerId="ADAL" clId="{1F619B4D-0B3D-41FD-B98C-A533441A3A10}" dt="2022-07-06T14:46:48.910" v="3473" actId="478"/>
          <ac:spMkLst>
            <pc:docMk/>
            <pc:sldMk cId="788048554" sldId="273"/>
            <ac:spMk id="8" creationId="{52B63B34-311F-BFFC-ECDD-73DA1A2AB962}"/>
          </ac:spMkLst>
        </pc:spChg>
        <pc:spChg chg="add mod">
          <ac:chgData name="Christopher  Clannachan" userId="dd8963bf-c00e-4198-907d-17c0c1fbb50b" providerId="ADAL" clId="{1F619B4D-0B3D-41FD-B98C-A533441A3A10}" dt="2022-07-06T14:47:48.477" v="3503" actId="1076"/>
          <ac:spMkLst>
            <pc:docMk/>
            <pc:sldMk cId="788048554" sldId="273"/>
            <ac:spMk id="10" creationId="{BFDE085E-5CE9-4252-C30D-8B47A5ECFE33}"/>
          </ac:spMkLst>
        </pc:spChg>
        <pc:spChg chg="add del mod">
          <ac:chgData name="Christopher  Clannachan" userId="dd8963bf-c00e-4198-907d-17c0c1fbb50b" providerId="ADAL" clId="{1F619B4D-0B3D-41FD-B98C-A533441A3A10}" dt="2022-07-06T14:48:35.037" v="3507"/>
          <ac:spMkLst>
            <pc:docMk/>
            <pc:sldMk cId="788048554" sldId="273"/>
            <ac:spMk id="11" creationId="{A0747D5E-1772-D22A-8A2C-8707C4D31FCE}"/>
          </ac:spMkLst>
        </pc:spChg>
        <pc:picChg chg="add mod">
          <ac:chgData name="Christopher  Clannachan" userId="dd8963bf-c00e-4198-907d-17c0c1fbb50b" providerId="ADAL" clId="{1F619B4D-0B3D-41FD-B98C-A533441A3A10}" dt="2022-07-06T14:48:34.487" v="3506" actId="1076"/>
          <ac:picMkLst>
            <pc:docMk/>
            <pc:sldMk cId="788048554" sldId="273"/>
            <ac:picMk id="9" creationId="{C79C1482-1799-F8D3-D4A1-C3344FCB9AB5}"/>
          </ac:picMkLst>
        </pc:picChg>
        <pc:picChg chg="add mod modCrop">
          <ac:chgData name="Christopher  Clannachan" userId="dd8963bf-c00e-4198-907d-17c0c1fbb50b" providerId="ADAL" clId="{1F619B4D-0B3D-41FD-B98C-A533441A3A10}" dt="2022-07-06T14:49:06.664" v="3513" actId="1076"/>
          <ac:picMkLst>
            <pc:docMk/>
            <pc:sldMk cId="788048554" sldId="273"/>
            <ac:picMk id="12" creationId="{E350842B-B23E-DD89-3A3B-6E15BC2754CC}"/>
          </ac:picMkLst>
        </pc:picChg>
      </pc:sldChg>
    </pc:docChg>
  </pc:docChgLst>
  <pc:docChgLst>
    <pc:chgData name="Christopher  Clannachan" userId="dd8963bf-c00e-4198-907d-17c0c1fbb50b" providerId="ADAL" clId="{D184BE67-75BE-43CF-BE56-74AAE5286112}"/>
    <pc:docChg chg="undo custSel addSld delSld modSld sldOrd modSection">
      <pc:chgData name="Christopher  Clannachan" userId="dd8963bf-c00e-4198-907d-17c0c1fbb50b" providerId="ADAL" clId="{D184BE67-75BE-43CF-BE56-74AAE5286112}" dt="2024-02-21T16:07:22.077" v="1254"/>
      <pc:docMkLst>
        <pc:docMk/>
      </pc:docMkLst>
      <pc:sldChg chg="addSp delSp modSp mod">
        <pc:chgData name="Christopher  Clannachan" userId="dd8963bf-c00e-4198-907d-17c0c1fbb50b" providerId="ADAL" clId="{D184BE67-75BE-43CF-BE56-74AAE5286112}" dt="2024-02-13T13:45:17.062" v="92" actId="20577"/>
        <pc:sldMkLst>
          <pc:docMk/>
          <pc:sldMk cId="3653057472" sldId="256"/>
        </pc:sldMkLst>
        <pc:spChg chg="mod">
          <ac:chgData name="Christopher  Clannachan" userId="dd8963bf-c00e-4198-907d-17c0c1fbb50b" providerId="ADAL" clId="{D184BE67-75BE-43CF-BE56-74AAE5286112}" dt="2024-02-13T13:45:17.062" v="92" actId="20577"/>
          <ac:spMkLst>
            <pc:docMk/>
            <pc:sldMk cId="3653057472" sldId="256"/>
            <ac:spMk id="2" creationId="{34470DA7-6222-6B05-D9EE-D7D576B7BC95}"/>
          </ac:spMkLst>
        </pc:spChg>
        <pc:spChg chg="mod">
          <ac:chgData name="Christopher  Clannachan" userId="dd8963bf-c00e-4198-907d-17c0c1fbb50b" providerId="ADAL" clId="{D184BE67-75BE-43CF-BE56-74AAE5286112}" dt="2024-02-13T13:43:49.176" v="82" actId="1076"/>
          <ac:spMkLst>
            <pc:docMk/>
            <pc:sldMk cId="3653057472" sldId="256"/>
            <ac:spMk id="3" creationId="{D43A6C11-C6DC-FC15-3106-7506BCB433BB}"/>
          </ac:spMkLst>
        </pc:spChg>
        <pc:picChg chg="add mod">
          <ac:chgData name="Christopher  Clannachan" userId="dd8963bf-c00e-4198-907d-17c0c1fbb50b" providerId="ADAL" clId="{D184BE67-75BE-43CF-BE56-74AAE5286112}" dt="2024-02-13T13:43:39.590" v="80" actId="1076"/>
          <ac:picMkLst>
            <pc:docMk/>
            <pc:sldMk cId="3653057472" sldId="256"/>
            <ac:picMk id="5" creationId="{2865C032-14DB-E638-F8F0-91B5641200CA}"/>
          </ac:picMkLst>
        </pc:picChg>
        <pc:picChg chg="del">
          <ac:chgData name="Christopher  Clannachan" userId="dd8963bf-c00e-4198-907d-17c0c1fbb50b" providerId="ADAL" clId="{D184BE67-75BE-43CF-BE56-74AAE5286112}" dt="2024-02-13T13:42:45.738" v="68" actId="478"/>
          <ac:picMkLst>
            <pc:docMk/>
            <pc:sldMk cId="3653057472" sldId="256"/>
            <ac:picMk id="6" creationId="{868C5BB2-74E0-F38D-D3F8-A8F813AC9346}"/>
          </ac:picMkLst>
        </pc:picChg>
        <pc:picChg chg="add mod">
          <ac:chgData name="Christopher  Clannachan" userId="dd8963bf-c00e-4198-907d-17c0c1fbb50b" providerId="ADAL" clId="{D184BE67-75BE-43CF-BE56-74AAE5286112}" dt="2024-02-13T13:43:29.065" v="77" actId="1076"/>
          <ac:picMkLst>
            <pc:docMk/>
            <pc:sldMk cId="3653057472" sldId="256"/>
            <ac:picMk id="7" creationId="{D266CD60-1B35-60F1-62EA-711A2AEF8D2B}"/>
          </ac:picMkLst>
        </pc:picChg>
        <pc:picChg chg="del mod">
          <ac:chgData name="Christopher  Clannachan" userId="dd8963bf-c00e-4198-907d-17c0c1fbb50b" providerId="ADAL" clId="{D184BE67-75BE-43CF-BE56-74AAE5286112}" dt="2024-02-13T13:43:23.136" v="74" actId="478"/>
          <ac:picMkLst>
            <pc:docMk/>
            <pc:sldMk cId="3653057472" sldId="256"/>
            <ac:picMk id="1026" creationId="{EAE16A49-E3C9-06C9-DBB4-0BBA455CDC1E}"/>
          </ac:picMkLst>
        </pc:picChg>
      </pc:sldChg>
      <pc:sldChg chg="addSp delSp modSp mod modAnim modNotesTx">
        <pc:chgData name="Christopher  Clannachan" userId="dd8963bf-c00e-4198-907d-17c0c1fbb50b" providerId="ADAL" clId="{D184BE67-75BE-43CF-BE56-74AAE5286112}" dt="2024-02-21T16:05:40.063" v="1246"/>
        <pc:sldMkLst>
          <pc:docMk/>
          <pc:sldMk cId="44393961" sldId="259"/>
        </pc:sldMkLst>
        <pc:spChg chg="mod">
          <ac:chgData name="Christopher  Clannachan" userId="dd8963bf-c00e-4198-907d-17c0c1fbb50b" providerId="ADAL" clId="{D184BE67-75BE-43CF-BE56-74AAE5286112}" dt="2024-02-15T13:53:35.318" v="1208" actId="1076"/>
          <ac:spMkLst>
            <pc:docMk/>
            <pc:sldMk cId="44393961" sldId="259"/>
            <ac:spMk id="3" creationId="{B854491D-275F-6B16-499E-6DFE1961F59A}"/>
          </ac:spMkLst>
        </pc:spChg>
        <pc:spChg chg="mod">
          <ac:chgData name="Christopher  Clannachan" userId="dd8963bf-c00e-4198-907d-17c0c1fbb50b" providerId="ADAL" clId="{D184BE67-75BE-43CF-BE56-74AAE5286112}" dt="2024-02-15T13:53:22.489" v="1205" actId="1076"/>
          <ac:spMkLst>
            <pc:docMk/>
            <pc:sldMk cId="44393961" sldId="259"/>
            <ac:spMk id="6" creationId="{29823BAC-CDAE-C8ED-920C-7AF4AC58277C}"/>
          </ac:spMkLst>
        </pc:spChg>
        <pc:picChg chg="add mod modCrop">
          <ac:chgData name="Christopher  Clannachan" userId="dd8963bf-c00e-4198-907d-17c0c1fbb50b" providerId="ADAL" clId="{D184BE67-75BE-43CF-BE56-74AAE5286112}" dt="2024-02-15T13:53:46.384" v="1209" actId="732"/>
          <ac:picMkLst>
            <pc:docMk/>
            <pc:sldMk cId="44393961" sldId="259"/>
            <ac:picMk id="4" creationId="{214002B6-F696-738D-CEB1-D99E4CC23AD9}"/>
          </ac:picMkLst>
        </pc:picChg>
        <pc:picChg chg="del">
          <ac:chgData name="Christopher  Clannachan" userId="dd8963bf-c00e-4198-907d-17c0c1fbb50b" providerId="ADAL" clId="{D184BE67-75BE-43CF-BE56-74AAE5286112}" dt="2024-02-15T13:50:57.444" v="1187" actId="478"/>
          <ac:picMkLst>
            <pc:docMk/>
            <pc:sldMk cId="44393961" sldId="259"/>
            <ac:picMk id="2050" creationId="{863F9353-5A15-1205-FA0F-2461A07AD161}"/>
          </ac:picMkLst>
        </pc:picChg>
      </pc:sldChg>
      <pc:sldChg chg="addSp delSp modSp mod modAnim">
        <pc:chgData name="Christopher  Clannachan" userId="dd8963bf-c00e-4198-907d-17c0c1fbb50b" providerId="ADAL" clId="{D184BE67-75BE-43CF-BE56-74AAE5286112}" dt="2024-02-15T14:53:57.736" v="1233" actId="1076"/>
        <pc:sldMkLst>
          <pc:docMk/>
          <pc:sldMk cId="1905167685" sldId="260"/>
        </pc:sldMkLst>
        <pc:spChg chg="del mod">
          <ac:chgData name="Christopher  Clannachan" userId="dd8963bf-c00e-4198-907d-17c0c1fbb50b" providerId="ADAL" clId="{D184BE67-75BE-43CF-BE56-74AAE5286112}" dt="2024-02-15T14:50:58.478" v="1226" actId="478"/>
          <ac:spMkLst>
            <pc:docMk/>
            <pc:sldMk cId="1905167685" sldId="260"/>
            <ac:spMk id="4" creationId="{B4CFD308-529E-0CF5-9B68-210666A9D9F5}"/>
          </ac:spMkLst>
        </pc:spChg>
        <pc:picChg chg="add mod">
          <ac:chgData name="Christopher  Clannachan" userId="dd8963bf-c00e-4198-907d-17c0c1fbb50b" providerId="ADAL" clId="{D184BE67-75BE-43CF-BE56-74AAE5286112}" dt="2024-02-15T14:53:57.736" v="1233" actId="1076"/>
          <ac:picMkLst>
            <pc:docMk/>
            <pc:sldMk cId="1905167685" sldId="260"/>
            <ac:picMk id="5" creationId="{47AB7FBF-0425-E13A-0A02-2571F3417DA9}"/>
          </ac:picMkLst>
        </pc:picChg>
      </pc:sldChg>
      <pc:sldChg chg="addSp delSp modSp mod modAnim">
        <pc:chgData name="Christopher  Clannachan" userId="dd8963bf-c00e-4198-907d-17c0c1fbb50b" providerId="ADAL" clId="{D184BE67-75BE-43CF-BE56-74AAE5286112}" dt="2024-02-13T16:22:00.721" v="1150"/>
        <pc:sldMkLst>
          <pc:docMk/>
          <pc:sldMk cId="2688809102" sldId="261"/>
        </pc:sldMkLst>
        <pc:spChg chg="del mod">
          <ac:chgData name="Christopher  Clannachan" userId="dd8963bf-c00e-4198-907d-17c0c1fbb50b" providerId="ADAL" clId="{D184BE67-75BE-43CF-BE56-74AAE5286112}" dt="2024-02-13T16:21:56.856" v="1148" actId="478"/>
          <ac:spMkLst>
            <pc:docMk/>
            <pc:sldMk cId="2688809102" sldId="261"/>
            <ac:spMk id="3" creationId="{FADE6709-E7AD-8F59-FE2E-B2A0B637791F}"/>
          </ac:spMkLst>
        </pc:spChg>
        <pc:spChg chg="add mod">
          <ac:chgData name="Christopher  Clannachan" userId="dd8963bf-c00e-4198-907d-17c0c1fbb50b" providerId="ADAL" clId="{D184BE67-75BE-43CF-BE56-74AAE5286112}" dt="2024-02-13T16:15:42.208" v="1146" actId="20577"/>
          <ac:spMkLst>
            <pc:docMk/>
            <pc:sldMk cId="2688809102" sldId="261"/>
            <ac:spMk id="4" creationId="{E962A9FE-A922-5F56-5E29-B9CE3B4EF79B}"/>
          </ac:spMkLst>
        </pc:spChg>
        <pc:spChg chg="add del mod">
          <ac:chgData name="Christopher  Clannachan" userId="dd8963bf-c00e-4198-907d-17c0c1fbb50b" providerId="ADAL" clId="{D184BE67-75BE-43CF-BE56-74AAE5286112}" dt="2024-02-13T16:21:59.920" v="1149" actId="478"/>
          <ac:spMkLst>
            <pc:docMk/>
            <pc:sldMk cId="2688809102" sldId="261"/>
            <ac:spMk id="5" creationId="{931C556A-B4A8-C935-4A88-E9D6F358215F}"/>
          </ac:spMkLst>
        </pc:spChg>
        <pc:spChg chg="add mod">
          <ac:chgData name="Christopher  Clannachan" userId="dd8963bf-c00e-4198-907d-17c0c1fbb50b" providerId="ADAL" clId="{D184BE67-75BE-43CF-BE56-74AAE5286112}" dt="2024-02-13T16:22:00.721" v="1150"/>
          <ac:spMkLst>
            <pc:docMk/>
            <pc:sldMk cId="2688809102" sldId="261"/>
            <ac:spMk id="6" creationId="{22A18C03-7376-7A7A-FC4D-39E38F051C90}"/>
          </ac:spMkLst>
        </pc:spChg>
        <pc:picChg chg="add mod">
          <ac:chgData name="Christopher  Clannachan" userId="dd8963bf-c00e-4198-907d-17c0c1fbb50b" providerId="ADAL" clId="{D184BE67-75BE-43CF-BE56-74AAE5286112}" dt="2024-02-13T15:13:47.358" v="547"/>
          <ac:picMkLst>
            <pc:docMk/>
            <pc:sldMk cId="2688809102" sldId="261"/>
            <ac:picMk id="2" creationId="{788B6A49-6825-20D0-2557-342511C46AF8}"/>
          </ac:picMkLst>
        </pc:picChg>
        <pc:picChg chg="del mod">
          <ac:chgData name="Christopher  Clannachan" userId="dd8963bf-c00e-4198-907d-17c0c1fbb50b" providerId="ADAL" clId="{D184BE67-75BE-43CF-BE56-74AAE5286112}" dt="2024-02-13T15:14:44.338" v="559" actId="478"/>
          <ac:picMkLst>
            <pc:docMk/>
            <pc:sldMk cId="2688809102" sldId="261"/>
            <ac:picMk id="5" creationId="{192D09DA-8543-7D85-FBAC-D3EA6DCA3E40}"/>
          </ac:picMkLst>
        </pc:picChg>
        <pc:picChg chg="add mod modCrop">
          <ac:chgData name="Christopher  Clannachan" userId="dd8963bf-c00e-4198-907d-17c0c1fbb50b" providerId="ADAL" clId="{D184BE67-75BE-43CF-BE56-74AAE5286112}" dt="2024-02-13T15:15:05.754" v="563" actId="1076"/>
          <ac:picMkLst>
            <pc:docMk/>
            <pc:sldMk cId="2688809102" sldId="261"/>
            <ac:picMk id="11" creationId="{D25002D3-B3FB-97E4-36CE-033EC7BC0BD2}"/>
          </ac:picMkLst>
        </pc:picChg>
      </pc:sldChg>
      <pc:sldChg chg="modSp add del mod">
        <pc:chgData name="Christopher  Clannachan" userId="dd8963bf-c00e-4198-907d-17c0c1fbb50b" providerId="ADAL" clId="{D184BE67-75BE-43CF-BE56-74AAE5286112}" dt="2024-02-15T14:30:43.788" v="1211" actId="47"/>
        <pc:sldMkLst>
          <pc:docMk/>
          <pc:sldMk cId="0" sldId="269"/>
        </pc:sldMkLst>
        <pc:spChg chg="mod">
          <ac:chgData name="Christopher  Clannachan" userId="dd8963bf-c00e-4198-907d-17c0c1fbb50b" providerId="ADAL" clId="{D184BE67-75BE-43CF-BE56-74AAE5286112}" dt="2024-02-15T14:30:42.170" v="1210" actId="1076"/>
          <ac:spMkLst>
            <pc:docMk/>
            <pc:sldMk cId="0" sldId="269"/>
            <ac:spMk id="3" creationId="{0B98B069-36F3-7E6A-34A6-134B1FCE814D}"/>
          </ac:spMkLst>
        </pc:spChg>
        <pc:spChg chg="mod">
          <ac:chgData name="Christopher  Clannachan" userId="dd8963bf-c00e-4198-907d-17c0c1fbb50b" providerId="ADAL" clId="{D184BE67-75BE-43CF-BE56-74AAE5286112}" dt="2024-02-13T14:38:56.313" v="189" actId="14100"/>
          <ac:spMkLst>
            <pc:docMk/>
            <pc:sldMk cId="0" sldId="269"/>
            <ac:spMk id="17410" creationId="{9AD39344-8303-F30A-09EF-4E161099C0D3}"/>
          </ac:spMkLst>
        </pc:spChg>
      </pc:sldChg>
      <pc:sldChg chg="modAnim modNotesTx">
        <pc:chgData name="Christopher  Clannachan" userId="dd8963bf-c00e-4198-907d-17c0c1fbb50b" providerId="ADAL" clId="{D184BE67-75BE-43CF-BE56-74AAE5286112}" dt="2024-02-21T16:06:53.583" v="1252"/>
        <pc:sldMkLst>
          <pc:docMk/>
          <pc:sldMk cId="2641738439" sldId="339"/>
        </pc:sldMkLst>
      </pc:sldChg>
      <pc:sldChg chg="modSp mod">
        <pc:chgData name="Christopher  Clannachan" userId="dd8963bf-c00e-4198-907d-17c0c1fbb50b" providerId="ADAL" clId="{D184BE67-75BE-43CF-BE56-74AAE5286112}" dt="2024-02-13T14:40:01.421" v="213" actId="20577"/>
        <pc:sldMkLst>
          <pc:docMk/>
          <pc:sldMk cId="572128089" sldId="354"/>
        </pc:sldMkLst>
        <pc:spChg chg="mod">
          <ac:chgData name="Christopher  Clannachan" userId="dd8963bf-c00e-4198-907d-17c0c1fbb50b" providerId="ADAL" clId="{D184BE67-75BE-43CF-BE56-74AAE5286112}" dt="2024-02-13T14:40:01.421" v="213" actId="20577"/>
          <ac:spMkLst>
            <pc:docMk/>
            <pc:sldMk cId="572128089" sldId="354"/>
            <ac:spMk id="3" creationId="{45D19BAF-A476-FD70-BFF2-9B1C09EB75C5}"/>
          </ac:spMkLst>
        </pc:spChg>
      </pc:sldChg>
      <pc:sldChg chg="addSp delSp modSp add mod modNotesTx">
        <pc:chgData name="Christopher  Clannachan" userId="dd8963bf-c00e-4198-907d-17c0c1fbb50b" providerId="ADAL" clId="{D184BE67-75BE-43CF-BE56-74AAE5286112}" dt="2024-02-15T15:45:38.942" v="1242" actId="1076"/>
        <pc:sldMkLst>
          <pc:docMk/>
          <pc:sldMk cId="2913346836" sldId="370"/>
        </pc:sldMkLst>
        <pc:picChg chg="add mod modCrop">
          <ac:chgData name="Christopher  Clannachan" userId="dd8963bf-c00e-4198-907d-17c0c1fbb50b" providerId="ADAL" clId="{D184BE67-75BE-43CF-BE56-74AAE5286112}" dt="2024-02-15T15:45:38.942" v="1242" actId="1076"/>
          <ac:picMkLst>
            <pc:docMk/>
            <pc:sldMk cId="2913346836" sldId="370"/>
            <ac:picMk id="4" creationId="{16440E23-ED08-90D9-42E4-52855EC767C8}"/>
          </ac:picMkLst>
        </pc:picChg>
        <pc:picChg chg="del">
          <ac:chgData name="Christopher  Clannachan" userId="dd8963bf-c00e-4198-907d-17c0c1fbb50b" providerId="ADAL" clId="{D184BE67-75BE-43CF-BE56-74AAE5286112}" dt="2024-02-13T14:32:20.554" v="116" actId="478"/>
          <ac:picMkLst>
            <pc:docMk/>
            <pc:sldMk cId="2913346836" sldId="370"/>
            <ac:picMk id="7" creationId="{B0774568-FABB-CDCC-A93A-016227B8375A}"/>
          </ac:picMkLst>
        </pc:picChg>
      </pc:sldChg>
      <pc:sldChg chg="modSp modAnim modNotesTx">
        <pc:chgData name="Christopher  Clannachan" userId="dd8963bf-c00e-4198-907d-17c0c1fbb50b" providerId="ADAL" clId="{D184BE67-75BE-43CF-BE56-74AAE5286112}" dt="2024-02-21T16:06:24.512" v="1248"/>
        <pc:sldMkLst>
          <pc:docMk/>
          <pc:sldMk cId="348482519" sldId="391"/>
        </pc:sldMkLst>
        <pc:spChg chg="mod">
          <ac:chgData name="Christopher  Clannachan" userId="dd8963bf-c00e-4198-907d-17c0c1fbb50b" providerId="ADAL" clId="{D184BE67-75BE-43CF-BE56-74AAE5286112}" dt="2024-02-13T14:38:03.082" v="178" actId="20577"/>
          <ac:spMkLst>
            <pc:docMk/>
            <pc:sldMk cId="348482519" sldId="391"/>
            <ac:spMk id="3" creationId="{B854491D-275F-6B16-499E-6DFE1961F59A}"/>
          </ac:spMkLst>
        </pc:spChg>
      </pc:sldChg>
      <pc:sldChg chg="modSp modAnim modNotesTx">
        <pc:chgData name="Christopher  Clannachan" userId="dd8963bf-c00e-4198-907d-17c0c1fbb50b" providerId="ADAL" clId="{D184BE67-75BE-43CF-BE56-74AAE5286112}" dt="2024-02-21T16:06:12.881" v="1247"/>
        <pc:sldMkLst>
          <pc:docMk/>
          <pc:sldMk cId="2216949845" sldId="392"/>
        </pc:sldMkLst>
        <pc:spChg chg="mod">
          <ac:chgData name="Christopher  Clannachan" userId="dd8963bf-c00e-4198-907d-17c0c1fbb50b" providerId="ADAL" clId="{D184BE67-75BE-43CF-BE56-74AAE5286112}" dt="2024-02-13T14:37:40.986" v="171" actId="20577"/>
          <ac:spMkLst>
            <pc:docMk/>
            <pc:sldMk cId="2216949845" sldId="392"/>
            <ac:spMk id="3" creationId="{B854491D-275F-6B16-499E-6DFE1961F59A}"/>
          </ac:spMkLst>
        </pc:spChg>
      </pc:sldChg>
      <pc:sldChg chg="addSp delSp modSp mod modAnim modNotesTx">
        <pc:chgData name="Christopher  Clannachan" userId="dd8963bf-c00e-4198-907d-17c0c1fbb50b" providerId="ADAL" clId="{D184BE67-75BE-43CF-BE56-74AAE5286112}" dt="2024-02-21T16:06:43.189" v="1251"/>
        <pc:sldMkLst>
          <pc:docMk/>
          <pc:sldMk cId="3634511720" sldId="393"/>
        </pc:sldMkLst>
        <pc:spChg chg="mod">
          <ac:chgData name="Christopher  Clannachan" userId="dd8963bf-c00e-4198-907d-17c0c1fbb50b" providerId="ADAL" clId="{D184BE67-75BE-43CF-BE56-74AAE5286112}" dt="2024-02-13T14:38:41.450" v="183" actId="20577"/>
          <ac:spMkLst>
            <pc:docMk/>
            <pc:sldMk cId="3634511720" sldId="393"/>
            <ac:spMk id="2" creationId="{42F604A6-337D-80CE-74F9-9B3E1825DE01}"/>
          </ac:spMkLst>
        </pc:spChg>
        <pc:spChg chg="add del">
          <ac:chgData name="Christopher  Clannachan" userId="dd8963bf-c00e-4198-907d-17c0c1fbb50b" providerId="ADAL" clId="{D184BE67-75BE-43CF-BE56-74AAE5286112}" dt="2024-02-21T16:06:42.168" v="1250" actId="22"/>
          <ac:spMkLst>
            <pc:docMk/>
            <pc:sldMk cId="3634511720" sldId="393"/>
            <ac:spMk id="4" creationId="{D5BAB95C-7B36-9CFF-7E99-7C8CCF4EFB69}"/>
          </ac:spMkLst>
        </pc:spChg>
      </pc:sldChg>
      <pc:sldChg chg="addSp modSp mod modAnim modNotesTx">
        <pc:chgData name="Christopher  Clannachan" userId="dd8963bf-c00e-4198-907d-17c0c1fbb50b" providerId="ADAL" clId="{D184BE67-75BE-43CF-BE56-74AAE5286112}" dt="2024-02-21T16:07:22.077" v="1254"/>
        <pc:sldMkLst>
          <pc:docMk/>
          <pc:sldMk cId="3013392219" sldId="394"/>
        </pc:sldMkLst>
        <pc:spChg chg="add mod">
          <ac:chgData name="Christopher  Clannachan" userId="dd8963bf-c00e-4198-907d-17c0c1fbb50b" providerId="ADAL" clId="{D184BE67-75BE-43CF-BE56-74AAE5286112}" dt="2024-02-13T15:56:43.754" v="593" actId="1076"/>
          <ac:spMkLst>
            <pc:docMk/>
            <pc:sldMk cId="3013392219" sldId="394"/>
            <ac:spMk id="2" creationId="{CA5319C7-7975-963D-67EF-1CB828F7C118}"/>
          </ac:spMkLst>
        </pc:spChg>
        <pc:spChg chg="mod">
          <ac:chgData name="Christopher  Clannachan" userId="dd8963bf-c00e-4198-907d-17c0c1fbb50b" providerId="ADAL" clId="{D184BE67-75BE-43CF-BE56-74AAE5286112}" dt="2024-02-13T15:56:43.754" v="593" actId="1076"/>
          <ac:spMkLst>
            <pc:docMk/>
            <pc:sldMk cId="3013392219" sldId="394"/>
            <ac:spMk id="3" creationId="{B854491D-275F-6B16-499E-6DFE1961F59A}"/>
          </ac:spMkLst>
        </pc:spChg>
        <pc:spChg chg="add mod">
          <ac:chgData name="Christopher  Clannachan" userId="dd8963bf-c00e-4198-907d-17c0c1fbb50b" providerId="ADAL" clId="{D184BE67-75BE-43CF-BE56-74AAE5286112}" dt="2024-02-13T15:56:43.754" v="593" actId="1076"/>
          <ac:spMkLst>
            <pc:docMk/>
            <pc:sldMk cId="3013392219" sldId="394"/>
            <ac:spMk id="4" creationId="{6E2E94E7-76F9-8E74-B234-D4C69632D33D}"/>
          </ac:spMkLst>
        </pc:spChg>
        <pc:spChg chg="add mod">
          <ac:chgData name="Christopher  Clannachan" userId="dd8963bf-c00e-4198-907d-17c0c1fbb50b" providerId="ADAL" clId="{D184BE67-75BE-43CF-BE56-74AAE5286112}" dt="2024-02-13T15:56:43.754" v="593" actId="1076"/>
          <ac:spMkLst>
            <pc:docMk/>
            <pc:sldMk cId="3013392219" sldId="394"/>
            <ac:spMk id="5" creationId="{BA27A3FD-7384-3EBC-F472-307007B01062}"/>
          </ac:spMkLst>
        </pc:spChg>
        <pc:spChg chg="mod">
          <ac:chgData name="Christopher  Clannachan" userId="dd8963bf-c00e-4198-907d-17c0c1fbb50b" providerId="ADAL" clId="{D184BE67-75BE-43CF-BE56-74AAE5286112}" dt="2024-02-13T15:56:48.282" v="594" actId="1076"/>
          <ac:spMkLst>
            <pc:docMk/>
            <pc:sldMk cId="3013392219" sldId="394"/>
            <ac:spMk id="6" creationId="{29823BAC-CDAE-C8ED-920C-7AF4AC58277C}"/>
          </ac:spMkLst>
        </pc:spChg>
        <pc:spChg chg="add mod">
          <ac:chgData name="Christopher  Clannachan" userId="dd8963bf-c00e-4198-907d-17c0c1fbb50b" providerId="ADAL" clId="{D184BE67-75BE-43CF-BE56-74AAE5286112}" dt="2024-02-13T15:56:43.754" v="593" actId="1076"/>
          <ac:spMkLst>
            <pc:docMk/>
            <pc:sldMk cId="3013392219" sldId="394"/>
            <ac:spMk id="7" creationId="{AF85F08D-DC95-D653-DC6D-9BB3FAD00CAE}"/>
          </ac:spMkLst>
        </pc:spChg>
        <pc:spChg chg="add mod">
          <ac:chgData name="Christopher  Clannachan" userId="dd8963bf-c00e-4198-907d-17c0c1fbb50b" providerId="ADAL" clId="{D184BE67-75BE-43CF-BE56-74AAE5286112}" dt="2024-02-13T15:56:43.754" v="593" actId="1076"/>
          <ac:spMkLst>
            <pc:docMk/>
            <pc:sldMk cId="3013392219" sldId="394"/>
            <ac:spMk id="8" creationId="{1F2B72BF-1A36-645B-A1E3-404EE0627084}"/>
          </ac:spMkLst>
        </pc:spChg>
        <pc:spChg chg="add mod">
          <ac:chgData name="Christopher  Clannachan" userId="dd8963bf-c00e-4198-907d-17c0c1fbb50b" providerId="ADAL" clId="{D184BE67-75BE-43CF-BE56-74AAE5286112}" dt="2024-02-13T15:56:43.754" v="593" actId="1076"/>
          <ac:spMkLst>
            <pc:docMk/>
            <pc:sldMk cId="3013392219" sldId="394"/>
            <ac:spMk id="9" creationId="{CC37B600-7703-F648-4D1E-9EB9D079AC4D}"/>
          </ac:spMkLst>
        </pc:spChg>
      </pc:sldChg>
      <pc:sldChg chg="del">
        <pc:chgData name="Christopher  Clannachan" userId="dd8963bf-c00e-4198-907d-17c0c1fbb50b" providerId="ADAL" clId="{D184BE67-75BE-43CF-BE56-74AAE5286112}" dt="2024-02-15T10:23:25.481" v="1153" actId="47"/>
        <pc:sldMkLst>
          <pc:docMk/>
          <pc:sldMk cId="1615353577" sldId="395"/>
        </pc:sldMkLst>
      </pc:sldChg>
      <pc:sldChg chg="modSp mod modAnim modNotesTx">
        <pc:chgData name="Christopher  Clannachan" userId="dd8963bf-c00e-4198-907d-17c0c1fbb50b" providerId="ADAL" clId="{D184BE67-75BE-43CF-BE56-74AAE5286112}" dt="2024-02-21T16:05:26.638" v="1245"/>
        <pc:sldMkLst>
          <pc:docMk/>
          <pc:sldMk cId="43760808" sldId="396"/>
        </pc:sldMkLst>
        <pc:spChg chg="mod">
          <ac:chgData name="Christopher  Clannachan" userId="dd8963bf-c00e-4198-907d-17c0c1fbb50b" providerId="ADAL" clId="{D184BE67-75BE-43CF-BE56-74AAE5286112}" dt="2024-02-15T12:57:10.952" v="1186" actId="20577"/>
          <ac:spMkLst>
            <pc:docMk/>
            <pc:sldMk cId="43760808" sldId="396"/>
            <ac:spMk id="3" creationId="{B854491D-275F-6B16-499E-6DFE1961F59A}"/>
          </ac:spMkLst>
        </pc:spChg>
      </pc:sldChg>
      <pc:sldChg chg="addSp delSp modSp add mod ord delAnim modAnim modNotesTx">
        <pc:chgData name="Christopher  Clannachan" userId="dd8963bf-c00e-4198-907d-17c0c1fbb50b" providerId="ADAL" clId="{D184BE67-75BE-43CF-BE56-74AAE5286112}" dt="2024-02-21T16:07:06.301" v="1253"/>
        <pc:sldMkLst>
          <pc:docMk/>
          <pc:sldMk cId="2523558862" sldId="398"/>
        </pc:sldMkLst>
        <pc:spChg chg="mod">
          <ac:chgData name="Christopher  Clannachan" userId="dd8963bf-c00e-4198-907d-17c0c1fbb50b" providerId="ADAL" clId="{D184BE67-75BE-43CF-BE56-74AAE5286112}" dt="2024-02-13T14:44:53.354" v="451" actId="20577"/>
          <ac:spMkLst>
            <pc:docMk/>
            <pc:sldMk cId="2523558862" sldId="398"/>
            <ac:spMk id="2" creationId="{1706C97D-DBE2-B7E7-1D02-D6AE5110BBCC}"/>
          </ac:spMkLst>
        </pc:spChg>
        <pc:spChg chg="add mod">
          <ac:chgData name="Christopher  Clannachan" userId="dd8963bf-c00e-4198-907d-17c0c1fbb50b" providerId="ADAL" clId="{D184BE67-75BE-43CF-BE56-74AAE5286112}" dt="2024-02-13T16:08:22.813" v="874" actId="20577"/>
          <ac:spMkLst>
            <pc:docMk/>
            <pc:sldMk cId="2523558862" sldId="398"/>
            <ac:spMk id="4" creationId="{440ADA37-E46C-C828-A794-713DBE00F476}"/>
          </ac:spMkLst>
        </pc:spChg>
        <pc:graphicFrameChg chg="add mod modGraphic">
          <ac:chgData name="Christopher  Clannachan" userId="dd8963bf-c00e-4198-907d-17c0c1fbb50b" providerId="ADAL" clId="{D184BE67-75BE-43CF-BE56-74AAE5286112}" dt="2024-02-13T15:10:36.424" v="540" actId="1076"/>
          <ac:graphicFrameMkLst>
            <pc:docMk/>
            <pc:sldMk cId="2523558862" sldId="398"/>
            <ac:graphicFrameMk id="3" creationId="{22DDD0F8-D9B7-9434-A0D8-DDB22E0889DB}"/>
          </ac:graphicFrameMkLst>
        </pc:graphicFrameChg>
        <pc:picChg chg="del">
          <ac:chgData name="Christopher  Clannachan" userId="dd8963bf-c00e-4198-907d-17c0c1fbb50b" providerId="ADAL" clId="{D184BE67-75BE-43CF-BE56-74AAE5286112}" dt="2024-02-13T14:44:54.813" v="452" actId="478"/>
          <ac:picMkLst>
            <pc:docMk/>
            <pc:sldMk cId="2523558862" sldId="398"/>
            <ac:picMk id="7" creationId="{69A5E0F8-5357-619A-3B7C-9AC1AA666311}"/>
          </ac:picMkLst>
        </pc:picChg>
      </pc:sldChg>
      <pc:sldChg chg="delSp add del mod">
        <pc:chgData name="Christopher  Clannachan" userId="dd8963bf-c00e-4198-907d-17c0c1fbb50b" providerId="ADAL" clId="{D184BE67-75BE-43CF-BE56-74AAE5286112}" dt="2024-02-13T15:13:45.462" v="546" actId="47"/>
        <pc:sldMkLst>
          <pc:docMk/>
          <pc:sldMk cId="3282848201" sldId="399"/>
        </pc:sldMkLst>
        <pc:picChg chg="del">
          <ac:chgData name="Christopher  Clannachan" userId="dd8963bf-c00e-4198-907d-17c0c1fbb50b" providerId="ADAL" clId="{D184BE67-75BE-43CF-BE56-74AAE5286112}" dt="2024-02-13T15:12:03.539" v="543" actId="478"/>
          <ac:picMkLst>
            <pc:docMk/>
            <pc:sldMk cId="3282848201" sldId="399"/>
            <ac:picMk id="5" creationId="{AB42AFA9-D12D-C7C6-3F80-1CE191956E61}"/>
          </ac:picMkLst>
        </pc:picChg>
      </pc:sldChg>
      <pc:sldChg chg="addSp delSp modSp add mod setBg modAnim delDesignElem">
        <pc:chgData name="Christopher  Clannachan" userId="dd8963bf-c00e-4198-907d-17c0c1fbb50b" providerId="ADAL" clId="{D184BE67-75BE-43CF-BE56-74AAE5286112}" dt="2024-02-13T16:16:11.449" v="1147"/>
        <pc:sldMkLst>
          <pc:docMk/>
          <pc:sldMk cId="3789677141" sldId="405"/>
        </pc:sldMkLst>
        <pc:spChg chg="mod">
          <ac:chgData name="Christopher  Clannachan" userId="dd8963bf-c00e-4198-907d-17c0c1fbb50b" providerId="ADAL" clId="{D184BE67-75BE-43CF-BE56-74AAE5286112}" dt="2024-02-13T15:14:34.188" v="556" actId="207"/>
          <ac:spMkLst>
            <pc:docMk/>
            <pc:sldMk cId="3789677141" sldId="405"/>
            <ac:spMk id="2" creationId="{105CDD60-3659-FF2A-345C-FAB5BC34D036}"/>
          </ac:spMkLst>
        </pc:spChg>
        <pc:spChg chg="add del mod">
          <ac:chgData name="Christopher  Clannachan" userId="dd8963bf-c00e-4198-907d-17c0c1fbb50b" providerId="ADAL" clId="{D184BE67-75BE-43CF-BE56-74AAE5286112}" dt="2024-02-13T15:17:04.990" v="571" actId="478"/>
          <ac:spMkLst>
            <pc:docMk/>
            <pc:sldMk cId="3789677141" sldId="405"/>
            <ac:spMk id="4" creationId="{3C9EAA26-6B27-A30D-A525-4281A8E6BE41}"/>
          </ac:spMkLst>
        </pc:spChg>
        <pc:spChg chg="mod">
          <ac:chgData name="Christopher  Clannachan" userId="dd8963bf-c00e-4198-907d-17c0c1fbb50b" providerId="ADAL" clId="{D184BE67-75BE-43CF-BE56-74AAE5286112}" dt="2024-02-13T16:12:12.528" v="1101" actId="20577"/>
          <ac:spMkLst>
            <pc:docMk/>
            <pc:sldMk cId="3789677141" sldId="405"/>
            <ac:spMk id="9" creationId="{15AE330B-02AE-AD52-FACC-D76ED8C8312C}"/>
          </ac:spMkLst>
        </pc:spChg>
        <pc:spChg chg="del mod">
          <ac:chgData name="Christopher  Clannachan" userId="dd8963bf-c00e-4198-907d-17c0c1fbb50b" providerId="ADAL" clId="{D184BE67-75BE-43CF-BE56-74AAE5286112}" dt="2024-02-13T15:17:03.354" v="570" actId="478"/>
          <ac:spMkLst>
            <pc:docMk/>
            <pc:sldMk cId="3789677141" sldId="405"/>
            <ac:spMk id="13" creationId="{F1CF1D91-296C-81BD-02C8-15267CFCA0D9}"/>
          </ac:spMkLst>
        </pc:spChg>
        <pc:spChg chg="del">
          <ac:chgData name="Christopher  Clannachan" userId="dd8963bf-c00e-4198-907d-17c0c1fbb50b" providerId="ADAL" clId="{D184BE67-75BE-43CF-BE56-74AAE5286112}" dt="2024-02-13T15:14:00.341" v="550"/>
          <ac:spMkLst>
            <pc:docMk/>
            <pc:sldMk cId="3789677141" sldId="405"/>
            <ac:spMk id="18" creationId="{9F4444CE-BC8D-4D61-B303-4C05614E62AB}"/>
          </ac:spMkLst>
        </pc:spChg>
        <pc:spChg chg="del">
          <ac:chgData name="Christopher  Clannachan" userId="dd8963bf-c00e-4198-907d-17c0c1fbb50b" providerId="ADAL" clId="{D184BE67-75BE-43CF-BE56-74AAE5286112}" dt="2024-02-13T15:14:00.341" v="550"/>
          <ac:spMkLst>
            <pc:docMk/>
            <pc:sldMk cId="3789677141" sldId="405"/>
            <ac:spMk id="20" creationId="{62423CA5-E2E1-4789-B759-9906C1C94063}"/>
          </ac:spMkLst>
        </pc:spChg>
        <pc:spChg chg="del">
          <ac:chgData name="Christopher  Clannachan" userId="dd8963bf-c00e-4198-907d-17c0c1fbb50b" providerId="ADAL" clId="{D184BE67-75BE-43CF-BE56-74AAE5286112}" dt="2024-02-13T15:14:00.341" v="550"/>
          <ac:spMkLst>
            <pc:docMk/>
            <pc:sldMk cId="3789677141" sldId="405"/>
            <ac:spMk id="22" creationId="{73772B81-181F-48B7-8826-4D9686D15DF5}"/>
          </ac:spMkLst>
        </pc:spChg>
        <pc:spChg chg="del">
          <ac:chgData name="Christopher  Clannachan" userId="dd8963bf-c00e-4198-907d-17c0c1fbb50b" providerId="ADAL" clId="{D184BE67-75BE-43CF-BE56-74AAE5286112}" dt="2024-02-13T15:14:00.341" v="550"/>
          <ac:spMkLst>
            <pc:docMk/>
            <pc:sldMk cId="3789677141" sldId="405"/>
            <ac:spMk id="24" creationId="{B2205F6E-03C6-4E92-877C-E2482F6599AA}"/>
          </ac:spMkLst>
        </pc:spChg>
        <pc:picChg chg="del">
          <ac:chgData name="Christopher  Clannachan" userId="dd8963bf-c00e-4198-907d-17c0c1fbb50b" providerId="ADAL" clId="{D184BE67-75BE-43CF-BE56-74AAE5286112}" dt="2024-02-13T15:14:18.066" v="552" actId="21"/>
          <ac:picMkLst>
            <pc:docMk/>
            <pc:sldMk cId="3789677141" sldId="405"/>
            <ac:picMk id="11" creationId="{D25002D3-B3FB-97E4-36CE-033EC7BC0BD2}"/>
          </ac:picMkLst>
        </pc:picChg>
        <pc:picChg chg="mod">
          <ac:chgData name="Christopher  Clannachan" userId="dd8963bf-c00e-4198-907d-17c0c1fbb50b" providerId="ADAL" clId="{D184BE67-75BE-43CF-BE56-74AAE5286112}" dt="2024-02-13T16:11:28.408" v="1059" actId="1076"/>
          <ac:picMkLst>
            <pc:docMk/>
            <pc:sldMk cId="3789677141" sldId="405"/>
            <ac:picMk id="12" creationId="{831312E1-FE9A-E6D4-D544-A98AE42942D9}"/>
          </ac:picMkLst>
        </pc:picChg>
      </pc:sldChg>
      <pc:sldChg chg="addSp delSp modSp new mod modNotesTx">
        <pc:chgData name="Christopher  Clannachan" userId="dd8963bf-c00e-4198-907d-17c0c1fbb50b" providerId="ADAL" clId="{D184BE67-75BE-43CF-BE56-74AAE5286112}" dt="2024-02-21T16:04:59.946" v="1244" actId="20577"/>
        <pc:sldMkLst>
          <pc:docMk/>
          <pc:sldMk cId="1225561829" sldId="406"/>
        </pc:sldMkLst>
        <pc:spChg chg="del">
          <ac:chgData name="Christopher  Clannachan" userId="dd8963bf-c00e-4198-907d-17c0c1fbb50b" providerId="ADAL" clId="{D184BE67-75BE-43CF-BE56-74AAE5286112}" dt="2024-02-13T16:04:46.639" v="688" actId="478"/>
          <ac:spMkLst>
            <pc:docMk/>
            <pc:sldMk cId="1225561829" sldId="406"/>
            <ac:spMk id="2" creationId="{9C04794E-DD48-74C0-1FC6-BCB6EE1D74FB}"/>
          </ac:spMkLst>
        </pc:spChg>
        <pc:spChg chg="del">
          <ac:chgData name="Christopher  Clannachan" userId="dd8963bf-c00e-4198-907d-17c0c1fbb50b" providerId="ADAL" clId="{D184BE67-75BE-43CF-BE56-74AAE5286112}" dt="2024-02-13T16:04:45.286" v="687" actId="478"/>
          <ac:spMkLst>
            <pc:docMk/>
            <pc:sldMk cId="1225561829" sldId="406"/>
            <ac:spMk id="3" creationId="{FECCB113-7EB6-149B-6DD2-FBE9C92C5DEB}"/>
          </ac:spMkLst>
        </pc:spChg>
        <pc:spChg chg="del">
          <ac:chgData name="Christopher  Clannachan" userId="dd8963bf-c00e-4198-907d-17c0c1fbb50b" providerId="ADAL" clId="{D184BE67-75BE-43CF-BE56-74AAE5286112}" dt="2024-02-13T16:04:41.127" v="685" actId="478"/>
          <ac:spMkLst>
            <pc:docMk/>
            <pc:sldMk cId="1225561829" sldId="406"/>
            <ac:spMk id="4" creationId="{B287EC2F-A10C-C2B8-7DBD-D81A2D1FED3B}"/>
          </ac:spMkLst>
        </pc:spChg>
        <pc:spChg chg="del">
          <ac:chgData name="Christopher  Clannachan" userId="dd8963bf-c00e-4198-907d-17c0c1fbb50b" providerId="ADAL" clId="{D184BE67-75BE-43CF-BE56-74AAE5286112}" dt="2024-02-13T16:04:39.909" v="684" actId="478"/>
          <ac:spMkLst>
            <pc:docMk/>
            <pc:sldMk cId="1225561829" sldId="406"/>
            <ac:spMk id="5" creationId="{4C599484-D4E4-EA57-37E6-C17C3DEE7825}"/>
          </ac:spMkLst>
        </pc:spChg>
        <pc:spChg chg="del">
          <ac:chgData name="Christopher  Clannachan" userId="dd8963bf-c00e-4198-907d-17c0c1fbb50b" providerId="ADAL" clId="{D184BE67-75BE-43CF-BE56-74AAE5286112}" dt="2024-02-13T16:04:43.388" v="686" actId="478"/>
          <ac:spMkLst>
            <pc:docMk/>
            <pc:sldMk cId="1225561829" sldId="406"/>
            <ac:spMk id="6" creationId="{1ECBC8E2-5FF7-A18B-80CA-9FC2F7EA7162}"/>
          </ac:spMkLst>
        </pc:spChg>
        <pc:spChg chg="del">
          <ac:chgData name="Christopher  Clannachan" userId="dd8963bf-c00e-4198-907d-17c0c1fbb50b" providerId="ADAL" clId="{D184BE67-75BE-43CF-BE56-74AAE5286112}" dt="2024-02-13T16:04:36.982" v="683" actId="478"/>
          <ac:spMkLst>
            <pc:docMk/>
            <pc:sldMk cId="1225561829" sldId="406"/>
            <ac:spMk id="7" creationId="{D92979DF-3D79-E21D-1277-93B04A691E42}"/>
          </ac:spMkLst>
        </pc:spChg>
        <pc:spChg chg="del">
          <ac:chgData name="Christopher  Clannachan" userId="dd8963bf-c00e-4198-907d-17c0c1fbb50b" providerId="ADAL" clId="{D184BE67-75BE-43CF-BE56-74AAE5286112}" dt="2024-02-13T16:04:35.868" v="682" actId="478"/>
          <ac:spMkLst>
            <pc:docMk/>
            <pc:sldMk cId="1225561829" sldId="406"/>
            <ac:spMk id="8" creationId="{D3A6A966-1529-F7DA-3E1E-46304B200137}"/>
          </ac:spMkLst>
        </pc:spChg>
        <pc:spChg chg="del">
          <ac:chgData name="Christopher  Clannachan" userId="dd8963bf-c00e-4198-907d-17c0c1fbb50b" providerId="ADAL" clId="{D184BE67-75BE-43CF-BE56-74AAE5286112}" dt="2024-02-13T16:04:34.462" v="681" actId="478"/>
          <ac:spMkLst>
            <pc:docMk/>
            <pc:sldMk cId="1225561829" sldId="406"/>
            <ac:spMk id="9" creationId="{B183A08D-9A21-DF5E-0D2F-CF2F6D41FE13}"/>
          </ac:spMkLst>
        </pc:spChg>
        <pc:spChg chg="del">
          <ac:chgData name="Christopher  Clannachan" userId="dd8963bf-c00e-4198-907d-17c0c1fbb50b" providerId="ADAL" clId="{D184BE67-75BE-43CF-BE56-74AAE5286112}" dt="2024-02-13T16:04:26.812" v="680" actId="478"/>
          <ac:spMkLst>
            <pc:docMk/>
            <pc:sldMk cId="1225561829" sldId="406"/>
            <ac:spMk id="10" creationId="{6EC9E392-8CE0-3E39-282A-88836332F758}"/>
          </ac:spMkLst>
        </pc:spChg>
        <pc:picChg chg="add mod modCrop">
          <ac:chgData name="Christopher  Clannachan" userId="dd8963bf-c00e-4198-907d-17c0c1fbb50b" providerId="ADAL" clId="{D184BE67-75BE-43CF-BE56-74AAE5286112}" dt="2024-02-13T16:05:10.516" v="695" actId="1076"/>
          <ac:picMkLst>
            <pc:docMk/>
            <pc:sldMk cId="1225561829" sldId="406"/>
            <ac:picMk id="12" creationId="{82AC2F9A-5DFB-F230-31FD-3DCB092E84FA}"/>
          </ac:picMkLst>
        </pc:picChg>
      </pc:sldChg>
      <pc:sldChg chg="delSp add setBg delDesignElem">
        <pc:chgData name="Christopher  Clannachan" userId="dd8963bf-c00e-4198-907d-17c0c1fbb50b" providerId="ADAL" clId="{D184BE67-75BE-43CF-BE56-74AAE5286112}" dt="2024-02-15T10:22:00.702" v="1152"/>
        <pc:sldMkLst>
          <pc:docMk/>
          <pc:sldMk cId="2332337450" sldId="512"/>
        </pc:sldMkLst>
        <pc:spChg chg="del">
          <ac:chgData name="Christopher  Clannachan" userId="dd8963bf-c00e-4198-907d-17c0c1fbb50b" providerId="ADAL" clId="{D184BE67-75BE-43CF-BE56-74AAE5286112}" dt="2024-02-15T10:22:00.702" v="1152"/>
          <ac:spMkLst>
            <pc:docMk/>
            <pc:sldMk cId="2332337450" sldId="512"/>
            <ac:spMk id="2071" creationId="{66D61E08-70C3-48D8-BEA0-787111DC30DA}"/>
          </ac:spMkLst>
        </pc:spChg>
        <pc:spChg chg="del">
          <ac:chgData name="Christopher  Clannachan" userId="dd8963bf-c00e-4198-907d-17c0c1fbb50b" providerId="ADAL" clId="{D184BE67-75BE-43CF-BE56-74AAE5286112}" dt="2024-02-15T10:22:00.702" v="1152"/>
          <ac:spMkLst>
            <pc:docMk/>
            <pc:sldMk cId="2332337450" sldId="512"/>
            <ac:spMk id="2073" creationId="{FC55298F-0AE5-478E-AD2B-03C2614C5833}"/>
          </ac:spMkLst>
        </pc:spChg>
        <pc:spChg chg="del">
          <ac:chgData name="Christopher  Clannachan" userId="dd8963bf-c00e-4198-907d-17c0c1fbb50b" providerId="ADAL" clId="{D184BE67-75BE-43CF-BE56-74AAE5286112}" dt="2024-02-15T10:22:00.702" v="1152"/>
          <ac:spMkLst>
            <pc:docMk/>
            <pc:sldMk cId="2332337450" sldId="512"/>
            <ac:spMk id="2075" creationId="{C180E4EA-0B63-4779-A895-7E90E71088F3}"/>
          </ac:spMkLst>
        </pc:spChg>
        <pc:spChg chg="del">
          <ac:chgData name="Christopher  Clannachan" userId="dd8963bf-c00e-4198-907d-17c0c1fbb50b" providerId="ADAL" clId="{D184BE67-75BE-43CF-BE56-74AAE5286112}" dt="2024-02-15T10:22:00.702" v="1152"/>
          <ac:spMkLst>
            <pc:docMk/>
            <pc:sldMk cId="2332337450" sldId="512"/>
            <ac:spMk id="2077" creationId="{CEE01D9D-3DE8-4EED-B0D3-8F3C79CC7673}"/>
          </ac:spMkLst>
        </pc:spChg>
        <pc:spChg chg="del">
          <ac:chgData name="Christopher  Clannachan" userId="dd8963bf-c00e-4198-907d-17c0c1fbb50b" providerId="ADAL" clId="{D184BE67-75BE-43CF-BE56-74AAE5286112}" dt="2024-02-15T10:22:00.702" v="1152"/>
          <ac:spMkLst>
            <pc:docMk/>
            <pc:sldMk cId="2332337450" sldId="512"/>
            <ac:spMk id="2079" creationId="{89AF5CE9-607F-43F4-8983-DCD6DA4051FD}"/>
          </ac:spMkLst>
        </pc:spChg>
        <pc:spChg chg="del">
          <ac:chgData name="Christopher  Clannachan" userId="dd8963bf-c00e-4198-907d-17c0c1fbb50b" providerId="ADAL" clId="{D184BE67-75BE-43CF-BE56-74AAE5286112}" dt="2024-02-15T10:22:00.702" v="1152"/>
          <ac:spMkLst>
            <pc:docMk/>
            <pc:sldMk cId="2332337450" sldId="512"/>
            <ac:spMk id="2081" creationId="{6EEA2DBD-9E1E-4521-8C01-F32AD18A89E3}"/>
          </ac:spMkLst>
        </pc:spChg>
        <pc:spChg chg="del">
          <ac:chgData name="Christopher  Clannachan" userId="dd8963bf-c00e-4198-907d-17c0c1fbb50b" providerId="ADAL" clId="{D184BE67-75BE-43CF-BE56-74AAE5286112}" dt="2024-02-15T10:22:00.702" v="1152"/>
          <ac:spMkLst>
            <pc:docMk/>
            <pc:sldMk cId="2332337450" sldId="512"/>
            <ac:spMk id="2083" creationId="{15BBD2C1-BA9B-46A9-A27A-33498B169272}"/>
          </ac:spMkLst>
        </pc:spChg>
        <pc:grpChg chg="del">
          <ac:chgData name="Christopher  Clannachan" userId="dd8963bf-c00e-4198-907d-17c0c1fbb50b" providerId="ADAL" clId="{D184BE67-75BE-43CF-BE56-74AAE5286112}" dt="2024-02-15T10:22:00.702" v="1152"/>
          <ac:grpSpMkLst>
            <pc:docMk/>
            <pc:sldMk cId="2332337450" sldId="512"/>
            <ac:grpSpMk id="2055" creationId="{88C9B83F-64CD-41C1-925F-A08801FFD0BD}"/>
          </ac:grpSpMkLst>
        </pc:grpChg>
        <pc:cxnChg chg="del">
          <ac:chgData name="Christopher  Clannachan" userId="dd8963bf-c00e-4198-907d-17c0c1fbb50b" providerId="ADAL" clId="{D184BE67-75BE-43CF-BE56-74AAE5286112}" dt="2024-02-15T10:22:00.702" v="1152"/>
          <ac:cxnSpMkLst>
            <pc:docMk/>
            <pc:sldMk cId="2332337450" sldId="512"/>
            <ac:cxnSpMk id="2067" creationId="{A57C1A16-B8AB-4D99-A195-A38F556A6486}"/>
          </ac:cxnSpMkLst>
        </pc:cxnChg>
        <pc:cxnChg chg="del">
          <ac:chgData name="Christopher  Clannachan" userId="dd8963bf-c00e-4198-907d-17c0c1fbb50b" providerId="ADAL" clId="{D184BE67-75BE-43CF-BE56-74AAE5286112}" dt="2024-02-15T10:22:00.702" v="1152"/>
          <ac:cxnSpMkLst>
            <pc:docMk/>
            <pc:sldMk cId="2332337450" sldId="512"/>
            <ac:cxnSpMk id="2069" creationId="{F8A9B20B-D1DD-4573-B5EC-558029519236}"/>
          </ac:cxnSpMkLst>
        </pc:cxnChg>
      </pc:sldChg>
    </pc:docChg>
  </pc:docChgLst>
  <pc:docChgLst>
    <pc:chgData name="Christopher  Clannachan" userId="dd8963bf-c00e-4198-907d-17c0c1fbb50b" providerId="ADAL" clId="{7DC74B41-8A6D-4EA4-978F-0AD155F899E8}"/>
    <pc:docChg chg="undo redo custSel addSld delSld modSld sldOrd modSection">
      <pc:chgData name="Christopher  Clannachan" userId="dd8963bf-c00e-4198-907d-17c0c1fbb50b" providerId="ADAL" clId="{7DC74B41-8A6D-4EA4-978F-0AD155F899E8}" dt="2023-03-28T13:55:51.207" v="1967" actId="20577"/>
      <pc:docMkLst>
        <pc:docMk/>
      </pc:docMkLst>
      <pc:sldChg chg="addSp delSp modSp mod">
        <pc:chgData name="Christopher  Clannachan" userId="dd8963bf-c00e-4198-907d-17c0c1fbb50b" providerId="ADAL" clId="{7DC74B41-8A6D-4EA4-978F-0AD155F899E8}" dt="2023-03-27T21:03:48.574" v="1618" actId="20577"/>
        <pc:sldMkLst>
          <pc:docMk/>
          <pc:sldMk cId="3653057472" sldId="256"/>
        </pc:sldMkLst>
        <pc:spChg chg="mod">
          <ac:chgData name="Christopher  Clannachan" userId="dd8963bf-c00e-4198-907d-17c0c1fbb50b" providerId="ADAL" clId="{7DC74B41-8A6D-4EA4-978F-0AD155F899E8}" dt="2023-03-27T14:01:03.693" v="57" actId="20577"/>
          <ac:spMkLst>
            <pc:docMk/>
            <pc:sldMk cId="3653057472" sldId="256"/>
            <ac:spMk id="2" creationId="{34470DA7-6222-6B05-D9EE-D7D576B7BC95}"/>
          </ac:spMkLst>
        </pc:spChg>
        <pc:spChg chg="mod">
          <ac:chgData name="Christopher  Clannachan" userId="dd8963bf-c00e-4198-907d-17c0c1fbb50b" providerId="ADAL" clId="{7DC74B41-8A6D-4EA4-978F-0AD155F899E8}" dt="2023-03-27T21:03:48.574" v="1618" actId="20577"/>
          <ac:spMkLst>
            <pc:docMk/>
            <pc:sldMk cId="3653057472" sldId="256"/>
            <ac:spMk id="3" creationId="{D43A6C11-C6DC-FC15-3106-7506BCB433BB}"/>
          </ac:spMkLst>
        </pc:spChg>
        <pc:spChg chg="add mod">
          <ac:chgData name="Christopher  Clannachan" userId="dd8963bf-c00e-4198-907d-17c0c1fbb50b" providerId="ADAL" clId="{7DC74B41-8A6D-4EA4-978F-0AD155F899E8}" dt="2023-03-27T14:00:36.520" v="55" actId="14100"/>
          <ac:spMkLst>
            <pc:docMk/>
            <pc:sldMk cId="3653057472" sldId="256"/>
            <ac:spMk id="4" creationId="{B9F261C6-7003-F145-B657-BF7E1F44A291}"/>
          </ac:spMkLst>
        </pc:spChg>
        <pc:picChg chg="add mod">
          <ac:chgData name="Christopher  Clannachan" userId="dd8963bf-c00e-4198-907d-17c0c1fbb50b" providerId="ADAL" clId="{7DC74B41-8A6D-4EA4-978F-0AD155F899E8}" dt="2023-03-27T14:00:57.098" v="56"/>
          <ac:picMkLst>
            <pc:docMk/>
            <pc:sldMk cId="3653057472" sldId="256"/>
            <ac:picMk id="5" creationId="{168F2216-35FB-634E-F348-6897C57C7A3C}"/>
          </ac:picMkLst>
        </pc:picChg>
        <pc:picChg chg="del">
          <ac:chgData name="Christopher  Clannachan" userId="dd8963bf-c00e-4198-907d-17c0c1fbb50b" providerId="ADAL" clId="{7DC74B41-8A6D-4EA4-978F-0AD155F899E8}" dt="2023-03-27T14:00:11.504" v="53" actId="478"/>
          <ac:picMkLst>
            <pc:docMk/>
            <pc:sldMk cId="3653057472" sldId="256"/>
            <ac:picMk id="1028" creationId="{86FD527A-1411-F250-7597-441FA8BE56D9}"/>
          </ac:picMkLst>
        </pc:picChg>
      </pc:sldChg>
      <pc:sldChg chg="addSp delSp modSp add mod ord setBg modAnim">
        <pc:chgData name="Christopher  Clannachan" userId="dd8963bf-c00e-4198-907d-17c0c1fbb50b" providerId="ADAL" clId="{7DC74B41-8A6D-4EA4-978F-0AD155F899E8}" dt="2023-03-28T13:55:08.807" v="1951" actId="20577"/>
        <pc:sldMkLst>
          <pc:docMk/>
          <pc:sldMk cId="44393961" sldId="259"/>
        </pc:sldMkLst>
        <pc:spChg chg="mod">
          <ac:chgData name="Christopher  Clannachan" userId="dd8963bf-c00e-4198-907d-17c0c1fbb50b" providerId="ADAL" clId="{7DC74B41-8A6D-4EA4-978F-0AD155F899E8}" dt="2023-03-27T15:59:18.874" v="1347" actId="403"/>
          <ac:spMkLst>
            <pc:docMk/>
            <pc:sldMk cId="44393961" sldId="259"/>
            <ac:spMk id="3" creationId="{B854491D-275F-6B16-499E-6DFE1961F59A}"/>
          </ac:spMkLst>
        </pc:spChg>
        <pc:spChg chg="mod">
          <ac:chgData name="Christopher  Clannachan" userId="dd8963bf-c00e-4198-907d-17c0c1fbb50b" providerId="ADAL" clId="{7DC74B41-8A6D-4EA4-978F-0AD155F899E8}" dt="2023-03-28T13:55:08.807" v="1951" actId="20577"/>
          <ac:spMkLst>
            <pc:docMk/>
            <pc:sldMk cId="44393961" sldId="259"/>
            <ac:spMk id="6" creationId="{29823BAC-CDAE-C8ED-920C-7AF4AC58277C}"/>
          </ac:spMkLst>
        </pc:spChg>
        <pc:spChg chg="add del">
          <ac:chgData name="Christopher  Clannachan" userId="dd8963bf-c00e-4198-907d-17c0c1fbb50b" providerId="ADAL" clId="{7DC74B41-8A6D-4EA4-978F-0AD155F899E8}" dt="2023-03-27T15:59:12.053" v="1344" actId="26606"/>
          <ac:spMkLst>
            <pc:docMk/>
            <pc:sldMk cId="44393961" sldId="259"/>
            <ac:spMk id="2067" creationId="{3BCB5F6A-9EB0-40B0-9D13-3023E9A20508}"/>
          </ac:spMkLst>
        </pc:spChg>
        <pc:spChg chg="add">
          <ac:chgData name="Christopher  Clannachan" userId="dd8963bf-c00e-4198-907d-17c0c1fbb50b" providerId="ADAL" clId="{7DC74B41-8A6D-4EA4-978F-0AD155F899E8}" dt="2023-03-27T15:59:12.053" v="1344" actId="26606"/>
          <ac:spMkLst>
            <pc:docMk/>
            <pc:sldMk cId="44393961" sldId="259"/>
            <ac:spMk id="2088" creationId="{3F088236-D655-4F88-B238-E16762358025}"/>
          </ac:spMkLst>
        </pc:spChg>
        <pc:spChg chg="add">
          <ac:chgData name="Christopher  Clannachan" userId="dd8963bf-c00e-4198-907d-17c0c1fbb50b" providerId="ADAL" clId="{7DC74B41-8A6D-4EA4-978F-0AD155F899E8}" dt="2023-03-27T15:59:12.053" v="1344" actId="26606"/>
          <ac:spMkLst>
            <pc:docMk/>
            <pc:sldMk cId="44393961" sldId="259"/>
            <ac:spMk id="2090" creationId="{3DAC0C92-199E-475C-9390-119A9B027276}"/>
          </ac:spMkLst>
        </pc:spChg>
        <pc:spChg chg="add">
          <ac:chgData name="Christopher  Clannachan" userId="dd8963bf-c00e-4198-907d-17c0c1fbb50b" providerId="ADAL" clId="{7DC74B41-8A6D-4EA4-978F-0AD155F899E8}" dt="2023-03-27T15:59:12.053" v="1344" actId="26606"/>
          <ac:spMkLst>
            <pc:docMk/>
            <pc:sldMk cId="44393961" sldId="259"/>
            <ac:spMk id="2092" creationId="{C4CFB339-0ED8-4FE2-9EF1-6D1375B8499B}"/>
          </ac:spMkLst>
        </pc:spChg>
        <pc:spChg chg="add">
          <ac:chgData name="Christopher  Clannachan" userId="dd8963bf-c00e-4198-907d-17c0c1fbb50b" providerId="ADAL" clId="{7DC74B41-8A6D-4EA4-978F-0AD155F899E8}" dt="2023-03-27T15:59:12.053" v="1344" actId="26606"/>
          <ac:spMkLst>
            <pc:docMk/>
            <pc:sldMk cId="44393961" sldId="259"/>
            <ac:spMk id="2094" creationId="{31896C80-2069-4431-9C19-83B913734490}"/>
          </ac:spMkLst>
        </pc:spChg>
        <pc:spChg chg="add">
          <ac:chgData name="Christopher  Clannachan" userId="dd8963bf-c00e-4198-907d-17c0c1fbb50b" providerId="ADAL" clId="{7DC74B41-8A6D-4EA4-978F-0AD155F899E8}" dt="2023-03-27T15:59:12.053" v="1344" actId="26606"/>
          <ac:spMkLst>
            <pc:docMk/>
            <pc:sldMk cId="44393961" sldId="259"/>
            <ac:spMk id="2096" creationId="{BF120A21-0841-4823-B0C4-28AEBCEF9B78}"/>
          </ac:spMkLst>
        </pc:spChg>
        <pc:spChg chg="add">
          <ac:chgData name="Christopher  Clannachan" userId="dd8963bf-c00e-4198-907d-17c0c1fbb50b" providerId="ADAL" clId="{7DC74B41-8A6D-4EA4-978F-0AD155F899E8}" dt="2023-03-27T15:59:12.053" v="1344" actId="26606"/>
          <ac:spMkLst>
            <pc:docMk/>
            <pc:sldMk cId="44393961" sldId="259"/>
            <ac:spMk id="2098" creationId="{DBB05BAE-BBD3-4289-899F-A6851503C6B0}"/>
          </ac:spMkLst>
        </pc:spChg>
        <pc:spChg chg="add">
          <ac:chgData name="Christopher  Clannachan" userId="dd8963bf-c00e-4198-907d-17c0c1fbb50b" providerId="ADAL" clId="{7DC74B41-8A6D-4EA4-978F-0AD155F899E8}" dt="2023-03-27T15:59:12.053" v="1344" actId="26606"/>
          <ac:spMkLst>
            <pc:docMk/>
            <pc:sldMk cId="44393961" sldId="259"/>
            <ac:spMk id="2100" creationId="{9874D11C-36F5-4BBE-A490-019A54E953B0}"/>
          </ac:spMkLst>
        </pc:spChg>
        <pc:grpChg chg="add del">
          <ac:chgData name="Christopher  Clannachan" userId="dd8963bf-c00e-4198-907d-17c0c1fbb50b" providerId="ADAL" clId="{7DC74B41-8A6D-4EA4-978F-0AD155F899E8}" dt="2023-03-27T15:59:12.053" v="1344" actId="26606"/>
          <ac:grpSpMkLst>
            <pc:docMk/>
            <pc:sldMk cId="44393961" sldId="259"/>
            <ac:grpSpMk id="2055" creationId="{10BE40E3-5550-4CDD-B4FD-387C33EBF157}"/>
          </ac:grpSpMkLst>
        </pc:grpChg>
        <pc:grpChg chg="add">
          <ac:chgData name="Christopher  Clannachan" userId="dd8963bf-c00e-4198-907d-17c0c1fbb50b" providerId="ADAL" clId="{7DC74B41-8A6D-4EA4-978F-0AD155F899E8}" dt="2023-03-27T15:59:12.053" v="1344" actId="26606"/>
          <ac:grpSpMkLst>
            <pc:docMk/>
            <pc:sldMk cId="44393961" sldId="259"/>
            <ac:grpSpMk id="2072" creationId="{10BE40E3-5550-4CDD-B4FD-387C33EBF157}"/>
          </ac:grpSpMkLst>
        </pc:grpChg>
        <pc:picChg chg="del">
          <ac:chgData name="Christopher  Clannachan" userId="dd8963bf-c00e-4198-907d-17c0c1fbb50b" providerId="ADAL" clId="{7DC74B41-8A6D-4EA4-978F-0AD155F899E8}" dt="2023-03-27T15:57:36.390" v="1334" actId="478"/>
          <ac:picMkLst>
            <pc:docMk/>
            <pc:sldMk cId="44393961" sldId="259"/>
            <ac:picMk id="4" creationId="{D6CAC2D6-6A96-AD1F-67AB-F0E6E046D2CD}"/>
          </ac:picMkLst>
        </pc:picChg>
        <pc:picChg chg="del">
          <ac:chgData name="Christopher  Clannachan" userId="dd8963bf-c00e-4198-907d-17c0c1fbb50b" providerId="ADAL" clId="{7DC74B41-8A6D-4EA4-978F-0AD155F899E8}" dt="2023-03-27T15:57:39.301" v="1336" actId="478"/>
          <ac:picMkLst>
            <pc:docMk/>
            <pc:sldMk cId="44393961" sldId="259"/>
            <ac:picMk id="1030" creationId="{D68384B0-5A6C-2265-9FA8-AAA0E7C4EA05}"/>
          </ac:picMkLst>
        </pc:picChg>
        <pc:picChg chg="del">
          <ac:chgData name="Christopher  Clannachan" userId="dd8963bf-c00e-4198-907d-17c0c1fbb50b" providerId="ADAL" clId="{7DC74B41-8A6D-4EA4-978F-0AD155F899E8}" dt="2023-03-27T15:57:37.815" v="1335" actId="478"/>
          <ac:picMkLst>
            <pc:docMk/>
            <pc:sldMk cId="44393961" sldId="259"/>
            <ac:picMk id="1032" creationId="{73580848-D9F0-661E-B966-2720519F4DB5}"/>
          </ac:picMkLst>
        </pc:picChg>
        <pc:picChg chg="add mod ord">
          <ac:chgData name="Christopher  Clannachan" userId="dd8963bf-c00e-4198-907d-17c0c1fbb50b" providerId="ADAL" clId="{7DC74B41-8A6D-4EA4-978F-0AD155F899E8}" dt="2023-03-27T15:59:12.053" v="1344" actId="26606"/>
          <ac:picMkLst>
            <pc:docMk/>
            <pc:sldMk cId="44393961" sldId="259"/>
            <ac:picMk id="2050" creationId="{863F9353-5A15-1205-FA0F-2461A07AD161}"/>
          </ac:picMkLst>
        </pc:picChg>
        <pc:cxnChg chg="add">
          <ac:chgData name="Christopher  Clannachan" userId="dd8963bf-c00e-4198-907d-17c0c1fbb50b" providerId="ADAL" clId="{7DC74B41-8A6D-4EA4-978F-0AD155F899E8}" dt="2023-03-27T15:59:12.053" v="1344" actId="26606"/>
          <ac:cxnSpMkLst>
            <pc:docMk/>
            <pc:sldMk cId="44393961" sldId="259"/>
            <ac:cxnSpMk id="2084" creationId="{64FA5DFF-7FE6-4855-84E6-DFA78EE978BD}"/>
          </ac:cxnSpMkLst>
        </pc:cxnChg>
        <pc:cxnChg chg="add">
          <ac:chgData name="Christopher  Clannachan" userId="dd8963bf-c00e-4198-907d-17c0c1fbb50b" providerId="ADAL" clId="{7DC74B41-8A6D-4EA4-978F-0AD155F899E8}" dt="2023-03-27T15:59:12.053" v="1344" actId="26606"/>
          <ac:cxnSpMkLst>
            <pc:docMk/>
            <pc:sldMk cId="44393961" sldId="259"/>
            <ac:cxnSpMk id="2086" creationId="{2AFD8CBA-54A3-4363-991B-B9C631BBFA74}"/>
          </ac:cxnSpMkLst>
        </pc:cxnChg>
      </pc:sldChg>
      <pc:sldChg chg="modSp add mod setBg modAnim">
        <pc:chgData name="Christopher  Clannachan" userId="dd8963bf-c00e-4198-907d-17c0c1fbb50b" providerId="ADAL" clId="{7DC74B41-8A6D-4EA4-978F-0AD155F899E8}" dt="2023-03-28T13:55:20.863" v="1959" actId="20577"/>
        <pc:sldMkLst>
          <pc:docMk/>
          <pc:sldMk cId="1905167685" sldId="260"/>
        </pc:sldMkLst>
        <pc:spChg chg="mod">
          <ac:chgData name="Christopher  Clannachan" userId="dd8963bf-c00e-4198-907d-17c0c1fbb50b" providerId="ADAL" clId="{7DC74B41-8A6D-4EA4-978F-0AD155F899E8}" dt="2023-03-28T13:55:20.863" v="1959" actId="20577"/>
          <ac:spMkLst>
            <pc:docMk/>
            <pc:sldMk cId="1905167685" sldId="260"/>
            <ac:spMk id="2" creationId="{42F604A6-337D-80CE-74F9-9B3E1825DE01}"/>
          </ac:spMkLst>
        </pc:spChg>
        <pc:spChg chg="mod">
          <ac:chgData name="Christopher  Clannachan" userId="dd8963bf-c00e-4198-907d-17c0c1fbb50b" providerId="ADAL" clId="{7DC74B41-8A6D-4EA4-978F-0AD155F899E8}" dt="2023-03-27T20:26:32.409" v="1505" actId="1076"/>
          <ac:spMkLst>
            <pc:docMk/>
            <pc:sldMk cId="1905167685" sldId="260"/>
            <ac:spMk id="4" creationId="{B4CFD308-529E-0CF5-9B68-210666A9D9F5}"/>
          </ac:spMkLst>
        </pc:spChg>
        <pc:spChg chg="mod">
          <ac:chgData name="Christopher  Clannachan" userId="dd8963bf-c00e-4198-907d-17c0c1fbb50b" providerId="ADAL" clId="{7DC74B41-8A6D-4EA4-978F-0AD155F899E8}" dt="2023-03-27T21:06:50.401" v="1666" actId="20577"/>
          <ac:spMkLst>
            <pc:docMk/>
            <pc:sldMk cId="1905167685" sldId="260"/>
            <ac:spMk id="6" creationId="{B8AD91B6-9DD2-60F5-FD3A-1847AA2F44DE}"/>
          </ac:spMkLst>
        </pc:spChg>
      </pc:sldChg>
      <pc:sldChg chg="del">
        <pc:chgData name="Christopher  Clannachan" userId="dd8963bf-c00e-4198-907d-17c0c1fbb50b" providerId="ADAL" clId="{7DC74B41-8A6D-4EA4-978F-0AD155F899E8}" dt="2023-03-27T14:19:22.297" v="244" actId="47"/>
        <pc:sldMkLst>
          <pc:docMk/>
          <pc:sldMk cId="516749728" sldId="262"/>
        </pc:sldMkLst>
      </pc:sldChg>
      <pc:sldChg chg="modSp add del mod">
        <pc:chgData name="Christopher  Clannachan" userId="dd8963bf-c00e-4198-907d-17c0c1fbb50b" providerId="ADAL" clId="{7DC74B41-8A6D-4EA4-978F-0AD155F899E8}" dt="2023-03-27T15:01:11.002" v="1219" actId="47"/>
        <pc:sldMkLst>
          <pc:docMk/>
          <pc:sldMk cId="0" sldId="269"/>
        </pc:sldMkLst>
        <pc:spChg chg="mod">
          <ac:chgData name="Christopher  Clannachan" userId="dd8963bf-c00e-4198-907d-17c0c1fbb50b" providerId="ADAL" clId="{7DC74B41-8A6D-4EA4-978F-0AD155F899E8}" dt="2023-03-27T14:54:44.113" v="1064" actId="1076"/>
          <ac:spMkLst>
            <pc:docMk/>
            <pc:sldMk cId="0" sldId="269"/>
            <ac:spMk id="3" creationId="{0B98B069-36F3-7E6A-34A6-134B1FCE814D}"/>
          </ac:spMkLst>
        </pc:spChg>
        <pc:spChg chg="mod">
          <ac:chgData name="Christopher  Clannachan" userId="dd8963bf-c00e-4198-907d-17c0c1fbb50b" providerId="ADAL" clId="{7DC74B41-8A6D-4EA4-978F-0AD155F899E8}" dt="2023-03-27T14:54:37.877" v="1063" actId="404"/>
          <ac:spMkLst>
            <pc:docMk/>
            <pc:sldMk cId="0" sldId="269"/>
            <ac:spMk id="17410" creationId="{9AD39344-8303-F30A-09EF-4E161099C0D3}"/>
          </ac:spMkLst>
        </pc:spChg>
      </pc:sldChg>
      <pc:sldChg chg="del">
        <pc:chgData name="Christopher  Clannachan" userId="dd8963bf-c00e-4198-907d-17c0c1fbb50b" providerId="ADAL" clId="{7DC74B41-8A6D-4EA4-978F-0AD155F899E8}" dt="2023-03-27T14:19:14.706" v="243" actId="47"/>
        <pc:sldMkLst>
          <pc:docMk/>
          <pc:sldMk cId="4230622197" sldId="284"/>
        </pc:sldMkLst>
      </pc:sldChg>
      <pc:sldChg chg="del">
        <pc:chgData name="Christopher  Clannachan" userId="dd8963bf-c00e-4198-907d-17c0c1fbb50b" providerId="ADAL" clId="{7DC74B41-8A6D-4EA4-978F-0AD155F899E8}" dt="2023-03-27T14:19:22.297" v="244" actId="47"/>
        <pc:sldMkLst>
          <pc:docMk/>
          <pc:sldMk cId="3631104263" sldId="321"/>
        </pc:sldMkLst>
      </pc:sldChg>
      <pc:sldChg chg="del">
        <pc:chgData name="Christopher  Clannachan" userId="dd8963bf-c00e-4198-907d-17c0c1fbb50b" providerId="ADAL" clId="{7DC74B41-8A6D-4EA4-978F-0AD155F899E8}" dt="2023-03-27T14:19:22.297" v="244" actId="47"/>
        <pc:sldMkLst>
          <pc:docMk/>
          <pc:sldMk cId="2517943190" sldId="332"/>
        </pc:sldMkLst>
      </pc:sldChg>
      <pc:sldChg chg="del">
        <pc:chgData name="Christopher  Clannachan" userId="dd8963bf-c00e-4198-907d-17c0c1fbb50b" providerId="ADAL" clId="{7DC74B41-8A6D-4EA4-978F-0AD155F899E8}" dt="2023-03-27T14:19:22.297" v="244" actId="47"/>
        <pc:sldMkLst>
          <pc:docMk/>
          <pc:sldMk cId="425559061" sldId="334"/>
        </pc:sldMkLst>
      </pc:sldChg>
      <pc:sldChg chg="del">
        <pc:chgData name="Christopher  Clannachan" userId="dd8963bf-c00e-4198-907d-17c0c1fbb50b" providerId="ADAL" clId="{7DC74B41-8A6D-4EA4-978F-0AD155F899E8}" dt="2023-03-27T14:19:22.297" v="244" actId="47"/>
        <pc:sldMkLst>
          <pc:docMk/>
          <pc:sldMk cId="452821207" sldId="335"/>
        </pc:sldMkLst>
      </pc:sldChg>
      <pc:sldChg chg="del">
        <pc:chgData name="Christopher  Clannachan" userId="dd8963bf-c00e-4198-907d-17c0c1fbb50b" providerId="ADAL" clId="{7DC74B41-8A6D-4EA4-978F-0AD155F899E8}" dt="2023-03-27T14:19:22.297" v="244" actId="47"/>
        <pc:sldMkLst>
          <pc:docMk/>
          <pc:sldMk cId="2039802799" sldId="341"/>
        </pc:sldMkLst>
      </pc:sldChg>
      <pc:sldChg chg="del">
        <pc:chgData name="Christopher  Clannachan" userId="dd8963bf-c00e-4198-907d-17c0c1fbb50b" providerId="ADAL" clId="{7DC74B41-8A6D-4EA4-978F-0AD155F899E8}" dt="2023-03-27T14:19:22.297" v="244" actId="47"/>
        <pc:sldMkLst>
          <pc:docMk/>
          <pc:sldMk cId="2995130314" sldId="342"/>
        </pc:sldMkLst>
      </pc:sldChg>
      <pc:sldChg chg="del">
        <pc:chgData name="Christopher  Clannachan" userId="dd8963bf-c00e-4198-907d-17c0c1fbb50b" providerId="ADAL" clId="{7DC74B41-8A6D-4EA4-978F-0AD155F899E8}" dt="2023-03-27T14:19:06.791" v="242" actId="47"/>
        <pc:sldMkLst>
          <pc:docMk/>
          <pc:sldMk cId="181747618" sldId="348"/>
        </pc:sldMkLst>
      </pc:sldChg>
      <pc:sldChg chg="modSp mod ord">
        <pc:chgData name="Christopher  Clannachan" userId="dd8963bf-c00e-4198-907d-17c0c1fbb50b" providerId="ADAL" clId="{7DC74B41-8A6D-4EA4-978F-0AD155F899E8}" dt="2023-03-28T13:37:55.088" v="1856" actId="20577"/>
        <pc:sldMkLst>
          <pc:docMk/>
          <pc:sldMk cId="572128089" sldId="354"/>
        </pc:sldMkLst>
        <pc:spChg chg="mod">
          <ac:chgData name="Christopher  Clannachan" userId="dd8963bf-c00e-4198-907d-17c0c1fbb50b" providerId="ADAL" clId="{7DC74B41-8A6D-4EA4-978F-0AD155F899E8}" dt="2023-03-28T13:37:55.088" v="1856" actId="20577"/>
          <ac:spMkLst>
            <pc:docMk/>
            <pc:sldMk cId="572128089" sldId="354"/>
            <ac:spMk id="3" creationId="{45D19BAF-A476-FD70-BFF2-9B1C09EB75C5}"/>
          </ac:spMkLst>
        </pc:spChg>
      </pc:sldChg>
      <pc:sldChg chg="del">
        <pc:chgData name="Christopher  Clannachan" userId="dd8963bf-c00e-4198-907d-17c0c1fbb50b" providerId="ADAL" clId="{7DC74B41-8A6D-4EA4-978F-0AD155F899E8}" dt="2023-03-27T14:19:22.297" v="244" actId="47"/>
        <pc:sldMkLst>
          <pc:docMk/>
          <pc:sldMk cId="3171852263" sldId="355"/>
        </pc:sldMkLst>
      </pc:sldChg>
      <pc:sldChg chg="del">
        <pc:chgData name="Christopher  Clannachan" userId="dd8963bf-c00e-4198-907d-17c0c1fbb50b" providerId="ADAL" clId="{7DC74B41-8A6D-4EA4-978F-0AD155F899E8}" dt="2023-03-27T14:19:22.297" v="244" actId="47"/>
        <pc:sldMkLst>
          <pc:docMk/>
          <pc:sldMk cId="2189343716" sldId="356"/>
        </pc:sldMkLst>
      </pc:sldChg>
      <pc:sldChg chg="addSp modSp mod setBg">
        <pc:chgData name="Christopher  Clannachan" userId="dd8963bf-c00e-4198-907d-17c0c1fbb50b" providerId="ADAL" clId="{7DC74B41-8A6D-4EA4-978F-0AD155F899E8}" dt="2023-03-27T21:09:05.336" v="1683" actId="26606"/>
        <pc:sldMkLst>
          <pc:docMk/>
          <pc:sldMk cId="3876088169" sldId="357"/>
        </pc:sldMkLst>
        <pc:spChg chg="mod">
          <ac:chgData name="Christopher  Clannachan" userId="dd8963bf-c00e-4198-907d-17c0c1fbb50b" providerId="ADAL" clId="{7DC74B41-8A6D-4EA4-978F-0AD155F899E8}" dt="2023-03-27T21:09:05.336" v="1683" actId="26606"/>
          <ac:spMkLst>
            <pc:docMk/>
            <pc:sldMk cId="3876088169" sldId="357"/>
            <ac:spMk id="2" creationId="{34470DA7-6222-6B05-D9EE-D7D576B7BC95}"/>
          </ac:spMkLst>
        </pc:spChg>
        <pc:spChg chg="mod">
          <ac:chgData name="Christopher  Clannachan" userId="dd8963bf-c00e-4198-907d-17c0c1fbb50b" providerId="ADAL" clId="{7DC74B41-8A6D-4EA4-978F-0AD155F899E8}" dt="2023-03-27T21:09:05.336" v="1683" actId="26606"/>
          <ac:spMkLst>
            <pc:docMk/>
            <pc:sldMk cId="3876088169" sldId="357"/>
            <ac:spMk id="3" creationId="{D43A6C11-C6DC-FC15-3106-7506BCB433BB}"/>
          </ac:spMkLst>
        </pc:spChg>
        <pc:spChg chg="add">
          <ac:chgData name="Christopher  Clannachan" userId="dd8963bf-c00e-4198-907d-17c0c1fbb50b" providerId="ADAL" clId="{7DC74B41-8A6D-4EA4-978F-0AD155F899E8}" dt="2023-03-27T21:09:05.336" v="1683" actId="26606"/>
          <ac:spMkLst>
            <pc:docMk/>
            <pc:sldMk cId="3876088169" sldId="357"/>
            <ac:spMk id="1043" creationId="{03E8462A-FEBA-4848-81CC-3F8DA3E477BE}"/>
          </ac:spMkLst>
        </pc:spChg>
        <pc:spChg chg="add">
          <ac:chgData name="Christopher  Clannachan" userId="dd8963bf-c00e-4198-907d-17c0c1fbb50b" providerId="ADAL" clId="{7DC74B41-8A6D-4EA4-978F-0AD155F899E8}" dt="2023-03-27T21:09:05.336" v="1683" actId="26606"/>
          <ac:spMkLst>
            <pc:docMk/>
            <pc:sldMk cId="3876088169" sldId="357"/>
            <ac:spMk id="1056" creationId="{7941F9B1-B01B-4A84-89D9-B169AEB4E456}"/>
          </ac:spMkLst>
        </pc:spChg>
        <pc:grpChg chg="add">
          <ac:chgData name="Christopher  Clannachan" userId="dd8963bf-c00e-4198-907d-17c0c1fbb50b" providerId="ADAL" clId="{7DC74B41-8A6D-4EA4-978F-0AD155F899E8}" dt="2023-03-27T21:09:05.336" v="1683" actId="26606"/>
          <ac:grpSpMkLst>
            <pc:docMk/>
            <pc:sldMk cId="3876088169" sldId="357"/>
            <ac:grpSpMk id="1031" creationId="{609316A9-990D-4EC3-A671-70EE5C1493A4}"/>
          </ac:grpSpMkLst>
        </pc:grpChg>
        <pc:grpChg chg="add">
          <ac:chgData name="Christopher  Clannachan" userId="dd8963bf-c00e-4198-907d-17c0c1fbb50b" providerId="ADAL" clId="{7DC74B41-8A6D-4EA4-978F-0AD155F899E8}" dt="2023-03-27T21:09:05.336" v="1683" actId="26606"/>
          <ac:grpSpMkLst>
            <pc:docMk/>
            <pc:sldMk cId="3876088169" sldId="357"/>
            <ac:grpSpMk id="1045" creationId="{2109F83F-40FE-4DB3-84CC-09FB3340D06D}"/>
          </ac:grpSpMkLst>
        </pc:grpChg>
        <pc:picChg chg="mod">
          <ac:chgData name="Christopher  Clannachan" userId="dd8963bf-c00e-4198-907d-17c0c1fbb50b" providerId="ADAL" clId="{7DC74B41-8A6D-4EA4-978F-0AD155F899E8}" dt="2023-03-27T21:09:05.336" v="1683" actId="26606"/>
          <ac:picMkLst>
            <pc:docMk/>
            <pc:sldMk cId="3876088169" sldId="357"/>
            <ac:picMk id="1026" creationId="{EAE16A49-E3C9-06C9-DBB4-0BBA455CDC1E}"/>
          </ac:picMkLst>
        </pc:picChg>
      </pc:sldChg>
      <pc:sldChg chg="modSp del mod">
        <pc:chgData name="Christopher  Clannachan" userId="dd8963bf-c00e-4198-907d-17c0c1fbb50b" providerId="ADAL" clId="{7DC74B41-8A6D-4EA4-978F-0AD155F899E8}" dt="2023-03-27T14:20:24.251" v="245" actId="47"/>
        <pc:sldMkLst>
          <pc:docMk/>
          <pc:sldMk cId="2913346836" sldId="370"/>
        </pc:sldMkLst>
        <pc:spChg chg="mod">
          <ac:chgData name="Christopher  Clannachan" userId="dd8963bf-c00e-4198-907d-17c0c1fbb50b" providerId="ADAL" clId="{7DC74B41-8A6D-4EA4-978F-0AD155F899E8}" dt="2023-03-27T14:17:00.487" v="241" actId="20577"/>
          <ac:spMkLst>
            <pc:docMk/>
            <pc:sldMk cId="2913346836" sldId="370"/>
            <ac:spMk id="8" creationId="{7F32130B-FD72-B6C5-127E-EE1F72A57C61}"/>
          </ac:spMkLst>
        </pc:spChg>
      </pc:sldChg>
      <pc:sldChg chg="del">
        <pc:chgData name="Christopher  Clannachan" userId="dd8963bf-c00e-4198-907d-17c0c1fbb50b" providerId="ADAL" clId="{7DC74B41-8A6D-4EA4-978F-0AD155F899E8}" dt="2023-03-27T14:19:06.791" v="242" actId="47"/>
        <pc:sldMkLst>
          <pc:docMk/>
          <pc:sldMk cId="147934520" sldId="371"/>
        </pc:sldMkLst>
      </pc:sldChg>
      <pc:sldChg chg="del">
        <pc:chgData name="Christopher  Clannachan" userId="dd8963bf-c00e-4198-907d-17c0c1fbb50b" providerId="ADAL" clId="{7DC74B41-8A6D-4EA4-978F-0AD155F899E8}" dt="2023-03-27T14:19:22.297" v="244" actId="47"/>
        <pc:sldMkLst>
          <pc:docMk/>
          <pc:sldMk cId="790864938" sldId="372"/>
        </pc:sldMkLst>
      </pc:sldChg>
      <pc:sldChg chg="del">
        <pc:chgData name="Christopher  Clannachan" userId="dd8963bf-c00e-4198-907d-17c0c1fbb50b" providerId="ADAL" clId="{7DC74B41-8A6D-4EA4-978F-0AD155F899E8}" dt="2023-03-27T14:19:22.297" v="244" actId="47"/>
        <pc:sldMkLst>
          <pc:docMk/>
          <pc:sldMk cId="3487487611" sldId="375"/>
        </pc:sldMkLst>
      </pc:sldChg>
      <pc:sldChg chg="del">
        <pc:chgData name="Christopher  Clannachan" userId="dd8963bf-c00e-4198-907d-17c0c1fbb50b" providerId="ADAL" clId="{7DC74B41-8A6D-4EA4-978F-0AD155F899E8}" dt="2023-03-27T14:01:24.395" v="58" actId="47"/>
        <pc:sldMkLst>
          <pc:docMk/>
          <pc:sldMk cId="2724856911" sldId="388"/>
        </pc:sldMkLst>
      </pc:sldChg>
      <pc:sldChg chg="del">
        <pc:chgData name="Christopher  Clannachan" userId="dd8963bf-c00e-4198-907d-17c0c1fbb50b" providerId="ADAL" clId="{7DC74B41-8A6D-4EA4-978F-0AD155F899E8}" dt="2023-03-27T14:19:06.791" v="242" actId="47"/>
        <pc:sldMkLst>
          <pc:docMk/>
          <pc:sldMk cId="3620813335" sldId="389"/>
        </pc:sldMkLst>
      </pc:sldChg>
      <pc:sldChg chg="delSp modSp del mod">
        <pc:chgData name="Christopher  Clannachan" userId="dd8963bf-c00e-4198-907d-17c0c1fbb50b" providerId="ADAL" clId="{7DC74B41-8A6D-4EA4-978F-0AD155F899E8}" dt="2023-03-28T13:55:39.017" v="1964" actId="47"/>
        <pc:sldMkLst>
          <pc:docMk/>
          <pc:sldMk cId="1308042595" sldId="390"/>
        </pc:sldMkLst>
        <pc:spChg chg="del">
          <ac:chgData name="Christopher  Clannachan" userId="dd8963bf-c00e-4198-907d-17c0c1fbb50b" providerId="ADAL" clId="{7DC74B41-8A6D-4EA4-978F-0AD155F899E8}" dt="2023-03-27T14:40:43.427" v="568" actId="478"/>
          <ac:spMkLst>
            <pc:docMk/>
            <pc:sldMk cId="1308042595" sldId="390"/>
            <ac:spMk id="2" creationId="{C30EABE5-7AAD-7513-2E34-19F04012E7E7}"/>
          </ac:spMkLst>
        </pc:spChg>
        <pc:spChg chg="mod">
          <ac:chgData name="Christopher  Clannachan" userId="dd8963bf-c00e-4198-907d-17c0c1fbb50b" providerId="ADAL" clId="{7DC74B41-8A6D-4EA4-978F-0AD155F899E8}" dt="2023-03-27T14:43:20.510" v="843" actId="1076"/>
          <ac:spMkLst>
            <pc:docMk/>
            <pc:sldMk cId="1308042595" sldId="390"/>
            <ac:spMk id="16" creationId="{B6086B1F-4F6D-4493-AE84-2520E93642DE}"/>
          </ac:spMkLst>
        </pc:spChg>
        <pc:spChg chg="mod">
          <ac:chgData name="Christopher  Clannachan" userId="dd8963bf-c00e-4198-907d-17c0c1fbb50b" providerId="ADAL" clId="{7DC74B41-8A6D-4EA4-978F-0AD155F899E8}" dt="2023-03-27T14:43:20.510" v="843" actId="1076"/>
          <ac:spMkLst>
            <pc:docMk/>
            <pc:sldMk cId="1308042595" sldId="390"/>
            <ac:spMk id="17" creationId="{6A44816B-378D-41B5-84D7-39CECE2E452E}"/>
          </ac:spMkLst>
        </pc:spChg>
        <pc:spChg chg="mod">
          <ac:chgData name="Christopher  Clannachan" userId="dd8963bf-c00e-4198-907d-17c0c1fbb50b" providerId="ADAL" clId="{7DC74B41-8A6D-4EA4-978F-0AD155F899E8}" dt="2023-03-27T14:43:20.510" v="843" actId="1076"/>
          <ac:spMkLst>
            <pc:docMk/>
            <pc:sldMk cId="1308042595" sldId="390"/>
            <ac:spMk id="18" creationId="{2EFC63F8-23B1-4F22-9868-15EB446170F3}"/>
          </ac:spMkLst>
        </pc:spChg>
        <pc:spChg chg="mod">
          <ac:chgData name="Christopher  Clannachan" userId="dd8963bf-c00e-4198-907d-17c0c1fbb50b" providerId="ADAL" clId="{7DC74B41-8A6D-4EA4-978F-0AD155F899E8}" dt="2023-03-27T14:43:20.510" v="843" actId="1076"/>
          <ac:spMkLst>
            <pc:docMk/>
            <pc:sldMk cId="1308042595" sldId="390"/>
            <ac:spMk id="20" creationId="{AA64E66E-DA3C-42CD-80D9-89BD3A8A401A}"/>
          </ac:spMkLst>
        </pc:spChg>
        <pc:spChg chg="mod">
          <ac:chgData name="Christopher  Clannachan" userId="dd8963bf-c00e-4198-907d-17c0c1fbb50b" providerId="ADAL" clId="{7DC74B41-8A6D-4EA4-978F-0AD155F899E8}" dt="2023-03-27T14:43:20.510" v="843" actId="1076"/>
          <ac:spMkLst>
            <pc:docMk/>
            <pc:sldMk cId="1308042595" sldId="390"/>
            <ac:spMk id="21" creationId="{F5A6A695-5271-4895-88EF-663A3F593E59}"/>
          </ac:spMkLst>
        </pc:spChg>
        <pc:spChg chg="mod">
          <ac:chgData name="Christopher  Clannachan" userId="dd8963bf-c00e-4198-907d-17c0c1fbb50b" providerId="ADAL" clId="{7DC74B41-8A6D-4EA4-978F-0AD155F899E8}" dt="2023-03-27T14:43:20.510" v="843" actId="1076"/>
          <ac:spMkLst>
            <pc:docMk/>
            <pc:sldMk cId="1308042595" sldId="390"/>
            <ac:spMk id="22" creationId="{93CA8393-83FA-4B7B-BF41-CB601BA16432}"/>
          </ac:spMkLst>
        </pc:spChg>
        <pc:spChg chg="mod">
          <ac:chgData name="Christopher  Clannachan" userId="dd8963bf-c00e-4198-907d-17c0c1fbb50b" providerId="ADAL" clId="{7DC74B41-8A6D-4EA4-978F-0AD155F899E8}" dt="2023-03-27T14:43:20.510" v="843" actId="1076"/>
          <ac:spMkLst>
            <pc:docMk/>
            <pc:sldMk cId="1308042595" sldId="390"/>
            <ac:spMk id="24" creationId="{3CD04606-2C05-4AC9-9F6C-C0E9EDF1BC26}"/>
          </ac:spMkLst>
        </pc:spChg>
        <pc:spChg chg="mod">
          <ac:chgData name="Christopher  Clannachan" userId="dd8963bf-c00e-4198-907d-17c0c1fbb50b" providerId="ADAL" clId="{7DC74B41-8A6D-4EA4-978F-0AD155F899E8}" dt="2023-03-27T14:43:20.510" v="843" actId="1076"/>
          <ac:spMkLst>
            <pc:docMk/>
            <pc:sldMk cId="1308042595" sldId="390"/>
            <ac:spMk id="25" creationId="{DA3309B0-9F41-47B2-8F25-109874864183}"/>
          </ac:spMkLst>
        </pc:spChg>
      </pc:sldChg>
      <pc:sldChg chg="addSp delSp modSp add mod setBg modAnim">
        <pc:chgData name="Christopher  Clannachan" userId="dd8963bf-c00e-4198-907d-17c0c1fbb50b" providerId="ADAL" clId="{7DC74B41-8A6D-4EA4-978F-0AD155F899E8}" dt="2023-03-28T13:55:17.928" v="1957" actId="20577"/>
        <pc:sldMkLst>
          <pc:docMk/>
          <pc:sldMk cId="348482519" sldId="391"/>
        </pc:sldMkLst>
        <pc:spChg chg="mod ord">
          <ac:chgData name="Christopher  Clannachan" userId="dd8963bf-c00e-4198-907d-17c0c1fbb50b" providerId="ADAL" clId="{7DC74B41-8A6D-4EA4-978F-0AD155F899E8}" dt="2023-03-27T21:03:25.987" v="1599" actId="1076"/>
          <ac:spMkLst>
            <pc:docMk/>
            <pc:sldMk cId="348482519" sldId="391"/>
            <ac:spMk id="3" creationId="{B854491D-275F-6B16-499E-6DFE1961F59A}"/>
          </ac:spMkLst>
        </pc:spChg>
        <pc:spChg chg="mod ord">
          <ac:chgData name="Christopher  Clannachan" userId="dd8963bf-c00e-4198-907d-17c0c1fbb50b" providerId="ADAL" clId="{7DC74B41-8A6D-4EA4-978F-0AD155F899E8}" dt="2023-03-28T13:55:17.928" v="1957" actId="20577"/>
          <ac:spMkLst>
            <pc:docMk/>
            <pc:sldMk cId="348482519" sldId="391"/>
            <ac:spMk id="6" creationId="{29823BAC-CDAE-C8ED-920C-7AF4AC58277C}"/>
          </ac:spMkLst>
        </pc:spChg>
        <pc:spChg chg="add del">
          <ac:chgData name="Christopher  Clannachan" userId="dd8963bf-c00e-4198-907d-17c0c1fbb50b" providerId="ADAL" clId="{7DC74B41-8A6D-4EA4-978F-0AD155F899E8}" dt="2023-03-27T16:01:10.526" v="1362" actId="26606"/>
          <ac:spMkLst>
            <pc:docMk/>
            <pc:sldMk cId="348482519" sldId="391"/>
            <ac:spMk id="1049" creationId="{29FD90D9-0777-4927-90C9-E837E6773094}"/>
          </ac:spMkLst>
        </pc:spChg>
        <pc:spChg chg="add del">
          <ac:chgData name="Christopher  Clannachan" userId="dd8963bf-c00e-4198-907d-17c0c1fbb50b" providerId="ADAL" clId="{7DC74B41-8A6D-4EA4-978F-0AD155F899E8}" dt="2023-03-27T16:01:10.526" v="1362" actId="26606"/>
          <ac:spMkLst>
            <pc:docMk/>
            <pc:sldMk cId="348482519" sldId="391"/>
            <ac:spMk id="1051" creationId="{F92D073F-0FE7-41B7-ADCD-5CE16DEEE09E}"/>
          </ac:spMkLst>
        </pc:spChg>
        <pc:spChg chg="add">
          <ac:chgData name="Christopher  Clannachan" userId="dd8963bf-c00e-4198-907d-17c0c1fbb50b" providerId="ADAL" clId="{7DC74B41-8A6D-4EA4-978F-0AD155F899E8}" dt="2023-03-27T16:02:26.084" v="1367" actId="26606"/>
          <ac:spMkLst>
            <pc:docMk/>
            <pc:sldMk cId="348482519" sldId="391"/>
            <ac:spMk id="3091" creationId="{9F4444CE-BC8D-4D61-B303-4C05614E62AB}"/>
          </ac:spMkLst>
        </pc:spChg>
        <pc:spChg chg="add">
          <ac:chgData name="Christopher  Clannachan" userId="dd8963bf-c00e-4198-907d-17c0c1fbb50b" providerId="ADAL" clId="{7DC74B41-8A6D-4EA4-978F-0AD155F899E8}" dt="2023-03-27T16:02:26.084" v="1367" actId="26606"/>
          <ac:spMkLst>
            <pc:docMk/>
            <pc:sldMk cId="348482519" sldId="391"/>
            <ac:spMk id="3093" creationId="{62423CA5-E2E1-4789-B759-9906C1C94063}"/>
          </ac:spMkLst>
        </pc:spChg>
        <pc:spChg chg="add">
          <ac:chgData name="Christopher  Clannachan" userId="dd8963bf-c00e-4198-907d-17c0c1fbb50b" providerId="ADAL" clId="{7DC74B41-8A6D-4EA4-978F-0AD155F899E8}" dt="2023-03-27T16:02:26.084" v="1367" actId="26606"/>
          <ac:spMkLst>
            <pc:docMk/>
            <pc:sldMk cId="348482519" sldId="391"/>
            <ac:spMk id="3095" creationId="{73772B81-181F-48B7-8826-4D9686D15DF5}"/>
          </ac:spMkLst>
        </pc:spChg>
        <pc:spChg chg="add">
          <ac:chgData name="Christopher  Clannachan" userId="dd8963bf-c00e-4198-907d-17c0c1fbb50b" providerId="ADAL" clId="{7DC74B41-8A6D-4EA4-978F-0AD155F899E8}" dt="2023-03-27T16:02:26.084" v="1367" actId="26606"/>
          <ac:spMkLst>
            <pc:docMk/>
            <pc:sldMk cId="348482519" sldId="391"/>
            <ac:spMk id="3097" creationId="{B2205F6E-03C6-4E92-877C-E2482F6599AA}"/>
          </ac:spMkLst>
        </pc:spChg>
        <pc:grpChg chg="add del">
          <ac:chgData name="Christopher  Clannachan" userId="dd8963bf-c00e-4198-907d-17c0c1fbb50b" providerId="ADAL" clId="{7DC74B41-8A6D-4EA4-978F-0AD155F899E8}" dt="2023-03-27T16:01:10.526" v="1362" actId="26606"/>
          <ac:grpSpMkLst>
            <pc:docMk/>
            <pc:sldMk cId="348482519" sldId="391"/>
            <ac:grpSpMk id="1037" creationId="{7A533011-3316-4DFD-B545-CAAF85A5DDA3}"/>
          </ac:grpSpMkLst>
        </pc:grpChg>
        <pc:grpChg chg="add">
          <ac:chgData name="Christopher  Clannachan" userId="dd8963bf-c00e-4198-907d-17c0c1fbb50b" providerId="ADAL" clId="{7DC74B41-8A6D-4EA4-978F-0AD155F899E8}" dt="2023-03-27T16:02:26.084" v="1367" actId="26606"/>
          <ac:grpSpMkLst>
            <pc:docMk/>
            <pc:sldMk cId="348482519" sldId="391"/>
            <ac:grpSpMk id="3079" creationId="{1F2B4773-3207-44CC-B7AC-892B70498211}"/>
          </ac:grpSpMkLst>
        </pc:grpChg>
        <pc:picChg chg="del mod">
          <ac:chgData name="Christopher  Clannachan" userId="dd8963bf-c00e-4198-907d-17c0c1fbb50b" providerId="ADAL" clId="{7DC74B41-8A6D-4EA4-978F-0AD155F899E8}" dt="2023-03-27T16:02:14.084" v="1363" actId="478"/>
          <ac:picMkLst>
            <pc:docMk/>
            <pc:sldMk cId="348482519" sldId="391"/>
            <ac:picMk id="4" creationId="{D6CAC2D6-6A96-AD1F-67AB-F0E6E046D2CD}"/>
          </ac:picMkLst>
        </pc:picChg>
        <pc:picChg chg="del mod ord">
          <ac:chgData name="Christopher  Clannachan" userId="dd8963bf-c00e-4198-907d-17c0c1fbb50b" providerId="ADAL" clId="{7DC74B41-8A6D-4EA4-978F-0AD155F899E8}" dt="2023-03-27T16:02:16.925" v="1365" actId="478"/>
          <ac:picMkLst>
            <pc:docMk/>
            <pc:sldMk cId="348482519" sldId="391"/>
            <ac:picMk id="1030" creationId="{D68384B0-5A6C-2265-9FA8-AAA0E7C4EA05}"/>
          </ac:picMkLst>
        </pc:picChg>
        <pc:picChg chg="del mod">
          <ac:chgData name="Christopher  Clannachan" userId="dd8963bf-c00e-4198-907d-17c0c1fbb50b" providerId="ADAL" clId="{7DC74B41-8A6D-4EA4-978F-0AD155F899E8}" dt="2023-03-27T16:02:15.578" v="1364" actId="478"/>
          <ac:picMkLst>
            <pc:docMk/>
            <pc:sldMk cId="348482519" sldId="391"/>
            <ac:picMk id="1032" creationId="{73580848-D9F0-661E-B966-2720519F4DB5}"/>
          </ac:picMkLst>
        </pc:picChg>
        <pc:picChg chg="add mod">
          <ac:chgData name="Christopher  Clannachan" userId="dd8963bf-c00e-4198-907d-17c0c1fbb50b" providerId="ADAL" clId="{7DC74B41-8A6D-4EA4-978F-0AD155F899E8}" dt="2023-03-27T16:02:26.084" v="1367" actId="26606"/>
          <ac:picMkLst>
            <pc:docMk/>
            <pc:sldMk cId="348482519" sldId="391"/>
            <ac:picMk id="3074" creationId="{8424D32F-3BFB-34F4-5E49-2DD3E3ADB5F9}"/>
          </ac:picMkLst>
        </pc:picChg>
      </pc:sldChg>
      <pc:sldChg chg="del">
        <pc:chgData name="Christopher  Clannachan" userId="dd8963bf-c00e-4198-907d-17c0c1fbb50b" providerId="ADAL" clId="{7DC74B41-8A6D-4EA4-978F-0AD155F899E8}" dt="2023-03-27T14:19:22.297" v="244" actId="47"/>
        <pc:sldMkLst>
          <pc:docMk/>
          <pc:sldMk cId="4204241427" sldId="391"/>
        </pc:sldMkLst>
      </pc:sldChg>
      <pc:sldChg chg="addSp delSp modSp add mod setBg modAnim">
        <pc:chgData name="Christopher  Clannachan" userId="dd8963bf-c00e-4198-907d-17c0c1fbb50b" providerId="ADAL" clId="{7DC74B41-8A6D-4EA4-978F-0AD155F899E8}" dt="2023-03-28T13:55:12.638" v="1953" actId="20577"/>
        <pc:sldMkLst>
          <pc:docMk/>
          <pc:sldMk cId="2216949845" sldId="392"/>
        </pc:sldMkLst>
        <pc:spChg chg="mod ord">
          <ac:chgData name="Christopher  Clannachan" userId="dd8963bf-c00e-4198-907d-17c0c1fbb50b" providerId="ADAL" clId="{7DC74B41-8A6D-4EA4-978F-0AD155F899E8}" dt="2023-03-27T21:05:03.789" v="1643" actId="20577"/>
          <ac:spMkLst>
            <pc:docMk/>
            <pc:sldMk cId="2216949845" sldId="392"/>
            <ac:spMk id="3" creationId="{B854491D-275F-6B16-499E-6DFE1961F59A}"/>
          </ac:spMkLst>
        </pc:spChg>
        <pc:spChg chg="mod">
          <ac:chgData name="Christopher  Clannachan" userId="dd8963bf-c00e-4198-907d-17c0c1fbb50b" providerId="ADAL" clId="{7DC74B41-8A6D-4EA4-978F-0AD155F899E8}" dt="2023-03-28T13:55:12.638" v="1953" actId="20577"/>
          <ac:spMkLst>
            <pc:docMk/>
            <pc:sldMk cId="2216949845" sldId="392"/>
            <ac:spMk id="6" creationId="{29823BAC-CDAE-C8ED-920C-7AF4AC58277C}"/>
          </ac:spMkLst>
        </pc:spChg>
        <pc:spChg chg="add del">
          <ac:chgData name="Christopher  Clannachan" userId="dd8963bf-c00e-4198-907d-17c0c1fbb50b" providerId="ADAL" clId="{7DC74B41-8A6D-4EA4-978F-0AD155F899E8}" dt="2023-03-27T15:59:48.613" v="1348" actId="26606"/>
          <ac:spMkLst>
            <pc:docMk/>
            <pc:sldMk cId="2216949845" sldId="392"/>
            <ac:spMk id="1043" creationId="{A65AC7D1-EAA9-48F5-B509-60A7F50BF703}"/>
          </ac:spMkLst>
        </pc:spChg>
        <pc:spChg chg="add del">
          <ac:chgData name="Christopher  Clannachan" userId="dd8963bf-c00e-4198-907d-17c0c1fbb50b" providerId="ADAL" clId="{7DC74B41-8A6D-4EA4-978F-0AD155F899E8}" dt="2023-03-27T15:59:48.613" v="1348" actId="26606"/>
          <ac:spMkLst>
            <pc:docMk/>
            <pc:sldMk cId="2216949845" sldId="392"/>
            <ac:spMk id="1045" creationId="{D6320AF9-619A-4175-865B-5663E1AEF4C5}"/>
          </ac:spMkLst>
        </pc:spChg>
        <pc:spChg chg="add del">
          <ac:chgData name="Christopher  Clannachan" userId="dd8963bf-c00e-4198-907d-17c0c1fbb50b" providerId="ADAL" clId="{7DC74B41-8A6D-4EA4-978F-0AD155F899E8}" dt="2023-03-27T15:59:48.613" v="1348" actId="26606"/>
          <ac:spMkLst>
            <pc:docMk/>
            <pc:sldMk cId="2216949845" sldId="392"/>
            <ac:spMk id="1051" creationId="{7E018740-5C2B-4A41-AC1A-7E68D1EC1954}"/>
          </ac:spMkLst>
        </pc:spChg>
        <pc:spChg chg="add del">
          <ac:chgData name="Christopher  Clannachan" userId="dd8963bf-c00e-4198-907d-17c0c1fbb50b" providerId="ADAL" clId="{7DC74B41-8A6D-4EA4-978F-0AD155F899E8}" dt="2023-03-27T15:59:48.613" v="1348" actId="26606"/>
          <ac:spMkLst>
            <pc:docMk/>
            <pc:sldMk cId="2216949845" sldId="392"/>
            <ac:spMk id="1053" creationId="{166F75A4-C475-4941-8EE2-B80A06A2C1BB}"/>
          </ac:spMkLst>
        </pc:spChg>
        <pc:spChg chg="add del">
          <ac:chgData name="Christopher  Clannachan" userId="dd8963bf-c00e-4198-907d-17c0c1fbb50b" providerId="ADAL" clId="{7DC74B41-8A6D-4EA4-978F-0AD155F899E8}" dt="2023-03-27T15:59:48.613" v="1348" actId="26606"/>
          <ac:spMkLst>
            <pc:docMk/>
            <pc:sldMk cId="2216949845" sldId="392"/>
            <ac:spMk id="1055" creationId="{A032553A-72E8-4B0D-8405-FF9771C9AF05}"/>
          </ac:spMkLst>
        </pc:spChg>
        <pc:spChg chg="add del">
          <ac:chgData name="Christopher  Clannachan" userId="dd8963bf-c00e-4198-907d-17c0c1fbb50b" providerId="ADAL" clId="{7DC74B41-8A6D-4EA4-978F-0AD155F899E8}" dt="2023-03-27T15:59:48.613" v="1348" actId="26606"/>
          <ac:spMkLst>
            <pc:docMk/>
            <pc:sldMk cId="2216949845" sldId="392"/>
            <ac:spMk id="1057" creationId="{765800AC-C3B9-498E-87BC-29FAE4C76B21}"/>
          </ac:spMkLst>
        </pc:spChg>
        <pc:spChg chg="add del">
          <ac:chgData name="Christopher  Clannachan" userId="dd8963bf-c00e-4198-907d-17c0c1fbb50b" providerId="ADAL" clId="{7DC74B41-8A6D-4EA4-978F-0AD155F899E8}" dt="2023-03-27T15:59:48.613" v="1348" actId="26606"/>
          <ac:spMkLst>
            <pc:docMk/>
            <pc:sldMk cId="2216949845" sldId="392"/>
            <ac:spMk id="1059" creationId="{1F9D6ACB-2FF4-49F9-978A-E0D5327FC635}"/>
          </ac:spMkLst>
        </pc:spChg>
        <pc:spChg chg="add del">
          <ac:chgData name="Christopher  Clannachan" userId="dd8963bf-c00e-4198-907d-17c0c1fbb50b" providerId="ADAL" clId="{7DC74B41-8A6D-4EA4-978F-0AD155F899E8}" dt="2023-03-27T15:59:48.613" v="1348" actId="26606"/>
          <ac:spMkLst>
            <pc:docMk/>
            <pc:sldMk cId="2216949845" sldId="392"/>
            <ac:spMk id="1061" creationId="{A5EC319D-0FEA-4B95-A3EA-01E35672C95B}"/>
          </ac:spMkLst>
        </pc:spChg>
        <pc:spChg chg="add">
          <ac:chgData name="Christopher  Clannachan" userId="dd8963bf-c00e-4198-907d-17c0c1fbb50b" providerId="ADAL" clId="{7DC74B41-8A6D-4EA4-978F-0AD155F899E8}" dt="2023-03-27T16:03:09.835" v="1382" actId="26606"/>
          <ac:spMkLst>
            <pc:docMk/>
            <pc:sldMk cId="2216949845" sldId="392"/>
            <ac:spMk id="1093" creationId="{A65AC7D1-EAA9-48F5-B509-60A7F50BF703}"/>
          </ac:spMkLst>
        </pc:spChg>
        <pc:spChg chg="add">
          <ac:chgData name="Christopher  Clannachan" userId="dd8963bf-c00e-4198-907d-17c0c1fbb50b" providerId="ADAL" clId="{7DC74B41-8A6D-4EA4-978F-0AD155F899E8}" dt="2023-03-27T16:03:09.835" v="1382" actId="26606"/>
          <ac:spMkLst>
            <pc:docMk/>
            <pc:sldMk cId="2216949845" sldId="392"/>
            <ac:spMk id="1095" creationId="{D6320AF9-619A-4175-865B-5663E1AEF4C5}"/>
          </ac:spMkLst>
        </pc:spChg>
        <pc:spChg chg="add">
          <ac:chgData name="Christopher  Clannachan" userId="dd8963bf-c00e-4198-907d-17c0c1fbb50b" providerId="ADAL" clId="{7DC74B41-8A6D-4EA4-978F-0AD155F899E8}" dt="2023-03-27T16:03:09.835" v="1382" actId="26606"/>
          <ac:spMkLst>
            <pc:docMk/>
            <pc:sldMk cId="2216949845" sldId="392"/>
            <ac:spMk id="1101" creationId="{7E018740-5C2B-4A41-AC1A-7E68D1EC1954}"/>
          </ac:spMkLst>
        </pc:spChg>
        <pc:spChg chg="add">
          <ac:chgData name="Christopher  Clannachan" userId="dd8963bf-c00e-4198-907d-17c0c1fbb50b" providerId="ADAL" clId="{7DC74B41-8A6D-4EA4-978F-0AD155F899E8}" dt="2023-03-27T16:03:09.835" v="1382" actId="26606"/>
          <ac:spMkLst>
            <pc:docMk/>
            <pc:sldMk cId="2216949845" sldId="392"/>
            <ac:spMk id="1103" creationId="{166F75A4-C475-4941-8EE2-B80A06A2C1BB}"/>
          </ac:spMkLst>
        </pc:spChg>
        <pc:spChg chg="add">
          <ac:chgData name="Christopher  Clannachan" userId="dd8963bf-c00e-4198-907d-17c0c1fbb50b" providerId="ADAL" clId="{7DC74B41-8A6D-4EA4-978F-0AD155F899E8}" dt="2023-03-27T16:03:09.835" v="1382" actId="26606"/>
          <ac:spMkLst>
            <pc:docMk/>
            <pc:sldMk cId="2216949845" sldId="392"/>
            <ac:spMk id="1105" creationId="{A032553A-72E8-4B0D-8405-FF9771C9AF05}"/>
          </ac:spMkLst>
        </pc:spChg>
        <pc:spChg chg="add">
          <ac:chgData name="Christopher  Clannachan" userId="dd8963bf-c00e-4198-907d-17c0c1fbb50b" providerId="ADAL" clId="{7DC74B41-8A6D-4EA4-978F-0AD155F899E8}" dt="2023-03-27T16:03:09.835" v="1382" actId="26606"/>
          <ac:spMkLst>
            <pc:docMk/>
            <pc:sldMk cId="2216949845" sldId="392"/>
            <ac:spMk id="1107" creationId="{765800AC-C3B9-498E-87BC-29FAE4C76B21}"/>
          </ac:spMkLst>
        </pc:spChg>
        <pc:spChg chg="add">
          <ac:chgData name="Christopher  Clannachan" userId="dd8963bf-c00e-4198-907d-17c0c1fbb50b" providerId="ADAL" clId="{7DC74B41-8A6D-4EA4-978F-0AD155F899E8}" dt="2023-03-27T16:03:09.835" v="1382" actId="26606"/>
          <ac:spMkLst>
            <pc:docMk/>
            <pc:sldMk cId="2216949845" sldId="392"/>
            <ac:spMk id="1109" creationId="{1F9D6ACB-2FF4-49F9-978A-E0D5327FC635}"/>
          </ac:spMkLst>
        </pc:spChg>
        <pc:spChg chg="add">
          <ac:chgData name="Christopher  Clannachan" userId="dd8963bf-c00e-4198-907d-17c0c1fbb50b" providerId="ADAL" clId="{7DC74B41-8A6D-4EA4-978F-0AD155F899E8}" dt="2023-03-27T16:03:09.835" v="1382" actId="26606"/>
          <ac:spMkLst>
            <pc:docMk/>
            <pc:sldMk cId="2216949845" sldId="392"/>
            <ac:spMk id="1111" creationId="{A5EC319D-0FEA-4B95-A3EA-01E35672C95B}"/>
          </ac:spMkLst>
        </pc:spChg>
        <pc:grpChg chg="add del">
          <ac:chgData name="Christopher  Clannachan" userId="dd8963bf-c00e-4198-907d-17c0c1fbb50b" providerId="ADAL" clId="{7DC74B41-8A6D-4EA4-978F-0AD155F899E8}" dt="2023-03-27T15:59:48.613" v="1348" actId="26606"/>
          <ac:grpSpMkLst>
            <pc:docMk/>
            <pc:sldMk cId="2216949845" sldId="392"/>
            <ac:grpSpMk id="1031" creationId="{1F2B4773-3207-44CC-B7AC-892B70498211}"/>
          </ac:grpSpMkLst>
        </pc:grpChg>
        <pc:grpChg chg="add del">
          <ac:chgData name="Christopher  Clannachan" userId="dd8963bf-c00e-4198-907d-17c0c1fbb50b" providerId="ADAL" clId="{7DC74B41-8A6D-4EA4-978F-0AD155F899E8}" dt="2023-03-27T16:03:09.835" v="1382" actId="26606"/>
          <ac:grpSpMkLst>
            <pc:docMk/>
            <pc:sldMk cId="2216949845" sldId="392"/>
            <ac:grpSpMk id="1066" creationId="{1F2B4773-3207-44CC-B7AC-892B70498211}"/>
          </ac:grpSpMkLst>
        </pc:grpChg>
        <pc:grpChg chg="add">
          <ac:chgData name="Christopher  Clannachan" userId="dd8963bf-c00e-4198-907d-17c0c1fbb50b" providerId="ADAL" clId="{7DC74B41-8A6D-4EA4-978F-0AD155F899E8}" dt="2023-03-27T16:03:09.835" v="1382" actId="26606"/>
          <ac:grpSpMkLst>
            <pc:docMk/>
            <pc:sldMk cId="2216949845" sldId="392"/>
            <ac:grpSpMk id="1081" creationId="{1F2B4773-3207-44CC-B7AC-892B70498211}"/>
          </ac:grpSpMkLst>
        </pc:grpChg>
        <pc:picChg chg="del">
          <ac:chgData name="Christopher  Clannachan" userId="dd8963bf-c00e-4198-907d-17c0c1fbb50b" providerId="ADAL" clId="{7DC74B41-8A6D-4EA4-978F-0AD155F899E8}" dt="2023-03-27T15:56:46.285" v="1326" actId="478"/>
          <ac:picMkLst>
            <pc:docMk/>
            <pc:sldMk cId="2216949845" sldId="392"/>
            <ac:picMk id="4" creationId="{D6CAC2D6-6A96-AD1F-67AB-F0E6E046D2CD}"/>
          </ac:picMkLst>
        </pc:picChg>
        <pc:picChg chg="add mod ord">
          <ac:chgData name="Christopher  Clannachan" userId="dd8963bf-c00e-4198-907d-17c0c1fbb50b" providerId="ADAL" clId="{7DC74B41-8A6D-4EA4-978F-0AD155F899E8}" dt="2023-03-27T16:03:09.835" v="1382" actId="26606"/>
          <ac:picMkLst>
            <pc:docMk/>
            <pc:sldMk cId="2216949845" sldId="392"/>
            <ac:picMk id="1026" creationId="{E0C4F8E2-36C4-6C29-AB57-5226FBE5B310}"/>
          </ac:picMkLst>
        </pc:picChg>
        <pc:picChg chg="del">
          <ac:chgData name="Christopher  Clannachan" userId="dd8963bf-c00e-4198-907d-17c0c1fbb50b" providerId="ADAL" clId="{7DC74B41-8A6D-4EA4-978F-0AD155F899E8}" dt="2023-03-27T15:56:48.712" v="1328" actId="478"/>
          <ac:picMkLst>
            <pc:docMk/>
            <pc:sldMk cId="2216949845" sldId="392"/>
            <ac:picMk id="1030" creationId="{D68384B0-5A6C-2265-9FA8-AAA0E7C4EA05}"/>
          </ac:picMkLst>
        </pc:picChg>
        <pc:picChg chg="del">
          <ac:chgData name="Christopher  Clannachan" userId="dd8963bf-c00e-4198-907d-17c0c1fbb50b" providerId="ADAL" clId="{7DC74B41-8A6D-4EA4-978F-0AD155F899E8}" dt="2023-03-27T15:56:47.380" v="1327" actId="478"/>
          <ac:picMkLst>
            <pc:docMk/>
            <pc:sldMk cId="2216949845" sldId="392"/>
            <ac:picMk id="1032" creationId="{73580848-D9F0-661E-B966-2720519F4DB5}"/>
          </ac:picMkLst>
        </pc:picChg>
        <pc:cxnChg chg="add del">
          <ac:chgData name="Christopher  Clannachan" userId="dd8963bf-c00e-4198-907d-17c0c1fbb50b" providerId="ADAL" clId="{7DC74B41-8A6D-4EA4-978F-0AD155F899E8}" dt="2023-03-27T15:59:48.613" v="1348" actId="26606"/>
          <ac:cxnSpMkLst>
            <pc:docMk/>
            <pc:sldMk cId="2216949845" sldId="392"/>
            <ac:cxnSpMk id="1047" creationId="{063B6EC6-D752-4EE7-908B-F8F19E8C7FEA}"/>
          </ac:cxnSpMkLst>
        </pc:cxnChg>
        <pc:cxnChg chg="add del">
          <ac:chgData name="Christopher  Clannachan" userId="dd8963bf-c00e-4198-907d-17c0c1fbb50b" providerId="ADAL" clId="{7DC74B41-8A6D-4EA4-978F-0AD155F899E8}" dt="2023-03-27T15:59:48.613" v="1348" actId="26606"/>
          <ac:cxnSpMkLst>
            <pc:docMk/>
            <pc:sldMk cId="2216949845" sldId="392"/>
            <ac:cxnSpMk id="1049" creationId="{EFECD4E8-AD3E-4228-82A2-9461958EA94D}"/>
          </ac:cxnSpMkLst>
        </pc:cxnChg>
        <pc:cxnChg chg="add">
          <ac:chgData name="Christopher  Clannachan" userId="dd8963bf-c00e-4198-907d-17c0c1fbb50b" providerId="ADAL" clId="{7DC74B41-8A6D-4EA4-978F-0AD155F899E8}" dt="2023-03-27T16:03:09.835" v="1382" actId="26606"/>
          <ac:cxnSpMkLst>
            <pc:docMk/>
            <pc:sldMk cId="2216949845" sldId="392"/>
            <ac:cxnSpMk id="1097" creationId="{063B6EC6-D752-4EE7-908B-F8F19E8C7FEA}"/>
          </ac:cxnSpMkLst>
        </pc:cxnChg>
        <pc:cxnChg chg="add">
          <ac:chgData name="Christopher  Clannachan" userId="dd8963bf-c00e-4198-907d-17c0c1fbb50b" providerId="ADAL" clId="{7DC74B41-8A6D-4EA4-978F-0AD155F899E8}" dt="2023-03-27T16:03:09.835" v="1382" actId="26606"/>
          <ac:cxnSpMkLst>
            <pc:docMk/>
            <pc:sldMk cId="2216949845" sldId="392"/>
            <ac:cxnSpMk id="1099" creationId="{EFECD4E8-AD3E-4228-82A2-9461958EA94D}"/>
          </ac:cxnSpMkLst>
        </pc:cxnChg>
      </pc:sldChg>
      <pc:sldChg chg="del">
        <pc:chgData name="Christopher  Clannachan" userId="dd8963bf-c00e-4198-907d-17c0c1fbb50b" providerId="ADAL" clId="{7DC74B41-8A6D-4EA4-978F-0AD155F899E8}" dt="2023-03-27T14:19:22.297" v="244" actId="47"/>
        <pc:sldMkLst>
          <pc:docMk/>
          <pc:sldMk cId="3357193470" sldId="392"/>
        </pc:sldMkLst>
      </pc:sldChg>
      <pc:sldChg chg="addSp delSp modSp add mod modAnim">
        <pc:chgData name="Christopher  Clannachan" userId="dd8963bf-c00e-4198-907d-17c0c1fbb50b" providerId="ADAL" clId="{7DC74B41-8A6D-4EA4-978F-0AD155F899E8}" dt="2023-03-28T13:55:23.936" v="1961" actId="20577"/>
        <pc:sldMkLst>
          <pc:docMk/>
          <pc:sldMk cId="3634511720" sldId="393"/>
        </pc:sldMkLst>
        <pc:spChg chg="mod">
          <ac:chgData name="Christopher  Clannachan" userId="dd8963bf-c00e-4198-907d-17c0c1fbb50b" providerId="ADAL" clId="{7DC74B41-8A6D-4EA4-978F-0AD155F899E8}" dt="2023-03-28T13:55:23.936" v="1961" actId="20577"/>
          <ac:spMkLst>
            <pc:docMk/>
            <pc:sldMk cId="3634511720" sldId="393"/>
            <ac:spMk id="2" creationId="{42F604A6-337D-80CE-74F9-9B3E1825DE01}"/>
          </ac:spMkLst>
        </pc:spChg>
        <pc:spChg chg="del">
          <ac:chgData name="Christopher  Clannachan" userId="dd8963bf-c00e-4198-907d-17c0c1fbb50b" providerId="ADAL" clId="{7DC74B41-8A6D-4EA4-978F-0AD155F899E8}" dt="2023-03-27T14:36:15.841" v="516" actId="478"/>
          <ac:spMkLst>
            <pc:docMk/>
            <pc:sldMk cId="3634511720" sldId="393"/>
            <ac:spMk id="4" creationId="{B4CFD308-529E-0CF5-9B68-210666A9D9F5}"/>
          </ac:spMkLst>
        </pc:spChg>
        <pc:spChg chg="add del mod">
          <ac:chgData name="Christopher  Clannachan" userId="dd8963bf-c00e-4198-907d-17c0c1fbb50b" providerId="ADAL" clId="{7DC74B41-8A6D-4EA4-978F-0AD155F899E8}" dt="2023-03-27T14:37:13.354" v="518" actId="478"/>
          <ac:spMkLst>
            <pc:docMk/>
            <pc:sldMk cId="3634511720" sldId="393"/>
            <ac:spMk id="5" creationId="{792E28F6-6F10-5BE9-B3E9-66AEA1266BF5}"/>
          </ac:spMkLst>
        </pc:spChg>
        <pc:spChg chg="del">
          <ac:chgData name="Christopher  Clannachan" userId="dd8963bf-c00e-4198-907d-17c0c1fbb50b" providerId="ADAL" clId="{7DC74B41-8A6D-4EA4-978F-0AD155F899E8}" dt="2023-03-27T14:37:10.893" v="517" actId="478"/>
          <ac:spMkLst>
            <pc:docMk/>
            <pc:sldMk cId="3634511720" sldId="393"/>
            <ac:spMk id="6" creationId="{B8AD91B6-9DD2-60F5-FD3A-1847AA2F44DE}"/>
          </ac:spMkLst>
        </pc:spChg>
        <pc:picChg chg="add mod">
          <ac:chgData name="Christopher  Clannachan" userId="dd8963bf-c00e-4198-907d-17c0c1fbb50b" providerId="ADAL" clId="{7DC74B41-8A6D-4EA4-978F-0AD155F899E8}" dt="2023-03-27T21:07:19.717" v="1667" actId="1076"/>
          <ac:picMkLst>
            <pc:docMk/>
            <pc:sldMk cId="3634511720" sldId="393"/>
            <ac:picMk id="7" creationId="{B2B998CF-33B4-C586-94E7-68EBB68BDACD}"/>
          </ac:picMkLst>
        </pc:picChg>
      </pc:sldChg>
      <pc:sldChg chg="del">
        <pc:chgData name="Christopher  Clannachan" userId="dd8963bf-c00e-4198-907d-17c0c1fbb50b" providerId="ADAL" clId="{7DC74B41-8A6D-4EA4-978F-0AD155F899E8}" dt="2023-03-27T14:19:22.297" v="244" actId="47"/>
        <pc:sldMkLst>
          <pc:docMk/>
          <pc:sldMk cId="540300679" sldId="394"/>
        </pc:sldMkLst>
      </pc:sldChg>
      <pc:sldChg chg="addSp delSp modSp add mod setBg modAnim setClrOvrMap">
        <pc:chgData name="Christopher  Clannachan" userId="dd8963bf-c00e-4198-907d-17c0c1fbb50b" providerId="ADAL" clId="{7DC74B41-8A6D-4EA4-978F-0AD155F899E8}" dt="2023-03-28T13:55:29.786" v="1963" actId="20577"/>
        <pc:sldMkLst>
          <pc:docMk/>
          <pc:sldMk cId="3013392219" sldId="394"/>
        </pc:sldMkLst>
        <pc:spChg chg="mod ord">
          <ac:chgData name="Christopher  Clannachan" userId="dd8963bf-c00e-4198-907d-17c0c1fbb50b" providerId="ADAL" clId="{7DC74B41-8A6D-4EA4-978F-0AD155F899E8}" dt="2023-03-27T21:08:44.648" v="1682" actId="1076"/>
          <ac:spMkLst>
            <pc:docMk/>
            <pc:sldMk cId="3013392219" sldId="394"/>
            <ac:spMk id="3" creationId="{B854491D-275F-6B16-499E-6DFE1961F59A}"/>
          </ac:spMkLst>
        </pc:spChg>
        <pc:spChg chg="mod">
          <ac:chgData name="Christopher  Clannachan" userId="dd8963bf-c00e-4198-907d-17c0c1fbb50b" providerId="ADAL" clId="{7DC74B41-8A6D-4EA4-978F-0AD155F899E8}" dt="2023-03-28T13:55:29.786" v="1963" actId="20577"/>
          <ac:spMkLst>
            <pc:docMk/>
            <pc:sldMk cId="3013392219" sldId="394"/>
            <ac:spMk id="6" creationId="{29823BAC-CDAE-C8ED-920C-7AF4AC58277C}"/>
          </ac:spMkLst>
        </pc:spChg>
        <pc:spChg chg="add del">
          <ac:chgData name="Christopher  Clannachan" userId="dd8963bf-c00e-4198-907d-17c0c1fbb50b" providerId="ADAL" clId="{7DC74B41-8A6D-4EA4-978F-0AD155F899E8}" dt="2023-03-27T21:08:18.623" v="1671" actId="26606"/>
          <ac:spMkLst>
            <pc:docMk/>
            <pc:sldMk cId="3013392219" sldId="394"/>
            <ac:spMk id="4115" creationId="{3BCB5F6A-9EB0-40B0-9D13-3023E9A20508}"/>
          </ac:spMkLst>
        </pc:spChg>
        <pc:spChg chg="add">
          <ac:chgData name="Christopher  Clannachan" userId="dd8963bf-c00e-4198-907d-17c0c1fbb50b" providerId="ADAL" clId="{7DC74B41-8A6D-4EA4-978F-0AD155F899E8}" dt="2023-03-27T21:08:18.623" v="1671" actId="26606"/>
          <ac:spMkLst>
            <pc:docMk/>
            <pc:sldMk cId="3013392219" sldId="394"/>
            <ac:spMk id="4132" creationId="{A65AC7D1-EAA9-48F5-B509-60A7F50BF703}"/>
          </ac:spMkLst>
        </pc:spChg>
        <pc:spChg chg="add">
          <ac:chgData name="Christopher  Clannachan" userId="dd8963bf-c00e-4198-907d-17c0c1fbb50b" providerId="ADAL" clId="{7DC74B41-8A6D-4EA4-978F-0AD155F899E8}" dt="2023-03-27T21:08:18.623" v="1671" actId="26606"/>
          <ac:spMkLst>
            <pc:docMk/>
            <pc:sldMk cId="3013392219" sldId="394"/>
            <ac:spMk id="4134" creationId="{D6320AF9-619A-4175-865B-5663E1AEF4C5}"/>
          </ac:spMkLst>
        </pc:spChg>
        <pc:spChg chg="add">
          <ac:chgData name="Christopher  Clannachan" userId="dd8963bf-c00e-4198-907d-17c0c1fbb50b" providerId="ADAL" clId="{7DC74B41-8A6D-4EA4-978F-0AD155F899E8}" dt="2023-03-27T21:08:18.623" v="1671" actId="26606"/>
          <ac:spMkLst>
            <pc:docMk/>
            <pc:sldMk cId="3013392219" sldId="394"/>
            <ac:spMk id="4140" creationId="{7E018740-5C2B-4A41-AC1A-7E68D1EC1954}"/>
          </ac:spMkLst>
        </pc:spChg>
        <pc:spChg chg="add">
          <ac:chgData name="Christopher  Clannachan" userId="dd8963bf-c00e-4198-907d-17c0c1fbb50b" providerId="ADAL" clId="{7DC74B41-8A6D-4EA4-978F-0AD155F899E8}" dt="2023-03-27T21:08:18.623" v="1671" actId="26606"/>
          <ac:spMkLst>
            <pc:docMk/>
            <pc:sldMk cId="3013392219" sldId="394"/>
            <ac:spMk id="4142" creationId="{166F75A4-C475-4941-8EE2-B80A06A2C1BB}"/>
          </ac:spMkLst>
        </pc:spChg>
        <pc:spChg chg="add">
          <ac:chgData name="Christopher  Clannachan" userId="dd8963bf-c00e-4198-907d-17c0c1fbb50b" providerId="ADAL" clId="{7DC74B41-8A6D-4EA4-978F-0AD155F899E8}" dt="2023-03-27T21:08:18.623" v="1671" actId="26606"/>
          <ac:spMkLst>
            <pc:docMk/>
            <pc:sldMk cId="3013392219" sldId="394"/>
            <ac:spMk id="4144" creationId="{A032553A-72E8-4B0D-8405-FF9771C9AF05}"/>
          </ac:spMkLst>
        </pc:spChg>
        <pc:spChg chg="add">
          <ac:chgData name="Christopher  Clannachan" userId="dd8963bf-c00e-4198-907d-17c0c1fbb50b" providerId="ADAL" clId="{7DC74B41-8A6D-4EA4-978F-0AD155F899E8}" dt="2023-03-27T21:08:18.623" v="1671" actId="26606"/>
          <ac:spMkLst>
            <pc:docMk/>
            <pc:sldMk cId="3013392219" sldId="394"/>
            <ac:spMk id="4146" creationId="{765800AC-C3B9-498E-87BC-29FAE4C76B21}"/>
          </ac:spMkLst>
        </pc:spChg>
        <pc:spChg chg="add">
          <ac:chgData name="Christopher  Clannachan" userId="dd8963bf-c00e-4198-907d-17c0c1fbb50b" providerId="ADAL" clId="{7DC74B41-8A6D-4EA4-978F-0AD155F899E8}" dt="2023-03-27T21:08:18.623" v="1671" actId="26606"/>
          <ac:spMkLst>
            <pc:docMk/>
            <pc:sldMk cId="3013392219" sldId="394"/>
            <ac:spMk id="4148" creationId="{1F9D6ACB-2FF4-49F9-978A-E0D5327FC635}"/>
          </ac:spMkLst>
        </pc:spChg>
        <pc:spChg chg="add">
          <ac:chgData name="Christopher  Clannachan" userId="dd8963bf-c00e-4198-907d-17c0c1fbb50b" providerId="ADAL" clId="{7DC74B41-8A6D-4EA4-978F-0AD155F899E8}" dt="2023-03-27T21:08:18.623" v="1671" actId="26606"/>
          <ac:spMkLst>
            <pc:docMk/>
            <pc:sldMk cId="3013392219" sldId="394"/>
            <ac:spMk id="4150" creationId="{A5EC319D-0FEA-4B95-A3EA-01E35672C95B}"/>
          </ac:spMkLst>
        </pc:spChg>
        <pc:grpChg chg="add del">
          <ac:chgData name="Christopher  Clannachan" userId="dd8963bf-c00e-4198-907d-17c0c1fbb50b" providerId="ADAL" clId="{7DC74B41-8A6D-4EA4-978F-0AD155F899E8}" dt="2023-03-27T21:08:18.623" v="1671" actId="26606"/>
          <ac:grpSpMkLst>
            <pc:docMk/>
            <pc:sldMk cId="3013392219" sldId="394"/>
            <ac:grpSpMk id="4103" creationId="{10BE40E3-5550-4CDD-B4FD-387C33EBF157}"/>
          </ac:grpSpMkLst>
        </pc:grpChg>
        <pc:grpChg chg="add">
          <ac:chgData name="Christopher  Clannachan" userId="dd8963bf-c00e-4198-907d-17c0c1fbb50b" providerId="ADAL" clId="{7DC74B41-8A6D-4EA4-978F-0AD155F899E8}" dt="2023-03-27T21:08:18.623" v="1671" actId="26606"/>
          <ac:grpSpMkLst>
            <pc:docMk/>
            <pc:sldMk cId="3013392219" sldId="394"/>
            <ac:grpSpMk id="4120" creationId="{1F2B4773-3207-44CC-B7AC-892B70498211}"/>
          </ac:grpSpMkLst>
        </pc:grpChg>
        <pc:picChg chg="del mod">
          <ac:chgData name="Christopher  Clannachan" userId="dd8963bf-c00e-4198-907d-17c0c1fbb50b" providerId="ADAL" clId="{7DC74B41-8A6D-4EA4-978F-0AD155F899E8}" dt="2023-03-27T14:57:19.491" v="1162" actId="478"/>
          <ac:picMkLst>
            <pc:docMk/>
            <pc:sldMk cId="3013392219" sldId="394"/>
            <ac:picMk id="4" creationId="{D6CAC2D6-6A96-AD1F-67AB-F0E6E046D2CD}"/>
          </ac:picMkLst>
        </pc:picChg>
        <pc:picChg chg="del">
          <ac:chgData name="Christopher  Clannachan" userId="dd8963bf-c00e-4198-907d-17c0c1fbb50b" providerId="ADAL" clId="{7DC74B41-8A6D-4EA4-978F-0AD155F899E8}" dt="2023-03-27T14:57:21.457" v="1164" actId="478"/>
          <ac:picMkLst>
            <pc:docMk/>
            <pc:sldMk cId="3013392219" sldId="394"/>
            <ac:picMk id="1030" creationId="{D68384B0-5A6C-2265-9FA8-AAA0E7C4EA05}"/>
          </ac:picMkLst>
        </pc:picChg>
        <pc:picChg chg="del">
          <ac:chgData name="Christopher  Clannachan" userId="dd8963bf-c00e-4198-907d-17c0c1fbb50b" providerId="ADAL" clId="{7DC74B41-8A6D-4EA4-978F-0AD155F899E8}" dt="2023-03-27T14:57:20.423" v="1163" actId="478"/>
          <ac:picMkLst>
            <pc:docMk/>
            <pc:sldMk cId="3013392219" sldId="394"/>
            <ac:picMk id="1032" creationId="{73580848-D9F0-661E-B966-2720519F4DB5}"/>
          </ac:picMkLst>
        </pc:picChg>
        <pc:picChg chg="add del mod">
          <ac:chgData name="Christopher  Clannachan" userId="dd8963bf-c00e-4198-907d-17c0c1fbb50b" providerId="ADAL" clId="{7DC74B41-8A6D-4EA4-978F-0AD155F899E8}" dt="2023-03-27T21:08:12.388" v="1669" actId="478"/>
          <ac:picMkLst>
            <pc:docMk/>
            <pc:sldMk cId="3013392219" sldId="394"/>
            <ac:picMk id="4098" creationId="{50D3A864-50B8-9325-B64C-F03B68C919E2}"/>
          </ac:picMkLst>
        </pc:picChg>
        <pc:picChg chg="add del">
          <ac:chgData name="Christopher  Clannachan" userId="dd8963bf-c00e-4198-907d-17c0c1fbb50b" providerId="ADAL" clId="{7DC74B41-8A6D-4EA4-978F-0AD155F899E8}" dt="2023-03-27T21:08:12.388" v="1669" actId="478"/>
          <ac:picMkLst>
            <pc:docMk/>
            <pc:sldMk cId="3013392219" sldId="394"/>
            <ac:picMk id="4100" creationId="{DDBF691E-0A8D-9D32-A34E-3949BCF209F8}"/>
          </ac:picMkLst>
        </pc:picChg>
        <pc:picChg chg="add mod">
          <ac:chgData name="Christopher  Clannachan" userId="dd8963bf-c00e-4198-907d-17c0c1fbb50b" providerId="ADAL" clId="{7DC74B41-8A6D-4EA4-978F-0AD155F899E8}" dt="2023-03-27T21:08:18.623" v="1671" actId="26606"/>
          <ac:picMkLst>
            <pc:docMk/>
            <pc:sldMk cId="3013392219" sldId="394"/>
            <ac:picMk id="4102" creationId="{4C306929-CEB0-FA75-1A31-6C26D8F7323E}"/>
          </ac:picMkLst>
        </pc:picChg>
        <pc:cxnChg chg="add">
          <ac:chgData name="Christopher  Clannachan" userId="dd8963bf-c00e-4198-907d-17c0c1fbb50b" providerId="ADAL" clId="{7DC74B41-8A6D-4EA4-978F-0AD155F899E8}" dt="2023-03-27T21:08:18.623" v="1671" actId="26606"/>
          <ac:cxnSpMkLst>
            <pc:docMk/>
            <pc:sldMk cId="3013392219" sldId="394"/>
            <ac:cxnSpMk id="4136" creationId="{063B6EC6-D752-4EE7-908B-F8F19E8C7FEA}"/>
          </ac:cxnSpMkLst>
        </pc:cxnChg>
        <pc:cxnChg chg="add">
          <ac:chgData name="Christopher  Clannachan" userId="dd8963bf-c00e-4198-907d-17c0c1fbb50b" providerId="ADAL" clId="{7DC74B41-8A6D-4EA4-978F-0AD155F899E8}" dt="2023-03-27T21:08:18.623" v="1671" actId="26606"/>
          <ac:cxnSpMkLst>
            <pc:docMk/>
            <pc:sldMk cId="3013392219" sldId="394"/>
            <ac:cxnSpMk id="4138" creationId="{EFECD4E8-AD3E-4228-82A2-9461958EA94D}"/>
          </ac:cxnSpMkLst>
        </pc:cxnChg>
      </pc:sldChg>
      <pc:sldChg chg="modSp add mod">
        <pc:chgData name="Christopher  Clannachan" userId="dd8963bf-c00e-4198-907d-17c0c1fbb50b" providerId="ADAL" clId="{7DC74B41-8A6D-4EA4-978F-0AD155F899E8}" dt="2023-03-28T13:55:51.207" v="1967" actId="20577"/>
        <pc:sldMkLst>
          <pc:docMk/>
          <pc:sldMk cId="1615353577" sldId="395"/>
        </pc:sldMkLst>
        <pc:spChg chg="mod">
          <ac:chgData name="Christopher  Clannachan" userId="dd8963bf-c00e-4198-907d-17c0c1fbb50b" providerId="ADAL" clId="{7DC74B41-8A6D-4EA4-978F-0AD155F899E8}" dt="2023-03-28T13:36:24.270" v="1688" actId="20577"/>
          <ac:spMkLst>
            <pc:docMk/>
            <pc:sldMk cId="1615353577" sldId="395"/>
            <ac:spMk id="16" creationId="{B6086B1F-4F6D-4493-AE84-2520E93642DE}"/>
          </ac:spMkLst>
        </pc:spChg>
        <pc:spChg chg="mod">
          <ac:chgData name="Christopher  Clannachan" userId="dd8963bf-c00e-4198-907d-17c0c1fbb50b" providerId="ADAL" clId="{7DC74B41-8A6D-4EA4-978F-0AD155F899E8}" dt="2023-03-28T13:37:02.424" v="1731" actId="20577"/>
          <ac:spMkLst>
            <pc:docMk/>
            <pc:sldMk cId="1615353577" sldId="395"/>
            <ac:spMk id="17" creationId="{6A44816B-378D-41B5-84D7-39CECE2E452E}"/>
          </ac:spMkLst>
        </pc:spChg>
        <pc:spChg chg="mod">
          <ac:chgData name="Christopher  Clannachan" userId="dd8963bf-c00e-4198-907d-17c0c1fbb50b" providerId="ADAL" clId="{7DC74B41-8A6D-4EA4-978F-0AD155F899E8}" dt="2023-03-28T13:36:27.280" v="1692" actId="20577"/>
          <ac:spMkLst>
            <pc:docMk/>
            <pc:sldMk cId="1615353577" sldId="395"/>
            <ac:spMk id="18" creationId="{2EFC63F8-23B1-4F22-9868-15EB446170F3}"/>
          </ac:spMkLst>
        </pc:spChg>
        <pc:spChg chg="mod">
          <ac:chgData name="Christopher  Clannachan" userId="dd8963bf-c00e-4198-907d-17c0c1fbb50b" providerId="ADAL" clId="{7DC74B41-8A6D-4EA4-978F-0AD155F899E8}" dt="2023-03-28T13:37:14.609" v="1768" actId="20577"/>
          <ac:spMkLst>
            <pc:docMk/>
            <pc:sldMk cId="1615353577" sldId="395"/>
            <ac:spMk id="20" creationId="{AA64E66E-DA3C-42CD-80D9-89BD3A8A401A}"/>
          </ac:spMkLst>
        </pc:spChg>
        <pc:spChg chg="mod">
          <ac:chgData name="Christopher  Clannachan" userId="dd8963bf-c00e-4198-907d-17c0c1fbb50b" providerId="ADAL" clId="{7DC74B41-8A6D-4EA4-978F-0AD155F899E8}" dt="2023-03-28T13:36:30.670" v="1697" actId="20577"/>
          <ac:spMkLst>
            <pc:docMk/>
            <pc:sldMk cId="1615353577" sldId="395"/>
            <ac:spMk id="21" creationId="{F5A6A695-5271-4895-88EF-663A3F593E59}"/>
          </ac:spMkLst>
        </pc:spChg>
        <pc:spChg chg="mod">
          <ac:chgData name="Christopher  Clannachan" userId="dd8963bf-c00e-4198-907d-17c0c1fbb50b" providerId="ADAL" clId="{7DC74B41-8A6D-4EA4-978F-0AD155F899E8}" dt="2023-03-28T13:37:17.008" v="1769"/>
          <ac:spMkLst>
            <pc:docMk/>
            <pc:sldMk cId="1615353577" sldId="395"/>
            <ac:spMk id="22" creationId="{93CA8393-83FA-4B7B-BF41-CB601BA16432}"/>
          </ac:spMkLst>
        </pc:spChg>
        <pc:spChg chg="mod">
          <ac:chgData name="Christopher  Clannachan" userId="dd8963bf-c00e-4198-907d-17c0c1fbb50b" providerId="ADAL" clId="{7DC74B41-8A6D-4EA4-978F-0AD155F899E8}" dt="2023-03-28T13:55:51.207" v="1967" actId="20577"/>
          <ac:spMkLst>
            <pc:docMk/>
            <pc:sldMk cId="1615353577" sldId="395"/>
            <ac:spMk id="24" creationId="{3CD04606-2C05-4AC9-9F6C-C0E9EDF1BC26}"/>
          </ac:spMkLst>
        </pc:spChg>
        <pc:spChg chg="mod">
          <ac:chgData name="Christopher  Clannachan" userId="dd8963bf-c00e-4198-907d-17c0c1fbb50b" providerId="ADAL" clId="{7DC74B41-8A6D-4EA4-978F-0AD155F899E8}" dt="2023-03-28T13:37:26.419" v="1824" actId="20577"/>
          <ac:spMkLst>
            <pc:docMk/>
            <pc:sldMk cId="1615353577" sldId="395"/>
            <ac:spMk id="25" creationId="{DA3309B0-9F41-47B2-8F25-109874864183}"/>
          </ac:spMkLst>
        </pc:spChg>
      </pc:sldChg>
      <pc:sldChg chg="del">
        <pc:chgData name="Christopher  Clannachan" userId="dd8963bf-c00e-4198-907d-17c0c1fbb50b" providerId="ADAL" clId="{7DC74B41-8A6D-4EA4-978F-0AD155F899E8}" dt="2023-03-27T14:19:22.297" v="244" actId="47"/>
        <pc:sldMkLst>
          <pc:docMk/>
          <pc:sldMk cId="2514161084" sldId="395"/>
        </pc:sldMkLst>
      </pc:sldChg>
      <pc:sldChg chg="addSp delSp modSp add del mod setBg modAnim delDesignElem">
        <pc:chgData name="Christopher  Clannachan" userId="dd8963bf-c00e-4198-907d-17c0c1fbb50b" providerId="ADAL" clId="{7DC74B41-8A6D-4EA4-978F-0AD155F899E8}" dt="2023-03-28T13:54:31.142" v="1947" actId="403"/>
        <pc:sldMkLst>
          <pc:docMk/>
          <pc:sldMk cId="43760808" sldId="396"/>
        </pc:sldMkLst>
        <pc:spChg chg="mod">
          <ac:chgData name="Christopher  Clannachan" userId="dd8963bf-c00e-4198-907d-17c0c1fbb50b" providerId="ADAL" clId="{7DC74B41-8A6D-4EA4-978F-0AD155F899E8}" dt="2023-03-28T13:54:31.142" v="1947" actId="403"/>
          <ac:spMkLst>
            <pc:docMk/>
            <pc:sldMk cId="43760808" sldId="396"/>
            <ac:spMk id="3" creationId="{B854491D-275F-6B16-499E-6DFE1961F59A}"/>
          </ac:spMkLst>
        </pc:spChg>
        <pc:spChg chg="mod">
          <ac:chgData name="Christopher  Clannachan" userId="dd8963bf-c00e-4198-907d-17c0c1fbb50b" providerId="ADAL" clId="{7DC74B41-8A6D-4EA4-978F-0AD155F899E8}" dt="2023-03-28T13:52:16.831" v="1864" actId="20577"/>
          <ac:spMkLst>
            <pc:docMk/>
            <pc:sldMk cId="43760808" sldId="396"/>
            <ac:spMk id="6" creationId="{29823BAC-CDAE-C8ED-920C-7AF4AC58277C}"/>
          </ac:spMkLst>
        </pc:spChg>
        <pc:spChg chg="add">
          <ac:chgData name="Christopher  Clannachan" userId="dd8963bf-c00e-4198-907d-17c0c1fbb50b" providerId="ADAL" clId="{7DC74B41-8A6D-4EA4-978F-0AD155F899E8}" dt="2023-03-28T13:54:27.169" v="1945" actId="26606"/>
          <ac:spMkLst>
            <pc:docMk/>
            <pc:sldMk cId="43760808" sldId="396"/>
            <ac:spMk id="1047" creationId="{3F088236-D655-4F88-B238-E16762358025}"/>
          </ac:spMkLst>
        </pc:spChg>
        <pc:spChg chg="add">
          <ac:chgData name="Christopher  Clannachan" userId="dd8963bf-c00e-4198-907d-17c0c1fbb50b" providerId="ADAL" clId="{7DC74B41-8A6D-4EA4-978F-0AD155F899E8}" dt="2023-03-28T13:54:27.169" v="1945" actId="26606"/>
          <ac:spMkLst>
            <pc:docMk/>
            <pc:sldMk cId="43760808" sldId="396"/>
            <ac:spMk id="1049" creationId="{3DAC0C92-199E-475C-9390-119A9B027276}"/>
          </ac:spMkLst>
        </pc:spChg>
        <pc:spChg chg="add">
          <ac:chgData name="Christopher  Clannachan" userId="dd8963bf-c00e-4198-907d-17c0c1fbb50b" providerId="ADAL" clId="{7DC74B41-8A6D-4EA4-978F-0AD155F899E8}" dt="2023-03-28T13:54:27.169" v="1945" actId="26606"/>
          <ac:spMkLst>
            <pc:docMk/>
            <pc:sldMk cId="43760808" sldId="396"/>
            <ac:spMk id="1051" creationId="{C4CFB339-0ED8-4FE2-9EF1-6D1375B8499B}"/>
          </ac:spMkLst>
        </pc:spChg>
        <pc:spChg chg="add">
          <ac:chgData name="Christopher  Clannachan" userId="dd8963bf-c00e-4198-907d-17c0c1fbb50b" providerId="ADAL" clId="{7DC74B41-8A6D-4EA4-978F-0AD155F899E8}" dt="2023-03-28T13:54:27.169" v="1945" actId="26606"/>
          <ac:spMkLst>
            <pc:docMk/>
            <pc:sldMk cId="43760808" sldId="396"/>
            <ac:spMk id="1053" creationId="{31896C80-2069-4431-9C19-83B913734490}"/>
          </ac:spMkLst>
        </pc:spChg>
        <pc:spChg chg="add">
          <ac:chgData name="Christopher  Clannachan" userId="dd8963bf-c00e-4198-907d-17c0c1fbb50b" providerId="ADAL" clId="{7DC74B41-8A6D-4EA4-978F-0AD155F899E8}" dt="2023-03-28T13:54:27.169" v="1945" actId="26606"/>
          <ac:spMkLst>
            <pc:docMk/>
            <pc:sldMk cId="43760808" sldId="396"/>
            <ac:spMk id="1055" creationId="{BF120A21-0841-4823-B0C4-28AEBCEF9B78}"/>
          </ac:spMkLst>
        </pc:spChg>
        <pc:spChg chg="add">
          <ac:chgData name="Christopher  Clannachan" userId="dd8963bf-c00e-4198-907d-17c0c1fbb50b" providerId="ADAL" clId="{7DC74B41-8A6D-4EA4-978F-0AD155F899E8}" dt="2023-03-28T13:54:27.169" v="1945" actId="26606"/>
          <ac:spMkLst>
            <pc:docMk/>
            <pc:sldMk cId="43760808" sldId="396"/>
            <ac:spMk id="1057" creationId="{DBB05BAE-BBD3-4289-899F-A6851503C6B0}"/>
          </ac:spMkLst>
        </pc:spChg>
        <pc:spChg chg="add">
          <ac:chgData name="Christopher  Clannachan" userId="dd8963bf-c00e-4198-907d-17c0c1fbb50b" providerId="ADAL" clId="{7DC74B41-8A6D-4EA4-978F-0AD155F899E8}" dt="2023-03-28T13:54:27.169" v="1945" actId="26606"/>
          <ac:spMkLst>
            <pc:docMk/>
            <pc:sldMk cId="43760808" sldId="396"/>
            <ac:spMk id="1059" creationId="{9874D11C-36F5-4BBE-A490-019A54E953B0}"/>
          </ac:spMkLst>
        </pc:spChg>
        <pc:spChg chg="add del">
          <ac:chgData name="Christopher  Clannachan" userId="dd8963bf-c00e-4198-907d-17c0c1fbb50b" providerId="ADAL" clId="{7DC74B41-8A6D-4EA4-978F-0AD155F899E8}" dt="2023-03-28T13:52:15.906" v="1863"/>
          <ac:spMkLst>
            <pc:docMk/>
            <pc:sldMk cId="43760808" sldId="396"/>
            <ac:spMk id="2088" creationId="{3F088236-D655-4F88-B238-E16762358025}"/>
          </ac:spMkLst>
        </pc:spChg>
        <pc:spChg chg="add del">
          <ac:chgData name="Christopher  Clannachan" userId="dd8963bf-c00e-4198-907d-17c0c1fbb50b" providerId="ADAL" clId="{7DC74B41-8A6D-4EA4-978F-0AD155F899E8}" dt="2023-03-28T13:52:15.906" v="1863"/>
          <ac:spMkLst>
            <pc:docMk/>
            <pc:sldMk cId="43760808" sldId="396"/>
            <ac:spMk id="2090" creationId="{3DAC0C92-199E-475C-9390-119A9B027276}"/>
          </ac:spMkLst>
        </pc:spChg>
        <pc:spChg chg="add del">
          <ac:chgData name="Christopher  Clannachan" userId="dd8963bf-c00e-4198-907d-17c0c1fbb50b" providerId="ADAL" clId="{7DC74B41-8A6D-4EA4-978F-0AD155F899E8}" dt="2023-03-28T13:52:15.906" v="1863"/>
          <ac:spMkLst>
            <pc:docMk/>
            <pc:sldMk cId="43760808" sldId="396"/>
            <ac:spMk id="2092" creationId="{C4CFB339-0ED8-4FE2-9EF1-6D1375B8499B}"/>
          </ac:spMkLst>
        </pc:spChg>
        <pc:spChg chg="add del">
          <ac:chgData name="Christopher  Clannachan" userId="dd8963bf-c00e-4198-907d-17c0c1fbb50b" providerId="ADAL" clId="{7DC74B41-8A6D-4EA4-978F-0AD155F899E8}" dt="2023-03-28T13:52:15.906" v="1863"/>
          <ac:spMkLst>
            <pc:docMk/>
            <pc:sldMk cId="43760808" sldId="396"/>
            <ac:spMk id="2094" creationId="{31896C80-2069-4431-9C19-83B913734490}"/>
          </ac:spMkLst>
        </pc:spChg>
        <pc:spChg chg="add del">
          <ac:chgData name="Christopher  Clannachan" userId="dd8963bf-c00e-4198-907d-17c0c1fbb50b" providerId="ADAL" clId="{7DC74B41-8A6D-4EA4-978F-0AD155F899E8}" dt="2023-03-28T13:52:15.906" v="1863"/>
          <ac:spMkLst>
            <pc:docMk/>
            <pc:sldMk cId="43760808" sldId="396"/>
            <ac:spMk id="2096" creationId="{BF120A21-0841-4823-B0C4-28AEBCEF9B78}"/>
          </ac:spMkLst>
        </pc:spChg>
        <pc:spChg chg="add del">
          <ac:chgData name="Christopher  Clannachan" userId="dd8963bf-c00e-4198-907d-17c0c1fbb50b" providerId="ADAL" clId="{7DC74B41-8A6D-4EA4-978F-0AD155F899E8}" dt="2023-03-28T13:52:15.906" v="1863"/>
          <ac:spMkLst>
            <pc:docMk/>
            <pc:sldMk cId="43760808" sldId="396"/>
            <ac:spMk id="2098" creationId="{DBB05BAE-BBD3-4289-899F-A6851503C6B0}"/>
          </ac:spMkLst>
        </pc:spChg>
        <pc:spChg chg="add del">
          <ac:chgData name="Christopher  Clannachan" userId="dd8963bf-c00e-4198-907d-17c0c1fbb50b" providerId="ADAL" clId="{7DC74B41-8A6D-4EA4-978F-0AD155F899E8}" dt="2023-03-28T13:52:15.906" v="1863"/>
          <ac:spMkLst>
            <pc:docMk/>
            <pc:sldMk cId="43760808" sldId="396"/>
            <ac:spMk id="2100" creationId="{9874D11C-36F5-4BBE-A490-019A54E953B0}"/>
          </ac:spMkLst>
        </pc:spChg>
        <pc:grpChg chg="add">
          <ac:chgData name="Christopher  Clannachan" userId="dd8963bf-c00e-4198-907d-17c0c1fbb50b" providerId="ADAL" clId="{7DC74B41-8A6D-4EA4-978F-0AD155F899E8}" dt="2023-03-28T13:54:27.169" v="1945" actId="26606"/>
          <ac:grpSpMkLst>
            <pc:docMk/>
            <pc:sldMk cId="43760808" sldId="396"/>
            <ac:grpSpMk id="1031" creationId="{10BE40E3-5550-4CDD-B4FD-387C33EBF157}"/>
          </ac:grpSpMkLst>
        </pc:grpChg>
        <pc:grpChg chg="add del">
          <ac:chgData name="Christopher  Clannachan" userId="dd8963bf-c00e-4198-907d-17c0c1fbb50b" providerId="ADAL" clId="{7DC74B41-8A6D-4EA4-978F-0AD155F899E8}" dt="2023-03-28T13:52:15.906" v="1863"/>
          <ac:grpSpMkLst>
            <pc:docMk/>
            <pc:sldMk cId="43760808" sldId="396"/>
            <ac:grpSpMk id="2072" creationId="{10BE40E3-5550-4CDD-B4FD-387C33EBF157}"/>
          </ac:grpSpMkLst>
        </pc:grpChg>
        <pc:picChg chg="add mod ord">
          <ac:chgData name="Christopher  Clannachan" userId="dd8963bf-c00e-4198-907d-17c0c1fbb50b" providerId="ADAL" clId="{7DC74B41-8A6D-4EA4-978F-0AD155F899E8}" dt="2023-03-28T13:54:27.169" v="1945" actId="26606"/>
          <ac:picMkLst>
            <pc:docMk/>
            <pc:sldMk cId="43760808" sldId="396"/>
            <ac:picMk id="1026" creationId="{ED854372-DC26-8E3E-F89F-964C97006F2A}"/>
          </ac:picMkLst>
        </pc:picChg>
        <pc:picChg chg="del">
          <ac:chgData name="Christopher  Clannachan" userId="dd8963bf-c00e-4198-907d-17c0c1fbb50b" providerId="ADAL" clId="{7DC74B41-8A6D-4EA4-978F-0AD155F899E8}" dt="2023-03-28T13:54:16.212" v="1942" actId="478"/>
          <ac:picMkLst>
            <pc:docMk/>
            <pc:sldMk cId="43760808" sldId="396"/>
            <ac:picMk id="2050" creationId="{863F9353-5A15-1205-FA0F-2461A07AD161}"/>
          </ac:picMkLst>
        </pc:picChg>
        <pc:cxnChg chg="add">
          <ac:chgData name="Christopher  Clannachan" userId="dd8963bf-c00e-4198-907d-17c0c1fbb50b" providerId="ADAL" clId="{7DC74B41-8A6D-4EA4-978F-0AD155F899E8}" dt="2023-03-28T13:54:27.169" v="1945" actId="26606"/>
          <ac:cxnSpMkLst>
            <pc:docMk/>
            <pc:sldMk cId="43760808" sldId="396"/>
            <ac:cxnSpMk id="1043" creationId="{64FA5DFF-7FE6-4855-84E6-DFA78EE978BD}"/>
          </ac:cxnSpMkLst>
        </pc:cxnChg>
        <pc:cxnChg chg="add">
          <ac:chgData name="Christopher  Clannachan" userId="dd8963bf-c00e-4198-907d-17c0c1fbb50b" providerId="ADAL" clId="{7DC74B41-8A6D-4EA4-978F-0AD155F899E8}" dt="2023-03-28T13:54:27.169" v="1945" actId="26606"/>
          <ac:cxnSpMkLst>
            <pc:docMk/>
            <pc:sldMk cId="43760808" sldId="396"/>
            <ac:cxnSpMk id="1045" creationId="{2AFD8CBA-54A3-4363-991B-B9C631BBFA74}"/>
          </ac:cxnSpMkLst>
        </pc:cxnChg>
        <pc:cxnChg chg="add del">
          <ac:chgData name="Christopher  Clannachan" userId="dd8963bf-c00e-4198-907d-17c0c1fbb50b" providerId="ADAL" clId="{7DC74B41-8A6D-4EA4-978F-0AD155F899E8}" dt="2023-03-28T13:52:15.906" v="1863"/>
          <ac:cxnSpMkLst>
            <pc:docMk/>
            <pc:sldMk cId="43760808" sldId="396"/>
            <ac:cxnSpMk id="2084" creationId="{64FA5DFF-7FE6-4855-84E6-DFA78EE978BD}"/>
          </ac:cxnSpMkLst>
        </pc:cxnChg>
        <pc:cxnChg chg="add del">
          <ac:chgData name="Christopher  Clannachan" userId="dd8963bf-c00e-4198-907d-17c0c1fbb50b" providerId="ADAL" clId="{7DC74B41-8A6D-4EA4-978F-0AD155F899E8}" dt="2023-03-28T13:52:15.906" v="1863"/>
          <ac:cxnSpMkLst>
            <pc:docMk/>
            <pc:sldMk cId="43760808" sldId="396"/>
            <ac:cxnSpMk id="2086" creationId="{2AFD8CBA-54A3-4363-991B-B9C631BBFA74}"/>
          </ac:cxnSpMkLst>
        </pc:cxnChg>
      </pc:sldChg>
      <pc:sldChg chg="add del">
        <pc:chgData name="Christopher  Clannachan" userId="dd8963bf-c00e-4198-907d-17c0c1fbb50b" providerId="ADAL" clId="{7DC74B41-8A6D-4EA4-978F-0AD155F899E8}" dt="2023-03-28T13:37:30.198" v="1825" actId="47"/>
        <pc:sldMkLst>
          <pc:docMk/>
          <pc:sldMk cId="2173537586" sldId="396"/>
        </pc:sldMkLst>
      </pc:sldChg>
      <pc:sldChg chg="modSp add mod">
        <pc:chgData name="Christopher  Clannachan" userId="dd8963bf-c00e-4198-907d-17c0c1fbb50b" providerId="ADAL" clId="{7DC74B41-8A6D-4EA4-978F-0AD155F899E8}" dt="2023-03-28T13:55:45.350" v="1966" actId="20577"/>
        <pc:sldMkLst>
          <pc:docMk/>
          <pc:sldMk cId="235610106" sldId="397"/>
        </pc:sldMkLst>
        <pc:spChg chg="mod">
          <ac:chgData name="Christopher  Clannachan" userId="dd8963bf-c00e-4198-907d-17c0c1fbb50b" providerId="ADAL" clId="{7DC74B41-8A6D-4EA4-978F-0AD155F899E8}" dt="2023-03-28T13:55:45.350" v="1966" actId="20577"/>
          <ac:spMkLst>
            <pc:docMk/>
            <pc:sldMk cId="235610106" sldId="397"/>
            <ac:spMk id="24" creationId="{3CD04606-2C05-4AC9-9F6C-C0E9EDF1BC26}"/>
          </ac:spMkLst>
        </pc:spChg>
      </pc:sldChg>
      <pc:sldChg chg="del">
        <pc:chgData name="Christopher  Clannachan" userId="dd8963bf-c00e-4198-907d-17c0c1fbb50b" providerId="ADAL" clId="{7DC74B41-8A6D-4EA4-978F-0AD155F899E8}" dt="2023-03-27T14:19:22.297" v="244" actId="47"/>
        <pc:sldMkLst>
          <pc:docMk/>
          <pc:sldMk cId="4034012431" sldId="397"/>
        </pc:sldMkLst>
      </pc:sldChg>
    </pc:docChg>
  </pc:docChgLst>
  <pc:docChgLst>
    <pc:chgData name="Christopher  Clannachan" userId="dd8963bf-c00e-4198-907d-17c0c1fbb50b" providerId="ADAL" clId="{254BE264-0066-4A1F-A5FD-09E0EBF3B571}"/>
    <pc:docChg chg="undo custSel addSld delSld modSld modSection">
      <pc:chgData name="Christopher  Clannachan" userId="dd8963bf-c00e-4198-907d-17c0c1fbb50b" providerId="ADAL" clId="{254BE264-0066-4A1F-A5FD-09E0EBF3B571}" dt="2023-03-29T13:00:54.469" v="372" actId="20577"/>
      <pc:docMkLst>
        <pc:docMk/>
      </pc:docMkLst>
      <pc:sldChg chg="addSp delSp modSp mod">
        <pc:chgData name="Christopher  Clannachan" userId="dd8963bf-c00e-4198-907d-17c0c1fbb50b" providerId="ADAL" clId="{254BE264-0066-4A1F-A5FD-09E0EBF3B571}" dt="2023-03-29T13:00:54.469" v="372" actId="20577"/>
        <pc:sldMkLst>
          <pc:docMk/>
          <pc:sldMk cId="3653057472" sldId="256"/>
        </pc:sldMkLst>
        <pc:spChg chg="mod">
          <ac:chgData name="Christopher  Clannachan" userId="dd8963bf-c00e-4198-907d-17c0c1fbb50b" providerId="ADAL" clId="{254BE264-0066-4A1F-A5FD-09E0EBF3B571}" dt="2023-03-29T13:00:54.469" v="372" actId="20577"/>
          <ac:spMkLst>
            <pc:docMk/>
            <pc:sldMk cId="3653057472" sldId="256"/>
            <ac:spMk id="3" creationId="{D43A6C11-C6DC-FC15-3106-7506BCB433BB}"/>
          </ac:spMkLst>
        </pc:spChg>
        <pc:picChg chg="del">
          <ac:chgData name="Christopher  Clannachan" userId="dd8963bf-c00e-4198-907d-17c0c1fbb50b" providerId="ADAL" clId="{254BE264-0066-4A1F-A5FD-09E0EBF3B571}" dt="2023-03-28T13:58:45.792" v="0" actId="478"/>
          <ac:picMkLst>
            <pc:docMk/>
            <pc:sldMk cId="3653057472" sldId="256"/>
            <ac:picMk id="5" creationId="{168F2216-35FB-634E-F348-6897C57C7A3C}"/>
          </ac:picMkLst>
        </pc:picChg>
        <pc:picChg chg="add mod">
          <ac:chgData name="Christopher  Clannachan" userId="dd8963bf-c00e-4198-907d-17c0c1fbb50b" providerId="ADAL" clId="{254BE264-0066-4A1F-A5FD-09E0EBF3B571}" dt="2023-03-28T13:58:54.643" v="4" actId="1076"/>
          <ac:picMkLst>
            <pc:docMk/>
            <pc:sldMk cId="3653057472" sldId="256"/>
            <ac:picMk id="6" creationId="{868C5BB2-74E0-F38D-D3F8-A8F813AC9346}"/>
          </ac:picMkLst>
        </pc:picChg>
        <pc:picChg chg="mod">
          <ac:chgData name="Christopher  Clannachan" userId="dd8963bf-c00e-4198-907d-17c0c1fbb50b" providerId="ADAL" clId="{254BE264-0066-4A1F-A5FD-09E0EBF3B571}" dt="2023-03-28T14:00:08.943" v="61" actId="1076"/>
          <ac:picMkLst>
            <pc:docMk/>
            <pc:sldMk cId="3653057472" sldId="256"/>
            <ac:picMk id="1026" creationId="{EAE16A49-E3C9-06C9-DBB4-0BBA455CDC1E}"/>
          </ac:picMkLst>
        </pc:picChg>
      </pc:sldChg>
      <pc:sldChg chg="modSp mod modAnim">
        <pc:chgData name="Christopher  Clannachan" userId="dd8963bf-c00e-4198-907d-17c0c1fbb50b" providerId="ADAL" clId="{254BE264-0066-4A1F-A5FD-09E0EBF3B571}" dt="2023-03-28T14:49:41.278" v="194" actId="27636"/>
        <pc:sldMkLst>
          <pc:docMk/>
          <pc:sldMk cId="44393961" sldId="259"/>
        </pc:sldMkLst>
        <pc:spChg chg="mod">
          <ac:chgData name="Christopher  Clannachan" userId="dd8963bf-c00e-4198-907d-17c0c1fbb50b" providerId="ADAL" clId="{254BE264-0066-4A1F-A5FD-09E0EBF3B571}" dt="2023-03-28T14:49:41.278" v="194" actId="27636"/>
          <ac:spMkLst>
            <pc:docMk/>
            <pc:sldMk cId="44393961" sldId="259"/>
            <ac:spMk id="3" creationId="{B854491D-275F-6B16-499E-6DFE1961F59A}"/>
          </ac:spMkLst>
        </pc:spChg>
      </pc:sldChg>
      <pc:sldChg chg="modSp mod modAnim">
        <pc:chgData name="Christopher  Clannachan" userId="dd8963bf-c00e-4198-907d-17c0c1fbb50b" providerId="ADAL" clId="{254BE264-0066-4A1F-A5FD-09E0EBF3B571}" dt="2023-03-28T15:33:58.199" v="259"/>
        <pc:sldMkLst>
          <pc:docMk/>
          <pc:sldMk cId="1905167685" sldId="260"/>
        </pc:sldMkLst>
        <pc:spChg chg="mod">
          <ac:chgData name="Christopher  Clannachan" userId="dd8963bf-c00e-4198-907d-17c0c1fbb50b" providerId="ADAL" clId="{254BE264-0066-4A1F-A5FD-09E0EBF3B571}" dt="2023-03-28T14:13:32.909" v="154" actId="20577"/>
          <ac:spMkLst>
            <pc:docMk/>
            <pc:sldMk cId="1905167685" sldId="260"/>
            <ac:spMk id="4" creationId="{B4CFD308-529E-0CF5-9B68-210666A9D9F5}"/>
          </ac:spMkLst>
        </pc:spChg>
        <pc:spChg chg="mod">
          <ac:chgData name="Christopher  Clannachan" userId="dd8963bf-c00e-4198-907d-17c0c1fbb50b" providerId="ADAL" clId="{254BE264-0066-4A1F-A5FD-09E0EBF3B571}" dt="2023-03-28T15:33:43.394" v="258" actId="13926"/>
          <ac:spMkLst>
            <pc:docMk/>
            <pc:sldMk cId="1905167685" sldId="260"/>
            <ac:spMk id="6" creationId="{B8AD91B6-9DD2-60F5-FD3A-1847AA2F44DE}"/>
          </ac:spMkLst>
        </pc:spChg>
      </pc:sldChg>
      <pc:sldChg chg="modSp add mod setBg">
        <pc:chgData name="Christopher  Clannachan" userId="dd8963bf-c00e-4198-907d-17c0c1fbb50b" providerId="ADAL" clId="{254BE264-0066-4A1F-A5FD-09E0EBF3B571}" dt="2023-03-28T14:15:37.240" v="168" actId="1076"/>
        <pc:sldMkLst>
          <pc:docMk/>
          <pc:sldMk cId="2688809102" sldId="261"/>
        </pc:sldMkLst>
        <pc:spChg chg="mod">
          <ac:chgData name="Christopher  Clannachan" userId="dd8963bf-c00e-4198-907d-17c0c1fbb50b" providerId="ADAL" clId="{254BE264-0066-4A1F-A5FD-09E0EBF3B571}" dt="2023-03-28T14:15:11.192" v="166" actId="14100"/>
          <ac:spMkLst>
            <pc:docMk/>
            <pc:sldMk cId="2688809102" sldId="261"/>
            <ac:spMk id="3" creationId="{FADE6709-E7AD-8F59-FE2E-B2A0B637791F}"/>
          </ac:spMkLst>
        </pc:spChg>
        <pc:picChg chg="mod">
          <ac:chgData name="Christopher  Clannachan" userId="dd8963bf-c00e-4198-907d-17c0c1fbb50b" providerId="ADAL" clId="{254BE264-0066-4A1F-A5FD-09E0EBF3B571}" dt="2023-03-28T14:15:37.240" v="168" actId="1076"/>
          <ac:picMkLst>
            <pc:docMk/>
            <pc:sldMk cId="2688809102" sldId="261"/>
            <ac:picMk id="5" creationId="{192D09DA-8543-7D85-FBAC-D3EA6DCA3E40}"/>
          </ac:picMkLst>
        </pc:picChg>
      </pc:sldChg>
      <pc:sldChg chg="addSp delSp modSp add mod modAnim">
        <pc:chgData name="Christopher  Clannachan" userId="dd8963bf-c00e-4198-907d-17c0c1fbb50b" providerId="ADAL" clId="{254BE264-0066-4A1F-A5FD-09E0EBF3B571}" dt="2023-03-28T15:36:44.447" v="326"/>
        <pc:sldMkLst>
          <pc:docMk/>
          <pc:sldMk cId="2641738439" sldId="339"/>
        </pc:sldMkLst>
        <pc:spChg chg="del mod">
          <ac:chgData name="Christopher  Clannachan" userId="dd8963bf-c00e-4198-907d-17c0c1fbb50b" providerId="ADAL" clId="{254BE264-0066-4A1F-A5FD-09E0EBF3B571}" dt="2023-03-28T14:09:34.018" v="99" actId="478"/>
          <ac:spMkLst>
            <pc:docMk/>
            <pc:sldMk cId="2641738439" sldId="339"/>
            <ac:spMk id="2" creationId="{79A259B7-E759-B599-CF0D-0A9CB3DF82AD}"/>
          </ac:spMkLst>
        </pc:spChg>
        <pc:spChg chg="mod">
          <ac:chgData name="Christopher  Clannachan" userId="dd8963bf-c00e-4198-907d-17c0c1fbb50b" providerId="ADAL" clId="{254BE264-0066-4A1F-A5FD-09E0EBF3B571}" dt="2023-03-28T15:35:46.814" v="306" actId="404"/>
          <ac:spMkLst>
            <pc:docMk/>
            <pc:sldMk cId="2641738439" sldId="339"/>
            <ac:spMk id="3" creationId="{0BE1E049-4CED-45B9-9574-9AF9392B7AAE}"/>
          </ac:spMkLst>
        </pc:spChg>
        <pc:spChg chg="mod">
          <ac:chgData name="Christopher  Clannachan" userId="dd8963bf-c00e-4198-907d-17c0c1fbb50b" providerId="ADAL" clId="{254BE264-0066-4A1F-A5FD-09E0EBF3B571}" dt="2023-03-28T15:36:08.006" v="314" actId="1076"/>
          <ac:spMkLst>
            <pc:docMk/>
            <pc:sldMk cId="2641738439" sldId="339"/>
            <ac:spMk id="5" creationId="{82052749-C73D-023A-8FEF-6A1E83B33071}"/>
          </ac:spMkLst>
        </pc:spChg>
        <pc:spChg chg="add del mod">
          <ac:chgData name="Christopher  Clannachan" userId="dd8963bf-c00e-4198-907d-17c0c1fbb50b" providerId="ADAL" clId="{254BE264-0066-4A1F-A5FD-09E0EBF3B571}" dt="2023-03-28T14:09:36.596" v="102" actId="478"/>
          <ac:spMkLst>
            <pc:docMk/>
            <pc:sldMk cId="2641738439" sldId="339"/>
            <ac:spMk id="7" creationId="{B8B996FE-176B-8270-E770-2BEC97845BE1}"/>
          </ac:spMkLst>
        </pc:spChg>
        <pc:spChg chg="add mod">
          <ac:chgData name="Christopher  Clannachan" userId="dd8963bf-c00e-4198-907d-17c0c1fbb50b" providerId="ADAL" clId="{254BE264-0066-4A1F-A5FD-09E0EBF3B571}" dt="2023-03-28T14:09:34.889" v="101" actId="27636"/>
          <ac:spMkLst>
            <pc:docMk/>
            <pc:sldMk cId="2641738439" sldId="339"/>
            <ac:spMk id="8" creationId="{39F84CB6-DC22-F7E3-F44F-12F39C7E008D}"/>
          </ac:spMkLst>
        </pc:spChg>
        <pc:spChg chg="mod">
          <ac:chgData name="Christopher  Clannachan" userId="dd8963bf-c00e-4198-907d-17c0c1fbb50b" providerId="ADAL" clId="{254BE264-0066-4A1F-A5FD-09E0EBF3B571}" dt="2023-03-28T14:13:07.455" v="145" actId="1076"/>
          <ac:spMkLst>
            <pc:docMk/>
            <pc:sldMk cId="2641738439" sldId="339"/>
            <ac:spMk id="9" creationId="{322F81AA-8FC9-4538-D31B-33913B7C31AC}"/>
          </ac:spMkLst>
        </pc:spChg>
        <pc:spChg chg="mod">
          <ac:chgData name="Christopher  Clannachan" userId="dd8963bf-c00e-4198-907d-17c0c1fbb50b" providerId="ADAL" clId="{254BE264-0066-4A1F-A5FD-09E0EBF3B571}" dt="2023-03-28T14:11:10.277" v="137" actId="403"/>
          <ac:spMkLst>
            <pc:docMk/>
            <pc:sldMk cId="2641738439" sldId="339"/>
            <ac:spMk id="10" creationId="{FB3D1849-AFBE-C566-48D5-8E460589C6CA}"/>
          </ac:spMkLst>
        </pc:spChg>
        <pc:spChg chg="mod">
          <ac:chgData name="Christopher  Clannachan" userId="dd8963bf-c00e-4198-907d-17c0c1fbb50b" providerId="ADAL" clId="{254BE264-0066-4A1F-A5FD-09E0EBF3B571}" dt="2023-03-28T15:35:50.505" v="308" actId="404"/>
          <ac:spMkLst>
            <pc:docMk/>
            <pc:sldMk cId="2641738439" sldId="339"/>
            <ac:spMk id="11" creationId="{C1D9C4DA-425B-F273-CB36-08F3E6BFE002}"/>
          </ac:spMkLst>
        </pc:spChg>
        <pc:spChg chg="mod">
          <ac:chgData name="Christopher  Clannachan" userId="dd8963bf-c00e-4198-907d-17c0c1fbb50b" providerId="ADAL" clId="{254BE264-0066-4A1F-A5FD-09E0EBF3B571}" dt="2023-03-28T15:36:03.093" v="313" actId="1076"/>
          <ac:spMkLst>
            <pc:docMk/>
            <pc:sldMk cId="2641738439" sldId="339"/>
            <ac:spMk id="12" creationId="{25573E2E-0F6B-4E56-C333-BDA7F1E3140C}"/>
          </ac:spMkLst>
        </pc:spChg>
        <pc:spChg chg="mod">
          <ac:chgData name="Christopher  Clannachan" userId="dd8963bf-c00e-4198-907d-17c0c1fbb50b" providerId="ADAL" clId="{254BE264-0066-4A1F-A5FD-09E0EBF3B571}" dt="2023-03-28T15:35:59.202" v="311" actId="1076"/>
          <ac:spMkLst>
            <pc:docMk/>
            <pc:sldMk cId="2641738439" sldId="339"/>
            <ac:spMk id="13" creationId="{9AD9AFBC-BFBF-D0EA-7A67-BD848D5F3008}"/>
          </ac:spMkLst>
        </pc:spChg>
        <pc:spChg chg="add mod">
          <ac:chgData name="Christopher  Clannachan" userId="dd8963bf-c00e-4198-907d-17c0c1fbb50b" providerId="ADAL" clId="{254BE264-0066-4A1F-A5FD-09E0EBF3B571}" dt="2023-03-28T15:35:52.451" v="309" actId="404"/>
          <ac:spMkLst>
            <pc:docMk/>
            <pc:sldMk cId="2641738439" sldId="339"/>
            <ac:spMk id="14" creationId="{A5C5FB1B-2565-4683-8D23-A8448FDEB50E}"/>
          </ac:spMkLst>
        </pc:spChg>
        <pc:cxnChg chg="mod">
          <ac:chgData name="Christopher  Clannachan" userId="dd8963bf-c00e-4198-907d-17c0c1fbb50b" providerId="ADAL" clId="{254BE264-0066-4A1F-A5FD-09E0EBF3B571}" dt="2023-03-28T15:36:01.221" v="312" actId="1076"/>
          <ac:cxnSpMkLst>
            <pc:docMk/>
            <pc:sldMk cId="2641738439" sldId="339"/>
            <ac:cxnSpMk id="4" creationId="{F20AAFCB-A164-F5F3-D60E-2F4282175EC0}"/>
          </ac:cxnSpMkLst>
        </pc:cxnChg>
        <pc:cxnChg chg="mod">
          <ac:chgData name="Christopher  Clannachan" userId="dd8963bf-c00e-4198-907d-17c0c1fbb50b" providerId="ADAL" clId="{254BE264-0066-4A1F-A5FD-09E0EBF3B571}" dt="2023-03-28T15:35:55.936" v="310" actId="1076"/>
          <ac:cxnSpMkLst>
            <pc:docMk/>
            <pc:sldMk cId="2641738439" sldId="339"/>
            <ac:cxnSpMk id="18" creationId="{D5B80D2C-A49D-B66E-2414-CCEB26E5235B}"/>
          </ac:cxnSpMkLst>
        </pc:cxnChg>
        <pc:cxnChg chg="mod">
          <ac:chgData name="Christopher  Clannachan" userId="dd8963bf-c00e-4198-907d-17c0c1fbb50b" providerId="ADAL" clId="{254BE264-0066-4A1F-A5FD-09E0EBF3B571}" dt="2023-03-28T14:10:28.846" v="120" actId="1076"/>
          <ac:cxnSpMkLst>
            <pc:docMk/>
            <pc:sldMk cId="2641738439" sldId="339"/>
            <ac:cxnSpMk id="19" creationId="{78D7DF39-32C1-A1CC-8854-72385E275F81}"/>
          </ac:cxnSpMkLst>
        </pc:cxnChg>
        <pc:cxnChg chg="mod">
          <ac:chgData name="Christopher  Clannachan" userId="dd8963bf-c00e-4198-907d-17c0c1fbb50b" providerId="ADAL" clId="{254BE264-0066-4A1F-A5FD-09E0EBF3B571}" dt="2023-03-28T14:12:51.301" v="144" actId="1076"/>
          <ac:cxnSpMkLst>
            <pc:docMk/>
            <pc:sldMk cId="2641738439" sldId="339"/>
            <ac:cxnSpMk id="20" creationId="{2B78AD02-6B65-1E29-EE53-3EAD952C5731}"/>
          </ac:cxnSpMkLst>
        </pc:cxnChg>
      </pc:sldChg>
      <pc:sldChg chg="modSp">
        <pc:chgData name="Christopher  Clannachan" userId="dd8963bf-c00e-4198-907d-17c0c1fbb50b" providerId="ADAL" clId="{254BE264-0066-4A1F-A5FD-09E0EBF3B571}" dt="2023-03-28T15:06:45.890" v="256" actId="20577"/>
        <pc:sldMkLst>
          <pc:docMk/>
          <pc:sldMk cId="348482519" sldId="391"/>
        </pc:sldMkLst>
        <pc:spChg chg="mod">
          <ac:chgData name="Christopher  Clannachan" userId="dd8963bf-c00e-4198-907d-17c0c1fbb50b" providerId="ADAL" clId="{254BE264-0066-4A1F-A5FD-09E0EBF3B571}" dt="2023-03-28T15:06:45.890" v="256" actId="20577"/>
          <ac:spMkLst>
            <pc:docMk/>
            <pc:sldMk cId="348482519" sldId="391"/>
            <ac:spMk id="3" creationId="{B854491D-275F-6B16-499E-6DFE1961F59A}"/>
          </ac:spMkLst>
        </pc:spChg>
      </pc:sldChg>
      <pc:sldChg chg="modSp mod">
        <pc:chgData name="Christopher  Clannachan" userId="dd8963bf-c00e-4198-907d-17c0c1fbb50b" providerId="ADAL" clId="{254BE264-0066-4A1F-A5FD-09E0EBF3B571}" dt="2023-03-28T14:51:34.769" v="213" actId="14100"/>
        <pc:sldMkLst>
          <pc:docMk/>
          <pc:sldMk cId="2216949845" sldId="392"/>
        </pc:sldMkLst>
        <pc:spChg chg="mod">
          <ac:chgData name="Christopher  Clannachan" userId="dd8963bf-c00e-4198-907d-17c0c1fbb50b" providerId="ADAL" clId="{254BE264-0066-4A1F-A5FD-09E0EBF3B571}" dt="2023-03-28T14:51:34.769" v="213" actId="14100"/>
          <ac:spMkLst>
            <pc:docMk/>
            <pc:sldMk cId="2216949845" sldId="392"/>
            <ac:spMk id="3" creationId="{B854491D-275F-6B16-499E-6DFE1961F59A}"/>
          </ac:spMkLst>
        </pc:spChg>
      </pc:sldChg>
      <pc:sldChg chg="modSp mod">
        <pc:chgData name="Christopher  Clannachan" userId="dd8963bf-c00e-4198-907d-17c0c1fbb50b" providerId="ADAL" clId="{254BE264-0066-4A1F-A5FD-09E0EBF3B571}" dt="2023-03-28T14:12:00.435" v="143" actId="14100"/>
        <pc:sldMkLst>
          <pc:docMk/>
          <pc:sldMk cId="3634511720" sldId="393"/>
        </pc:sldMkLst>
        <pc:picChg chg="mod">
          <ac:chgData name="Christopher  Clannachan" userId="dd8963bf-c00e-4198-907d-17c0c1fbb50b" providerId="ADAL" clId="{254BE264-0066-4A1F-A5FD-09E0EBF3B571}" dt="2023-03-28T14:12:00.435" v="143" actId="14100"/>
          <ac:picMkLst>
            <pc:docMk/>
            <pc:sldMk cId="3634511720" sldId="393"/>
            <ac:picMk id="7" creationId="{B2B998CF-33B4-C586-94E7-68EBB68BDACD}"/>
          </ac:picMkLst>
        </pc:picChg>
      </pc:sldChg>
      <pc:sldChg chg="addSp delSp modSp mod modAnim">
        <pc:chgData name="Christopher  Clannachan" userId="dd8963bf-c00e-4198-907d-17c0c1fbb50b" providerId="ADAL" clId="{254BE264-0066-4A1F-A5FD-09E0EBF3B571}" dt="2023-03-29T11:43:25.464" v="367" actId="20577"/>
        <pc:sldMkLst>
          <pc:docMk/>
          <pc:sldMk cId="43760808" sldId="396"/>
        </pc:sldMkLst>
        <pc:spChg chg="mod">
          <ac:chgData name="Christopher  Clannachan" userId="dd8963bf-c00e-4198-907d-17c0c1fbb50b" providerId="ADAL" clId="{254BE264-0066-4A1F-A5FD-09E0EBF3B571}" dt="2023-03-29T11:43:25.464" v="367" actId="20577"/>
          <ac:spMkLst>
            <pc:docMk/>
            <pc:sldMk cId="43760808" sldId="396"/>
            <ac:spMk id="3" creationId="{B854491D-275F-6B16-499E-6DFE1961F59A}"/>
          </ac:spMkLst>
        </pc:spChg>
        <pc:spChg chg="del">
          <ac:chgData name="Christopher  Clannachan" userId="dd8963bf-c00e-4198-907d-17c0c1fbb50b" providerId="ADAL" clId="{254BE264-0066-4A1F-A5FD-09E0EBF3B571}" dt="2023-03-28T14:01:17.676" v="66" actId="26606"/>
          <ac:spMkLst>
            <pc:docMk/>
            <pc:sldMk cId="43760808" sldId="396"/>
            <ac:spMk id="1047" creationId="{3F088236-D655-4F88-B238-E16762358025}"/>
          </ac:spMkLst>
        </pc:spChg>
        <pc:spChg chg="del">
          <ac:chgData name="Christopher  Clannachan" userId="dd8963bf-c00e-4198-907d-17c0c1fbb50b" providerId="ADAL" clId="{254BE264-0066-4A1F-A5FD-09E0EBF3B571}" dt="2023-03-28T14:01:17.676" v="66" actId="26606"/>
          <ac:spMkLst>
            <pc:docMk/>
            <pc:sldMk cId="43760808" sldId="396"/>
            <ac:spMk id="1049" creationId="{3DAC0C92-199E-475C-9390-119A9B027276}"/>
          </ac:spMkLst>
        </pc:spChg>
        <pc:spChg chg="del">
          <ac:chgData name="Christopher  Clannachan" userId="dd8963bf-c00e-4198-907d-17c0c1fbb50b" providerId="ADAL" clId="{254BE264-0066-4A1F-A5FD-09E0EBF3B571}" dt="2023-03-28T14:01:17.676" v="66" actId="26606"/>
          <ac:spMkLst>
            <pc:docMk/>
            <pc:sldMk cId="43760808" sldId="396"/>
            <ac:spMk id="1051" creationId="{C4CFB339-0ED8-4FE2-9EF1-6D1375B8499B}"/>
          </ac:spMkLst>
        </pc:spChg>
        <pc:spChg chg="del">
          <ac:chgData name="Christopher  Clannachan" userId="dd8963bf-c00e-4198-907d-17c0c1fbb50b" providerId="ADAL" clId="{254BE264-0066-4A1F-A5FD-09E0EBF3B571}" dt="2023-03-28T14:01:17.676" v="66" actId="26606"/>
          <ac:spMkLst>
            <pc:docMk/>
            <pc:sldMk cId="43760808" sldId="396"/>
            <ac:spMk id="1053" creationId="{31896C80-2069-4431-9C19-83B913734490}"/>
          </ac:spMkLst>
        </pc:spChg>
        <pc:spChg chg="del">
          <ac:chgData name="Christopher  Clannachan" userId="dd8963bf-c00e-4198-907d-17c0c1fbb50b" providerId="ADAL" clId="{254BE264-0066-4A1F-A5FD-09E0EBF3B571}" dt="2023-03-28T14:01:17.676" v="66" actId="26606"/>
          <ac:spMkLst>
            <pc:docMk/>
            <pc:sldMk cId="43760808" sldId="396"/>
            <ac:spMk id="1055" creationId="{BF120A21-0841-4823-B0C4-28AEBCEF9B78}"/>
          </ac:spMkLst>
        </pc:spChg>
        <pc:spChg chg="del">
          <ac:chgData name="Christopher  Clannachan" userId="dd8963bf-c00e-4198-907d-17c0c1fbb50b" providerId="ADAL" clId="{254BE264-0066-4A1F-A5FD-09E0EBF3B571}" dt="2023-03-28T14:01:17.676" v="66" actId="26606"/>
          <ac:spMkLst>
            <pc:docMk/>
            <pc:sldMk cId="43760808" sldId="396"/>
            <ac:spMk id="1057" creationId="{DBB05BAE-BBD3-4289-899F-A6851503C6B0}"/>
          </ac:spMkLst>
        </pc:spChg>
        <pc:spChg chg="del">
          <ac:chgData name="Christopher  Clannachan" userId="dd8963bf-c00e-4198-907d-17c0c1fbb50b" providerId="ADAL" clId="{254BE264-0066-4A1F-A5FD-09E0EBF3B571}" dt="2023-03-28T14:01:17.676" v="66" actId="26606"/>
          <ac:spMkLst>
            <pc:docMk/>
            <pc:sldMk cId="43760808" sldId="396"/>
            <ac:spMk id="1059" creationId="{9874D11C-36F5-4BBE-A490-019A54E953B0}"/>
          </ac:spMkLst>
        </pc:spChg>
        <pc:spChg chg="add">
          <ac:chgData name="Christopher  Clannachan" userId="dd8963bf-c00e-4198-907d-17c0c1fbb50b" providerId="ADAL" clId="{254BE264-0066-4A1F-A5FD-09E0EBF3B571}" dt="2023-03-28T14:01:17.676" v="66" actId="26606"/>
          <ac:spMkLst>
            <pc:docMk/>
            <pc:sldMk cId="43760808" sldId="396"/>
            <ac:spMk id="2073" creationId="{3F088236-D655-4F88-B238-E16762358025}"/>
          </ac:spMkLst>
        </pc:spChg>
        <pc:spChg chg="add">
          <ac:chgData name="Christopher  Clannachan" userId="dd8963bf-c00e-4198-907d-17c0c1fbb50b" providerId="ADAL" clId="{254BE264-0066-4A1F-A5FD-09E0EBF3B571}" dt="2023-03-28T14:01:17.676" v="66" actId="26606"/>
          <ac:spMkLst>
            <pc:docMk/>
            <pc:sldMk cId="43760808" sldId="396"/>
            <ac:spMk id="2075" creationId="{3DAC0C92-199E-475C-9390-119A9B027276}"/>
          </ac:spMkLst>
        </pc:spChg>
        <pc:spChg chg="add">
          <ac:chgData name="Christopher  Clannachan" userId="dd8963bf-c00e-4198-907d-17c0c1fbb50b" providerId="ADAL" clId="{254BE264-0066-4A1F-A5FD-09E0EBF3B571}" dt="2023-03-28T14:01:17.676" v="66" actId="26606"/>
          <ac:spMkLst>
            <pc:docMk/>
            <pc:sldMk cId="43760808" sldId="396"/>
            <ac:spMk id="2077" creationId="{C4CFB339-0ED8-4FE2-9EF1-6D1375B8499B}"/>
          </ac:spMkLst>
        </pc:spChg>
        <pc:spChg chg="add">
          <ac:chgData name="Christopher  Clannachan" userId="dd8963bf-c00e-4198-907d-17c0c1fbb50b" providerId="ADAL" clId="{254BE264-0066-4A1F-A5FD-09E0EBF3B571}" dt="2023-03-28T14:01:17.676" v="66" actId="26606"/>
          <ac:spMkLst>
            <pc:docMk/>
            <pc:sldMk cId="43760808" sldId="396"/>
            <ac:spMk id="2079" creationId="{31896C80-2069-4431-9C19-83B913734490}"/>
          </ac:spMkLst>
        </pc:spChg>
        <pc:spChg chg="add">
          <ac:chgData name="Christopher  Clannachan" userId="dd8963bf-c00e-4198-907d-17c0c1fbb50b" providerId="ADAL" clId="{254BE264-0066-4A1F-A5FD-09E0EBF3B571}" dt="2023-03-28T14:01:17.676" v="66" actId="26606"/>
          <ac:spMkLst>
            <pc:docMk/>
            <pc:sldMk cId="43760808" sldId="396"/>
            <ac:spMk id="2081" creationId="{BF120A21-0841-4823-B0C4-28AEBCEF9B78}"/>
          </ac:spMkLst>
        </pc:spChg>
        <pc:spChg chg="add">
          <ac:chgData name="Christopher  Clannachan" userId="dd8963bf-c00e-4198-907d-17c0c1fbb50b" providerId="ADAL" clId="{254BE264-0066-4A1F-A5FD-09E0EBF3B571}" dt="2023-03-28T14:01:17.676" v="66" actId="26606"/>
          <ac:spMkLst>
            <pc:docMk/>
            <pc:sldMk cId="43760808" sldId="396"/>
            <ac:spMk id="2083" creationId="{DBB05BAE-BBD3-4289-899F-A6851503C6B0}"/>
          </ac:spMkLst>
        </pc:spChg>
        <pc:spChg chg="add">
          <ac:chgData name="Christopher  Clannachan" userId="dd8963bf-c00e-4198-907d-17c0c1fbb50b" providerId="ADAL" clId="{254BE264-0066-4A1F-A5FD-09E0EBF3B571}" dt="2023-03-28T14:01:17.676" v="66" actId="26606"/>
          <ac:spMkLst>
            <pc:docMk/>
            <pc:sldMk cId="43760808" sldId="396"/>
            <ac:spMk id="2085" creationId="{9874D11C-36F5-4BBE-A490-019A54E953B0}"/>
          </ac:spMkLst>
        </pc:spChg>
        <pc:grpChg chg="del">
          <ac:chgData name="Christopher  Clannachan" userId="dd8963bf-c00e-4198-907d-17c0c1fbb50b" providerId="ADAL" clId="{254BE264-0066-4A1F-A5FD-09E0EBF3B571}" dt="2023-03-28T14:01:17.676" v="66" actId="26606"/>
          <ac:grpSpMkLst>
            <pc:docMk/>
            <pc:sldMk cId="43760808" sldId="396"/>
            <ac:grpSpMk id="1031" creationId="{10BE40E3-5550-4CDD-B4FD-387C33EBF157}"/>
          </ac:grpSpMkLst>
        </pc:grpChg>
        <pc:grpChg chg="add">
          <ac:chgData name="Christopher  Clannachan" userId="dd8963bf-c00e-4198-907d-17c0c1fbb50b" providerId="ADAL" clId="{254BE264-0066-4A1F-A5FD-09E0EBF3B571}" dt="2023-03-28T14:01:17.676" v="66" actId="26606"/>
          <ac:grpSpMkLst>
            <pc:docMk/>
            <pc:sldMk cId="43760808" sldId="396"/>
            <ac:grpSpMk id="2057" creationId="{10BE40E3-5550-4CDD-B4FD-387C33EBF157}"/>
          </ac:grpSpMkLst>
        </pc:grpChg>
        <pc:picChg chg="del">
          <ac:chgData name="Christopher  Clannachan" userId="dd8963bf-c00e-4198-907d-17c0c1fbb50b" providerId="ADAL" clId="{254BE264-0066-4A1F-A5FD-09E0EBF3B571}" dt="2023-03-28T14:00:46.703" v="62" actId="478"/>
          <ac:picMkLst>
            <pc:docMk/>
            <pc:sldMk cId="43760808" sldId="396"/>
            <ac:picMk id="1026" creationId="{ED854372-DC26-8E3E-F89F-964C97006F2A}"/>
          </ac:picMkLst>
        </pc:picChg>
        <pc:picChg chg="add del">
          <ac:chgData name="Christopher  Clannachan" userId="dd8963bf-c00e-4198-907d-17c0c1fbb50b" providerId="ADAL" clId="{254BE264-0066-4A1F-A5FD-09E0EBF3B571}" dt="2023-03-28T14:00:54.784" v="64" actId="478"/>
          <ac:picMkLst>
            <pc:docMk/>
            <pc:sldMk cId="43760808" sldId="396"/>
            <ac:picMk id="2050" creationId="{0E29024E-CEC7-FE54-52B8-845AD020609B}"/>
          </ac:picMkLst>
        </pc:picChg>
        <pc:picChg chg="add mod ord">
          <ac:chgData name="Christopher  Clannachan" userId="dd8963bf-c00e-4198-907d-17c0c1fbb50b" providerId="ADAL" clId="{254BE264-0066-4A1F-A5FD-09E0EBF3B571}" dt="2023-03-28T14:01:17.676" v="66" actId="26606"/>
          <ac:picMkLst>
            <pc:docMk/>
            <pc:sldMk cId="43760808" sldId="396"/>
            <ac:picMk id="2052" creationId="{A163C1F7-DE0A-B84A-8802-1B5E91AECFD5}"/>
          </ac:picMkLst>
        </pc:picChg>
        <pc:cxnChg chg="del">
          <ac:chgData name="Christopher  Clannachan" userId="dd8963bf-c00e-4198-907d-17c0c1fbb50b" providerId="ADAL" clId="{254BE264-0066-4A1F-A5FD-09E0EBF3B571}" dt="2023-03-28T14:01:17.676" v="66" actId="26606"/>
          <ac:cxnSpMkLst>
            <pc:docMk/>
            <pc:sldMk cId="43760808" sldId="396"/>
            <ac:cxnSpMk id="1043" creationId="{64FA5DFF-7FE6-4855-84E6-DFA78EE978BD}"/>
          </ac:cxnSpMkLst>
        </pc:cxnChg>
        <pc:cxnChg chg="del">
          <ac:chgData name="Christopher  Clannachan" userId="dd8963bf-c00e-4198-907d-17c0c1fbb50b" providerId="ADAL" clId="{254BE264-0066-4A1F-A5FD-09E0EBF3B571}" dt="2023-03-28T14:01:17.676" v="66" actId="26606"/>
          <ac:cxnSpMkLst>
            <pc:docMk/>
            <pc:sldMk cId="43760808" sldId="396"/>
            <ac:cxnSpMk id="1045" creationId="{2AFD8CBA-54A3-4363-991B-B9C631BBFA74}"/>
          </ac:cxnSpMkLst>
        </pc:cxnChg>
        <pc:cxnChg chg="add">
          <ac:chgData name="Christopher  Clannachan" userId="dd8963bf-c00e-4198-907d-17c0c1fbb50b" providerId="ADAL" clId="{254BE264-0066-4A1F-A5FD-09E0EBF3B571}" dt="2023-03-28T14:01:17.676" v="66" actId="26606"/>
          <ac:cxnSpMkLst>
            <pc:docMk/>
            <pc:sldMk cId="43760808" sldId="396"/>
            <ac:cxnSpMk id="2069" creationId="{64FA5DFF-7FE6-4855-84E6-DFA78EE978BD}"/>
          </ac:cxnSpMkLst>
        </pc:cxnChg>
        <pc:cxnChg chg="add">
          <ac:chgData name="Christopher  Clannachan" userId="dd8963bf-c00e-4198-907d-17c0c1fbb50b" providerId="ADAL" clId="{254BE264-0066-4A1F-A5FD-09E0EBF3B571}" dt="2023-03-28T14:01:17.676" v="66" actId="26606"/>
          <ac:cxnSpMkLst>
            <pc:docMk/>
            <pc:sldMk cId="43760808" sldId="396"/>
            <ac:cxnSpMk id="2071" creationId="{2AFD8CBA-54A3-4363-991B-B9C631BBFA74}"/>
          </ac:cxnSpMkLst>
        </pc:cxnChg>
      </pc:sldChg>
      <pc:sldChg chg="delSp modSp add del mod delAnim">
        <pc:chgData name="Christopher  Clannachan" userId="dd8963bf-c00e-4198-907d-17c0c1fbb50b" providerId="ADAL" clId="{254BE264-0066-4A1F-A5FD-09E0EBF3B571}" dt="2023-03-28T14:11:46.073" v="142" actId="47"/>
        <pc:sldMkLst>
          <pc:docMk/>
          <pc:sldMk cId="554990373" sldId="398"/>
        </pc:sldMkLst>
        <pc:spChg chg="mod">
          <ac:chgData name="Christopher  Clannachan" userId="dd8963bf-c00e-4198-907d-17c0c1fbb50b" providerId="ADAL" clId="{254BE264-0066-4A1F-A5FD-09E0EBF3B571}" dt="2023-03-28T14:08:34.886" v="95" actId="14100"/>
          <ac:spMkLst>
            <pc:docMk/>
            <pc:sldMk cId="554990373" sldId="398"/>
            <ac:spMk id="2" creationId="{42F604A6-337D-80CE-74F9-9B3E1825DE01}"/>
          </ac:spMkLst>
        </pc:spChg>
        <pc:picChg chg="del">
          <ac:chgData name="Christopher  Clannachan" userId="dd8963bf-c00e-4198-907d-17c0c1fbb50b" providerId="ADAL" clId="{254BE264-0066-4A1F-A5FD-09E0EBF3B571}" dt="2023-03-28T14:08:36.376" v="96" actId="478"/>
          <ac:picMkLst>
            <pc:docMk/>
            <pc:sldMk cId="554990373" sldId="398"/>
            <ac:picMk id="7" creationId="{B2B998CF-33B4-C586-94E7-68EBB68BDACD}"/>
          </ac:picMkLst>
        </pc:picChg>
      </pc:sldChg>
    </pc:docChg>
  </pc:docChgLst>
  <pc:docChgLst>
    <pc:chgData name="Christopher  Clannachan" userId="dd8963bf-c00e-4198-907d-17c0c1fbb50b" providerId="ADAL" clId="{50AC2536-505C-4C5F-A0E8-1F244DCA2164}"/>
    <pc:docChg chg="undo custSel addSld delSld modSld sldOrd">
      <pc:chgData name="Christopher  Clannachan" userId="dd8963bf-c00e-4198-907d-17c0c1fbb50b" providerId="ADAL" clId="{50AC2536-505C-4C5F-A0E8-1F244DCA2164}" dt="2022-11-08T10:43:07.372" v="2545" actId="20577"/>
      <pc:docMkLst>
        <pc:docMk/>
      </pc:docMkLst>
      <pc:sldChg chg="modSp mod">
        <pc:chgData name="Christopher  Clannachan" userId="dd8963bf-c00e-4198-907d-17c0c1fbb50b" providerId="ADAL" clId="{50AC2536-505C-4C5F-A0E8-1F244DCA2164}" dt="2022-11-07T15:51:07.520" v="842" actId="20577"/>
        <pc:sldMkLst>
          <pc:docMk/>
          <pc:sldMk cId="3653057472" sldId="256"/>
        </pc:sldMkLst>
        <pc:spChg chg="mod">
          <ac:chgData name="Christopher  Clannachan" userId="dd8963bf-c00e-4198-907d-17c0c1fbb50b" providerId="ADAL" clId="{50AC2536-505C-4C5F-A0E8-1F244DCA2164}" dt="2022-11-03T13:41:26.894" v="17" actId="20577"/>
          <ac:spMkLst>
            <pc:docMk/>
            <pc:sldMk cId="3653057472" sldId="256"/>
            <ac:spMk id="2" creationId="{34470DA7-6222-6B05-D9EE-D7D576B7BC95}"/>
          </ac:spMkLst>
        </pc:spChg>
        <pc:spChg chg="mod">
          <ac:chgData name="Christopher  Clannachan" userId="dd8963bf-c00e-4198-907d-17c0c1fbb50b" providerId="ADAL" clId="{50AC2536-505C-4C5F-A0E8-1F244DCA2164}" dt="2022-11-07T15:51:07.520" v="842" actId="20577"/>
          <ac:spMkLst>
            <pc:docMk/>
            <pc:sldMk cId="3653057472" sldId="256"/>
            <ac:spMk id="3" creationId="{D43A6C11-C6DC-FC15-3106-7506BCB433BB}"/>
          </ac:spMkLst>
        </pc:spChg>
      </pc:sldChg>
      <pc:sldChg chg="del">
        <pc:chgData name="Christopher  Clannachan" userId="dd8963bf-c00e-4198-907d-17c0c1fbb50b" providerId="ADAL" clId="{50AC2536-505C-4C5F-A0E8-1F244DCA2164}" dt="2022-11-07T19:40:38.881" v="1845" actId="47"/>
        <pc:sldMkLst>
          <pc:docMk/>
          <pc:sldMk cId="3059549938" sldId="257"/>
        </pc:sldMkLst>
      </pc:sldChg>
      <pc:sldChg chg="addSp modSp mod">
        <pc:chgData name="Christopher  Clannachan" userId="dd8963bf-c00e-4198-907d-17c0c1fbb50b" providerId="ADAL" clId="{50AC2536-505C-4C5F-A0E8-1F244DCA2164}" dt="2022-11-03T13:45:25.770" v="257" actId="1076"/>
        <pc:sldMkLst>
          <pc:docMk/>
          <pc:sldMk cId="3037406103" sldId="258"/>
        </pc:sldMkLst>
        <pc:spChg chg="mod">
          <ac:chgData name="Christopher  Clannachan" userId="dd8963bf-c00e-4198-907d-17c0c1fbb50b" providerId="ADAL" clId="{50AC2536-505C-4C5F-A0E8-1F244DCA2164}" dt="2022-11-03T13:42:32.159" v="30" actId="403"/>
          <ac:spMkLst>
            <pc:docMk/>
            <pc:sldMk cId="3037406103" sldId="258"/>
            <ac:spMk id="3" creationId="{45D19BAF-A476-FD70-BFF2-9B1C09EB75C5}"/>
          </ac:spMkLst>
        </pc:spChg>
        <pc:spChg chg="add mod">
          <ac:chgData name="Christopher  Clannachan" userId="dd8963bf-c00e-4198-907d-17c0c1fbb50b" providerId="ADAL" clId="{50AC2536-505C-4C5F-A0E8-1F244DCA2164}" dt="2022-11-03T13:43:27.552" v="111" actId="692"/>
          <ac:spMkLst>
            <pc:docMk/>
            <pc:sldMk cId="3037406103" sldId="258"/>
            <ac:spMk id="4" creationId="{6DD6B4F9-398E-7BAE-FC73-38159D679E36}"/>
          </ac:spMkLst>
        </pc:spChg>
        <pc:spChg chg="add mod">
          <ac:chgData name="Christopher  Clannachan" userId="dd8963bf-c00e-4198-907d-17c0c1fbb50b" providerId="ADAL" clId="{50AC2536-505C-4C5F-A0E8-1F244DCA2164}" dt="2022-11-03T13:45:25.770" v="257" actId="1076"/>
          <ac:spMkLst>
            <pc:docMk/>
            <pc:sldMk cId="3037406103" sldId="258"/>
            <ac:spMk id="5" creationId="{C39C1C62-4249-83E2-FFE5-F678111331D6}"/>
          </ac:spMkLst>
        </pc:spChg>
      </pc:sldChg>
      <pc:sldChg chg="del">
        <pc:chgData name="Christopher  Clannachan" userId="dd8963bf-c00e-4198-907d-17c0c1fbb50b" providerId="ADAL" clId="{50AC2536-505C-4C5F-A0E8-1F244DCA2164}" dt="2022-11-03T13:46:01.231" v="266" actId="47"/>
        <pc:sldMkLst>
          <pc:docMk/>
          <pc:sldMk cId="1217251806" sldId="259"/>
        </pc:sldMkLst>
      </pc:sldChg>
      <pc:sldChg chg="del">
        <pc:chgData name="Christopher  Clannachan" userId="dd8963bf-c00e-4198-907d-17c0c1fbb50b" providerId="ADAL" clId="{50AC2536-505C-4C5F-A0E8-1F244DCA2164}" dt="2022-11-07T19:40:38.881" v="1845" actId="47"/>
        <pc:sldMkLst>
          <pc:docMk/>
          <pc:sldMk cId="176321121" sldId="260"/>
        </pc:sldMkLst>
      </pc:sldChg>
      <pc:sldChg chg="del">
        <pc:chgData name="Christopher  Clannachan" userId="dd8963bf-c00e-4198-907d-17c0c1fbb50b" providerId="ADAL" clId="{50AC2536-505C-4C5F-A0E8-1F244DCA2164}" dt="2022-11-07T19:40:38.881" v="1845" actId="47"/>
        <pc:sldMkLst>
          <pc:docMk/>
          <pc:sldMk cId="3868558821" sldId="261"/>
        </pc:sldMkLst>
      </pc:sldChg>
      <pc:sldChg chg="modSp del mod">
        <pc:chgData name="Christopher  Clannachan" userId="dd8963bf-c00e-4198-907d-17c0c1fbb50b" providerId="ADAL" clId="{50AC2536-505C-4C5F-A0E8-1F244DCA2164}" dt="2022-11-07T19:40:38.881" v="1845" actId="47"/>
        <pc:sldMkLst>
          <pc:docMk/>
          <pc:sldMk cId="3871577585" sldId="265"/>
        </pc:sldMkLst>
        <pc:spChg chg="mod">
          <ac:chgData name="Christopher  Clannachan" userId="dd8963bf-c00e-4198-907d-17c0c1fbb50b" providerId="ADAL" clId="{50AC2536-505C-4C5F-A0E8-1F244DCA2164}" dt="2022-11-07T15:59:30.703" v="1214" actId="20577"/>
          <ac:spMkLst>
            <pc:docMk/>
            <pc:sldMk cId="3871577585" sldId="265"/>
            <ac:spMk id="2" creationId="{6019791B-FDC7-2B2E-1FFB-EFBA1368CD6C}"/>
          </ac:spMkLst>
        </pc:spChg>
        <pc:spChg chg="mod">
          <ac:chgData name="Christopher  Clannachan" userId="dd8963bf-c00e-4198-907d-17c0c1fbb50b" providerId="ADAL" clId="{50AC2536-505C-4C5F-A0E8-1F244DCA2164}" dt="2022-11-07T15:59:13.660" v="1212" actId="14100"/>
          <ac:spMkLst>
            <pc:docMk/>
            <pc:sldMk cId="3871577585" sldId="265"/>
            <ac:spMk id="4" creationId="{1E5C0B16-412F-21DC-0449-6F579EB19938}"/>
          </ac:spMkLst>
        </pc:spChg>
        <pc:spChg chg="mod">
          <ac:chgData name="Christopher  Clannachan" userId="dd8963bf-c00e-4198-907d-17c0c1fbb50b" providerId="ADAL" clId="{50AC2536-505C-4C5F-A0E8-1F244DCA2164}" dt="2022-11-07T15:58:35.425" v="1131" actId="20577"/>
          <ac:spMkLst>
            <pc:docMk/>
            <pc:sldMk cId="3871577585" sldId="265"/>
            <ac:spMk id="8" creationId="{52B63B34-311F-BFFC-ECDD-73DA1A2AB962}"/>
          </ac:spMkLst>
        </pc:spChg>
        <pc:spChg chg="mod">
          <ac:chgData name="Christopher  Clannachan" userId="dd8963bf-c00e-4198-907d-17c0c1fbb50b" providerId="ADAL" clId="{50AC2536-505C-4C5F-A0E8-1F244DCA2164}" dt="2022-11-07T15:58:40.596" v="1152" actId="20577"/>
          <ac:spMkLst>
            <pc:docMk/>
            <pc:sldMk cId="3871577585" sldId="265"/>
            <ac:spMk id="9" creationId="{C3AEC47A-5909-8C8E-F874-60B11B129952}"/>
          </ac:spMkLst>
        </pc:spChg>
      </pc:sldChg>
      <pc:sldChg chg="del">
        <pc:chgData name="Christopher  Clannachan" userId="dd8963bf-c00e-4198-907d-17c0c1fbb50b" providerId="ADAL" clId="{50AC2536-505C-4C5F-A0E8-1F244DCA2164}" dt="2022-11-07T19:40:38.881" v="1845" actId="47"/>
        <pc:sldMkLst>
          <pc:docMk/>
          <pc:sldMk cId="1732681221" sldId="266"/>
        </pc:sldMkLst>
      </pc:sldChg>
      <pc:sldChg chg="add">
        <pc:chgData name="Christopher  Clannachan" userId="dd8963bf-c00e-4198-907d-17c0c1fbb50b" providerId="ADAL" clId="{50AC2536-505C-4C5F-A0E8-1F244DCA2164}" dt="2022-11-07T19:46:53.897" v="1894"/>
        <pc:sldMkLst>
          <pc:docMk/>
          <pc:sldMk cId="3530775318" sldId="269"/>
        </pc:sldMkLst>
      </pc:sldChg>
      <pc:sldChg chg="del">
        <pc:chgData name="Christopher  Clannachan" userId="dd8963bf-c00e-4198-907d-17c0c1fbb50b" providerId="ADAL" clId="{50AC2536-505C-4C5F-A0E8-1F244DCA2164}" dt="2022-11-07T19:40:38.881" v="1845" actId="47"/>
        <pc:sldMkLst>
          <pc:docMk/>
          <pc:sldMk cId="2833120873" sldId="270"/>
        </pc:sldMkLst>
      </pc:sldChg>
      <pc:sldChg chg="del">
        <pc:chgData name="Christopher  Clannachan" userId="dd8963bf-c00e-4198-907d-17c0c1fbb50b" providerId="ADAL" clId="{50AC2536-505C-4C5F-A0E8-1F244DCA2164}" dt="2022-11-07T19:40:38.881" v="1845" actId="47"/>
        <pc:sldMkLst>
          <pc:docMk/>
          <pc:sldMk cId="713068006" sldId="271"/>
        </pc:sldMkLst>
      </pc:sldChg>
      <pc:sldChg chg="modSp add ord">
        <pc:chgData name="Christopher  Clannachan" userId="dd8963bf-c00e-4198-907d-17c0c1fbb50b" providerId="ADAL" clId="{50AC2536-505C-4C5F-A0E8-1F244DCA2164}" dt="2022-11-07T19:45:06.066" v="1871" actId="20577"/>
        <pc:sldMkLst>
          <pc:docMk/>
          <pc:sldMk cId="4064948462" sldId="272"/>
        </pc:sldMkLst>
        <pc:spChg chg="mod">
          <ac:chgData name="Christopher  Clannachan" userId="dd8963bf-c00e-4198-907d-17c0c1fbb50b" providerId="ADAL" clId="{50AC2536-505C-4C5F-A0E8-1F244DCA2164}" dt="2022-11-07T19:45:06.066" v="1871" actId="20577"/>
          <ac:spMkLst>
            <pc:docMk/>
            <pc:sldMk cId="4064948462" sldId="272"/>
            <ac:spMk id="9" creationId="{7D9CAE37-E7AA-FE3F-F483-7F8BC5A2652C}"/>
          </ac:spMkLst>
        </pc:spChg>
      </pc:sldChg>
      <pc:sldChg chg="del">
        <pc:chgData name="Christopher  Clannachan" userId="dd8963bf-c00e-4198-907d-17c0c1fbb50b" providerId="ADAL" clId="{50AC2536-505C-4C5F-A0E8-1F244DCA2164}" dt="2022-11-07T19:40:38.881" v="1845" actId="47"/>
        <pc:sldMkLst>
          <pc:docMk/>
          <pc:sldMk cId="788048554" sldId="273"/>
        </pc:sldMkLst>
      </pc:sldChg>
      <pc:sldChg chg="del">
        <pc:chgData name="Christopher  Clannachan" userId="dd8963bf-c00e-4198-907d-17c0c1fbb50b" providerId="ADAL" clId="{50AC2536-505C-4C5F-A0E8-1F244DCA2164}" dt="2022-11-07T15:58:20.961" v="1103" actId="47"/>
        <pc:sldMkLst>
          <pc:docMk/>
          <pc:sldMk cId="3202490964" sldId="276"/>
        </pc:sldMkLst>
      </pc:sldChg>
      <pc:sldChg chg="del">
        <pc:chgData name="Christopher  Clannachan" userId="dd8963bf-c00e-4198-907d-17c0c1fbb50b" providerId="ADAL" clId="{50AC2536-505C-4C5F-A0E8-1F244DCA2164}" dt="2022-11-03T13:48:09.879" v="456" actId="47"/>
        <pc:sldMkLst>
          <pc:docMk/>
          <pc:sldMk cId="323825420" sldId="277"/>
        </pc:sldMkLst>
      </pc:sldChg>
      <pc:sldChg chg="del">
        <pc:chgData name="Christopher  Clannachan" userId="dd8963bf-c00e-4198-907d-17c0c1fbb50b" providerId="ADAL" clId="{50AC2536-505C-4C5F-A0E8-1F244DCA2164}" dt="2022-11-07T16:00:33.311" v="1222" actId="47"/>
        <pc:sldMkLst>
          <pc:docMk/>
          <pc:sldMk cId="926828796" sldId="279"/>
        </pc:sldMkLst>
      </pc:sldChg>
      <pc:sldChg chg="del">
        <pc:chgData name="Christopher  Clannachan" userId="dd8963bf-c00e-4198-907d-17c0c1fbb50b" providerId="ADAL" clId="{50AC2536-505C-4C5F-A0E8-1F244DCA2164}" dt="2022-11-07T19:40:38.881" v="1845" actId="47"/>
        <pc:sldMkLst>
          <pc:docMk/>
          <pc:sldMk cId="204214173" sldId="280"/>
        </pc:sldMkLst>
      </pc:sldChg>
      <pc:sldChg chg="del">
        <pc:chgData name="Christopher  Clannachan" userId="dd8963bf-c00e-4198-907d-17c0c1fbb50b" providerId="ADAL" clId="{50AC2536-505C-4C5F-A0E8-1F244DCA2164}" dt="2022-11-07T19:40:38.881" v="1845" actId="47"/>
        <pc:sldMkLst>
          <pc:docMk/>
          <pc:sldMk cId="1517852043" sldId="282"/>
        </pc:sldMkLst>
      </pc:sldChg>
      <pc:sldChg chg="del">
        <pc:chgData name="Christopher  Clannachan" userId="dd8963bf-c00e-4198-907d-17c0c1fbb50b" providerId="ADAL" clId="{50AC2536-505C-4C5F-A0E8-1F244DCA2164}" dt="2022-11-07T19:40:38.881" v="1845" actId="47"/>
        <pc:sldMkLst>
          <pc:docMk/>
          <pc:sldMk cId="782364118" sldId="283"/>
        </pc:sldMkLst>
      </pc:sldChg>
      <pc:sldChg chg="del">
        <pc:chgData name="Christopher  Clannachan" userId="dd8963bf-c00e-4198-907d-17c0c1fbb50b" providerId="ADAL" clId="{50AC2536-505C-4C5F-A0E8-1F244DCA2164}" dt="2022-11-07T15:56:46.643" v="1097" actId="47"/>
        <pc:sldMkLst>
          <pc:docMk/>
          <pc:sldMk cId="2100665078" sldId="285"/>
        </pc:sldMkLst>
      </pc:sldChg>
      <pc:sldChg chg="del">
        <pc:chgData name="Christopher  Clannachan" userId="dd8963bf-c00e-4198-907d-17c0c1fbb50b" providerId="ADAL" clId="{50AC2536-505C-4C5F-A0E8-1F244DCA2164}" dt="2022-11-07T19:40:38.881" v="1845" actId="47"/>
        <pc:sldMkLst>
          <pc:docMk/>
          <pc:sldMk cId="2053289481" sldId="286"/>
        </pc:sldMkLst>
      </pc:sldChg>
      <pc:sldChg chg="del">
        <pc:chgData name="Christopher  Clannachan" userId="dd8963bf-c00e-4198-907d-17c0c1fbb50b" providerId="ADAL" clId="{50AC2536-505C-4C5F-A0E8-1F244DCA2164}" dt="2022-11-07T16:00:28.569" v="1221" actId="47"/>
        <pc:sldMkLst>
          <pc:docMk/>
          <pc:sldMk cId="3069318916" sldId="287"/>
        </pc:sldMkLst>
      </pc:sldChg>
      <pc:sldChg chg="modSp mod">
        <pc:chgData name="Christopher  Clannachan" userId="dd8963bf-c00e-4198-907d-17c0c1fbb50b" providerId="ADAL" clId="{50AC2536-505C-4C5F-A0E8-1F244DCA2164}" dt="2022-11-03T13:48:03.606" v="455" actId="20577"/>
        <pc:sldMkLst>
          <pc:docMk/>
          <pc:sldMk cId="181747618" sldId="348"/>
        </pc:sldMkLst>
        <pc:spChg chg="mod">
          <ac:chgData name="Christopher  Clannachan" userId="dd8963bf-c00e-4198-907d-17c0c1fbb50b" providerId="ADAL" clId="{50AC2536-505C-4C5F-A0E8-1F244DCA2164}" dt="2022-11-03T13:48:03.606" v="455" actId="20577"/>
          <ac:spMkLst>
            <pc:docMk/>
            <pc:sldMk cId="181747618" sldId="348"/>
            <ac:spMk id="2" creationId="{DB500895-FF56-C647-EC6E-88FE6B5E0A98}"/>
          </ac:spMkLst>
        </pc:spChg>
      </pc:sldChg>
      <pc:sldChg chg="modSp del mod">
        <pc:chgData name="Christopher  Clannachan" userId="dd8963bf-c00e-4198-907d-17c0c1fbb50b" providerId="ADAL" clId="{50AC2536-505C-4C5F-A0E8-1F244DCA2164}" dt="2022-11-07T17:15:22.743" v="1412" actId="47"/>
        <pc:sldMkLst>
          <pc:docMk/>
          <pc:sldMk cId="3648616399" sldId="349"/>
        </pc:sldMkLst>
        <pc:spChg chg="mod">
          <ac:chgData name="Christopher  Clannachan" userId="dd8963bf-c00e-4198-907d-17c0c1fbb50b" providerId="ADAL" clId="{50AC2536-505C-4C5F-A0E8-1F244DCA2164}" dt="2022-11-07T15:56:41.399" v="1096" actId="20577"/>
          <ac:spMkLst>
            <pc:docMk/>
            <pc:sldMk cId="3648616399" sldId="349"/>
            <ac:spMk id="2" creationId="{DB500895-FF56-C647-EC6E-88FE6B5E0A98}"/>
          </ac:spMkLst>
        </pc:spChg>
      </pc:sldChg>
      <pc:sldChg chg="del">
        <pc:chgData name="Christopher  Clannachan" userId="dd8963bf-c00e-4198-907d-17c0c1fbb50b" providerId="ADAL" clId="{50AC2536-505C-4C5F-A0E8-1F244DCA2164}" dt="2022-11-07T19:40:38.881" v="1845" actId="47"/>
        <pc:sldMkLst>
          <pc:docMk/>
          <pc:sldMk cId="3036256517" sldId="350"/>
        </pc:sldMkLst>
      </pc:sldChg>
      <pc:sldChg chg="del">
        <pc:chgData name="Christopher  Clannachan" userId="dd8963bf-c00e-4198-907d-17c0c1fbb50b" providerId="ADAL" clId="{50AC2536-505C-4C5F-A0E8-1F244DCA2164}" dt="2022-11-07T19:40:38.881" v="1845" actId="47"/>
        <pc:sldMkLst>
          <pc:docMk/>
          <pc:sldMk cId="1411693439" sldId="351"/>
        </pc:sldMkLst>
      </pc:sldChg>
      <pc:sldChg chg="del">
        <pc:chgData name="Christopher  Clannachan" userId="dd8963bf-c00e-4198-907d-17c0c1fbb50b" providerId="ADAL" clId="{50AC2536-505C-4C5F-A0E8-1F244DCA2164}" dt="2022-11-03T13:48:12.677" v="457" actId="47"/>
        <pc:sldMkLst>
          <pc:docMk/>
          <pc:sldMk cId="3276231507" sldId="352"/>
        </pc:sldMkLst>
      </pc:sldChg>
      <pc:sldChg chg="del">
        <pc:chgData name="Christopher  Clannachan" userId="dd8963bf-c00e-4198-907d-17c0c1fbb50b" providerId="ADAL" clId="{50AC2536-505C-4C5F-A0E8-1F244DCA2164}" dt="2022-11-07T19:40:38.881" v="1845" actId="47"/>
        <pc:sldMkLst>
          <pc:docMk/>
          <pc:sldMk cId="4128463250" sldId="353"/>
        </pc:sldMkLst>
      </pc:sldChg>
      <pc:sldChg chg="modSp add mod">
        <pc:chgData name="Christopher  Clannachan" userId="dd8963bf-c00e-4198-907d-17c0c1fbb50b" providerId="ADAL" clId="{50AC2536-505C-4C5F-A0E8-1F244DCA2164}" dt="2022-11-07T17:55:18.964" v="1637" actId="20577"/>
        <pc:sldMkLst>
          <pc:docMk/>
          <pc:sldMk cId="572128089" sldId="354"/>
        </pc:sldMkLst>
        <pc:spChg chg="mod">
          <ac:chgData name="Christopher  Clannachan" userId="dd8963bf-c00e-4198-907d-17c0c1fbb50b" providerId="ADAL" clId="{50AC2536-505C-4C5F-A0E8-1F244DCA2164}" dt="2022-11-03T13:45:40.802" v="265" actId="20577"/>
          <ac:spMkLst>
            <pc:docMk/>
            <pc:sldMk cId="572128089" sldId="354"/>
            <ac:spMk id="2" creationId="{105CDD60-3659-FF2A-345C-FAB5BC34D036}"/>
          </ac:spMkLst>
        </pc:spChg>
        <pc:spChg chg="mod">
          <ac:chgData name="Christopher  Clannachan" userId="dd8963bf-c00e-4198-907d-17c0c1fbb50b" providerId="ADAL" clId="{50AC2536-505C-4C5F-A0E8-1F244DCA2164}" dt="2022-11-07T17:55:18.964" v="1637" actId="20577"/>
          <ac:spMkLst>
            <pc:docMk/>
            <pc:sldMk cId="572128089" sldId="354"/>
            <ac:spMk id="3" creationId="{45D19BAF-A476-FD70-BFF2-9B1C09EB75C5}"/>
          </ac:spMkLst>
        </pc:spChg>
      </pc:sldChg>
      <pc:sldChg chg="modSp add mod ord">
        <pc:chgData name="Christopher  Clannachan" userId="dd8963bf-c00e-4198-907d-17c0c1fbb50b" providerId="ADAL" clId="{50AC2536-505C-4C5F-A0E8-1F244DCA2164}" dt="2022-11-07T17:15:25.636" v="1414" actId="20577"/>
        <pc:sldMkLst>
          <pc:docMk/>
          <pc:sldMk cId="3171852263" sldId="355"/>
        </pc:sldMkLst>
        <pc:spChg chg="mod">
          <ac:chgData name="Christopher  Clannachan" userId="dd8963bf-c00e-4198-907d-17c0c1fbb50b" providerId="ADAL" clId="{50AC2536-505C-4C5F-A0E8-1F244DCA2164}" dt="2022-11-07T17:15:25.636" v="1414" actId="20577"/>
          <ac:spMkLst>
            <pc:docMk/>
            <pc:sldMk cId="3171852263" sldId="355"/>
            <ac:spMk id="2" creationId="{DB500895-FF56-C647-EC6E-88FE6B5E0A98}"/>
          </ac:spMkLst>
        </pc:spChg>
      </pc:sldChg>
      <pc:sldChg chg="modSp add mod">
        <pc:chgData name="Christopher  Clannachan" userId="dd8963bf-c00e-4198-907d-17c0c1fbb50b" providerId="ADAL" clId="{50AC2536-505C-4C5F-A0E8-1F244DCA2164}" dt="2022-11-07T17:15:47.461" v="1424" actId="20577"/>
        <pc:sldMkLst>
          <pc:docMk/>
          <pc:sldMk cId="2189343716" sldId="356"/>
        </pc:sldMkLst>
        <pc:spChg chg="mod">
          <ac:chgData name="Christopher  Clannachan" userId="dd8963bf-c00e-4198-907d-17c0c1fbb50b" providerId="ADAL" clId="{50AC2536-505C-4C5F-A0E8-1F244DCA2164}" dt="2022-11-07T17:15:47.461" v="1424" actId="20577"/>
          <ac:spMkLst>
            <pc:docMk/>
            <pc:sldMk cId="2189343716" sldId="356"/>
            <ac:spMk id="2" creationId="{DB500895-FF56-C647-EC6E-88FE6B5E0A98}"/>
          </ac:spMkLst>
        </pc:spChg>
      </pc:sldChg>
      <pc:sldChg chg="add">
        <pc:chgData name="Christopher  Clannachan" userId="dd8963bf-c00e-4198-907d-17c0c1fbb50b" providerId="ADAL" clId="{50AC2536-505C-4C5F-A0E8-1F244DCA2164}" dt="2022-11-03T13:49:09.960" v="506"/>
        <pc:sldMkLst>
          <pc:docMk/>
          <pc:sldMk cId="3876088169" sldId="357"/>
        </pc:sldMkLst>
      </pc:sldChg>
      <pc:sldChg chg="add del">
        <pc:chgData name="Christopher  Clannachan" userId="dd8963bf-c00e-4198-907d-17c0c1fbb50b" providerId="ADAL" clId="{50AC2536-505C-4C5F-A0E8-1F244DCA2164}" dt="2022-11-07T19:44:26.425" v="1858" actId="47"/>
        <pc:sldMkLst>
          <pc:docMk/>
          <pc:sldMk cId="1557419172" sldId="358"/>
        </pc:sldMkLst>
      </pc:sldChg>
      <pc:sldChg chg="addSp delSp modSp add mod delAnim modAnim">
        <pc:chgData name="Christopher  Clannachan" userId="dd8963bf-c00e-4198-907d-17c0c1fbb50b" providerId="ADAL" clId="{50AC2536-505C-4C5F-A0E8-1F244DCA2164}" dt="2022-11-07T19:43:47.020" v="1857" actId="20577"/>
        <pc:sldMkLst>
          <pc:docMk/>
          <pc:sldMk cId="300885995" sldId="359"/>
        </pc:sldMkLst>
        <pc:spChg chg="mod">
          <ac:chgData name="Christopher  Clannachan" userId="dd8963bf-c00e-4198-907d-17c0c1fbb50b" providerId="ADAL" clId="{50AC2536-505C-4C5F-A0E8-1F244DCA2164}" dt="2022-11-03T13:51:53.016" v="549" actId="20577"/>
          <ac:spMkLst>
            <pc:docMk/>
            <pc:sldMk cId="300885995" sldId="359"/>
            <ac:spMk id="2" creationId="{105CDD60-3659-FF2A-345C-FAB5BC34D036}"/>
          </ac:spMkLst>
        </pc:spChg>
        <pc:spChg chg="add mod">
          <ac:chgData name="Christopher  Clannachan" userId="dd8963bf-c00e-4198-907d-17c0c1fbb50b" providerId="ADAL" clId="{50AC2536-505C-4C5F-A0E8-1F244DCA2164}" dt="2022-11-07T15:36:19.804" v="575" actId="1076"/>
          <ac:spMkLst>
            <pc:docMk/>
            <pc:sldMk cId="300885995" sldId="359"/>
            <ac:spMk id="4" creationId="{32EF256D-6B22-125D-7731-322870F1895C}"/>
          </ac:spMkLst>
        </pc:spChg>
        <pc:spChg chg="add mod">
          <ac:chgData name="Christopher  Clannachan" userId="dd8963bf-c00e-4198-907d-17c0c1fbb50b" providerId="ADAL" clId="{50AC2536-505C-4C5F-A0E8-1F244DCA2164}" dt="2022-11-07T15:45:24.266" v="816" actId="1076"/>
          <ac:spMkLst>
            <pc:docMk/>
            <pc:sldMk cId="300885995" sldId="359"/>
            <ac:spMk id="5" creationId="{B8DC5278-EDE0-1226-5F1A-288F3306B286}"/>
          </ac:spMkLst>
        </pc:spChg>
        <pc:spChg chg="mod">
          <ac:chgData name="Christopher  Clannachan" userId="dd8963bf-c00e-4198-907d-17c0c1fbb50b" providerId="ADAL" clId="{50AC2536-505C-4C5F-A0E8-1F244DCA2164}" dt="2022-11-03T13:51:40.305" v="542" actId="20577"/>
          <ac:spMkLst>
            <pc:docMk/>
            <pc:sldMk cId="300885995" sldId="359"/>
            <ac:spMk id="6" creationId="{D1381B56-DAA7-34D5-EE02-19648F77F658}"/>
          </ac:spMkLst>
        </pc:spChg>
        <pc:spChg chg="add mod">
          <ac:chgData name="Christopher  Clannachan" userId="dd8963bf-c00e-4198-907d-17c0c1fbb50b" providerId="ADAL" clId="{50AC2536-505C-4C5F-A0E8-1F244DCA2164}" dt="2022-11-07T15:55:29.902" v="1086" actId="1076"/>
          <ac:spMkLst>
            <pc:docMk/>
            <pc:sldMk cId="300885995" sldId="359"/>
            <ac:spMk id="7" creationId="{0E6FEA0A-D6FF-FA9B-59E9-64A1FB92CD9C}"/>
          </ac:spMkLst>
        </pc:spChg>
        <pc:spChg chg="del">
          <ac:chgData name="Christopher  Clannachan" userId="dd8963bf-c00e-4198-907d-17c0c1fbb50b" providerId="ADAL" clId="{50AC2536-505C-4C5F-A0E8-1F244DCA2164}" dt="2022-11-03T13:51:30.263" v="529" actId="478"/>
          <ac:spMkLst>
            <pc:docMk/>
            <pc:sldMk cId="300885995" sldId="359"/>
            <ac:spMk id="7" creationId="{F99EED1B-C582-D214-5C29-1678D7CE321E}"/>
          </ac:spMkLst>
        </pc:spChg>
        <pc:spChg chg="del">
          <ac:chgData name="Christopher  Clannachan" userId="dd8963bf-c00e-4198-907d-17c0c1fbb50b" providerId="ADAL" clId="{50AC2536-505C-4C5F-A0E8-1F244DCA2164}" dt="2022-11-03T13:51:32.587" v="530" actId="478"/>
          <ac:spMkLst>
            <pc:docMk/>
            <pc:sldMk cId="300885995" sldId="359"/>
            <ac:spMk id="8" creationId="{5145436B-8006-80DA-B17C-5508D9B83557}"/>
          </ac:spMkLst>
        </pc:spChg>
        <pc:spChg chg="add mod">
          <ac:chgData name="Christopher  Clannachan" userId="dd8963bf-c00e-4198-907d-17c0c1fbb50b" providerId="ADAL" clId="{50AC2536-505C-4C5F-A0E8-1F244DCA2164}" dt="2022-11-07T15:44:35.492" v="711" actId="313"/>
          <ac:spMkLst>
            <pc:docMk/>
            <pc:sldMk cId="300885995" sldId="359"/>
            <ac:spMk id="8" creationId="{D8B26001-BDA7-40B5-E54B-C7A62398FBC0}"/>
          </ac:spMkLst>
        </pc:spChg>
        <pc:spChg chg="add mod">
          <ac:chgData name="Christopher  Clannachan" userId="dd8963bf-c00e-4198-907d-17c0c1fbb50b" providerId="ADAL" clId="{50AC2536-505C-4C5F-A0E8-1F244DCA2164}" dt="2022-11-07T15:54:20.084" v="1075" actId="14100"/>
          <ac:spMkLst>
            <pc:docMk/>
            <pc:sldMk cId="300885995" sldId="359"/>
            <ac:spMk id="9" creationId="{6E7C7D41-1AE4-28BA-6E8B-6BE841396E9F}"/>
          </ac:spMkLst>
        </pc:spChg>
        <pc:spChg chg="del">
          <ac:chgData name="Christopher  Clannachan" userId="dd8963bf-c00e-4198-907d-17c0c1fbb50b" providerId="ADAL" clId="{50AC2536-505C-4C5F-A0E8-1F244DCA2164}" dt="2022-11-03T13:51:45.356" v="543" actId="478"/>
          <ac:spMkLst>
            <pc:docMk/>
            <pc:sldMk cId="300885995" sldId="359"/>
            <ac:spMk id="9" creationId="{832531DD-0396-FFC3-E59C-F967B538DE1F}"/>
          </ac:spMkLst>
        </pc:spChg>
        <pc:spChg chg="add mod">
          <ac:chgData name="Christopher  Clannachan" userId="dd8963bf-c00e-4198-907d-17c0c1fbb50b" providerId="ADAL" clId="{50AC2536-505C-4C5F-A0E8-1F244DCA2164}" dt="2022-11-07T15:54:44.021" v="1085" actId="20577"/>
          <ac:spMkLst>
            <pc:docMk/>
            <pc:sldMk cId="300885995" sldId="359"/>
            <ac:spMk id="10" creationId="{ADE58B2C-C06F-F78E-A24D-147D8CF8AEE4}"/>
          </ac:spMkLst>
        </pc:spChg>
        <pc:graphicFrameChg chg="add mod modGraphic">
          <ac:chgData name="Christopher  Clannachan" userId="dd8963bf-c00e-4198-907d-17c0c1fbb50b" providerId="ADAL" clId="{50AC2536-505C-4C5F-A0E8-1F244DCA2164}" dt="2022-11-07T19:43:47.020" v="1857" actId="20577"/>
          <ac:graphicFrameMkLst>
            <pc:docMk/>
            <pc:sldMk cId="300885995" sldId="359"/>
            <ac:graphicFrameMk id="3" creationId="{8D225FE3-E84D-613D-CD40-CD34EC1DA5A9}"/>
          </ac:graphicFrameMkLst>
        </pc:graphicFrameChg>
        <pc:picChg chg="add del">
          <ac:chgData name="Christopher  Clannachan" userId="dd8963bf-c00e-4198-907d-17c0c1fbb50b" providerId="ADAL" clId="{50AC2536-505C-4C5F-A0E8-1F244DCA2164}" dt="2022-11-03T13:51:15.665" v="525" actId="478"/>
          <ac:picMkLst>
            <pc:docMk/>
            <pc:sldMk cId="300885995" sldId="359"/>
            <ac:picMk id="1026" creationId="{3296E44A-EB34-C875-5712-55AF89D68719}"/>
          </ac:picMkLst>
        </pc:picChg>
        <pc:picChg chg="add mod">
          <ac:chgData name="Christopher  Clannachan" userId="dd8963bf-c00e-4198-907d-17c0c1fbb50b" providerId="ADAL" clId="{50AC2536-505C-4C5F-A0E8-1F244DCA2164}" dt="2022-11-07T15:35:36.851" v="554" actId="1076"/>
          <ac:picMkLst>
            <pc:docMk/>
            <pc:sldMk cId="300885995" sldId="359"/>
            <ac:picMk id="1028" creationId="{590C3F82-8BA4-0071-AEA6-72AE8003AA2F}"/>
          </ac:picMkLst>
        </pc:picChg>
        <pc:picChg chg="del">
          <ac:chgData name="Christopher  Clannachan" userId="dd8963bf-c00e-4198-907d-17c0c1fbb50b" providerId="ADAL" clId="{50AC2536-505C-4C5F-A0E8-1F244DCA2164}" dt="2022-11-03T13:51:15.665" v="525" actId="478"/>
          <ac:picMkLst>
            <pc:docMk/>
            <pc:sldMk cId="300885995" sldId="359"/>
            <ac:picMk id="7170" creationId="{DDA26133-2CE6-5628-0F3A-37DD47C8BC8B}"/>
          </ac:picMkLst>
        </pc:picChg>
      </pc:sldChg>
      <pc:sldChg chg="add del">
        <pc:chgData name="Christopher  Clannachan" userId="dd8963bf-c00e-4198-907d-17c0c1fbb50b" providerId="ADAL" clId="{50AC2536-505C-4C5F-A0E8-1F244DCA2164}" dt="2022-11-07T15:50:32.455" v="833" actId="47"/>
        <pc:sldMkLst>
          <pc:docMk/>
          <pc:sldMk cId="1667482592" sldId="360"/>
        </pc:sldMkLst>
      </pc:sldChg>
      <pc:sldChg chg="addSp modSp add mod">
        <pc:chgData name="Christopher  Clannachan" userId="dd8963bf-c00e-4198-907d-17c0c1fbb50b" providerId="ADAL" clId="{50AC2536-505C-4C5F-A0E8-1F244DCA2164}" dt="2022-11-07T18:02:42.739" v="1643" actId="1076"/>
        <pc:sldMkLst>
          <pc:docMk/>
          <pc:sldMk cId="2114890176" sldId="360"/>
        </pc:sldMkLst>
        <pc:spChg chg="mod">
          <ac:chgData name="Christopher  Clannachan" userId="dd8963bf-c00e-4198-907d-17c0c1fbb50b" providerId="ADAL" clId="{50AC2536-505C-4C5F-A0E8-1F244DCA2164}" dt="2022-11-07T17:15:29.311" v="1416" actId="20577"/>
          <ac:spMkLst>
            <pc:docMk/>
            <pc:sldMk cId="2114890176" sldId="360"/>
            <ac:spMk id="2" creationId="{4D5BC417-BC02-A4E6-99C5-6472715316C4}"/>
          </ac:spMkLst>
        </pc:spChg>
        <pc:picChg chg="add mod">
          <ac:chgData name="Christopher  Clannachan" userId="dd8963bf-c00e-4198-907d-17c0c1fbb50b" providerId="ADAL" clId="{50AC2536-505C-4C5F-A0E8-1F244DCA2164}" dt="2022-11-07T18:02:42.739" v="1643" actId="1076"/>
          <ac:picMkLst>
            <pc:docMk/>
            <pc:sldMk cId="2114890176" sldId="360"/>
            <ac:picMk id="5122" creationId="{DFD840F8-0DE1-A798-16E8-6F6B65CE2954}"/>
          </ac:picMkLst>
        </pc:picChg>
      </pc:sldChg>
      <pc:sldChg chg="addSp delSp modSp add mod">
        <pc:chgData name="Christopher  Clannachan" userId="dd8963bf-c00e-4198-907d-17c0c1fbb50b" providerId="ADAL" clId="{50AC2536-505C-4C5F-A0E8-1F244DCA2164}" dt="2022-11-07T18:30:31.999" v="1774" actId="1076"/>
        <pc:sldMkLst>
          <pc:docMk/>
          <pc:sldMk cId="152545816" sldId="361"/>
        </pc:sldMkLst>
        <pc:spChg chg="mod">
          <ac:chgData name="Christopher  Clannachan" userId="dd8963bf-c00e-4198-907d-17c0c1fbb50b" providerId="ADAL" clId="{50AC2536-505C-4C5F-A0E8-1F244DCA2164}" dt="2022-11-07T17:15:32.677" v="1418" actId="20577"/>
          <ac:spMkLst>
            <pc:docMk/>
            <pc:sldMk cId="152545816" sldId="361"/>
            <ac:spMk id="2" creationId="{4D5BC417-BC02-A4E6-99C5-6472715316C4}"/>
          </ac:spMkLst>
        </pc:spChg>
        <pc:spChg chg="mod">
          <ac:chgData name="Christopher  Clannachan" userId="dd8963bf-c00e-4198-907d-17c0c1fbb50b" providerId="ADAL" clId="{50AC2536-505C-4C5F-A0E8-1F244DCA2164}" dt="2022-11-07T18:30:16.313" v="1766" actId="1076"/>
          <ac:spMkLst>
            <pc:docMk/>
            <pc:sldMk cId="152545816" sldId="361"/>
            <ac:spMk id="10" creationId="{9555C2B5-7851-8829-D2B0-677606934C38}"/>
          </ac:spMkLst>
        </pc:spChg>
        <pc:picChg chg="add del mod">
          <ac:chgData name="Christopher  Clannachan" userId="dd8963bf-c00e-4198-907d-17c0c1fbb50b" providerId="ADAL" clId="{50AC2536-505C-4C5F-A0E8-1F244DCA2164}" dt="2022-11-07T18:30:18.090" v="1767"/>
          <ac:picMkLst>
            <pc:docMk/>
            <pc:sldMk cId="152545816" sldId="361"/>
            <ac:picMk id="6146" creationId="{BB36A295-8997-CC3E-5338-29E4FF3FA51F}"/>
          </ac:picMkLst>
        </pc:picChg>
        <pc:picChg chg="add mod">
          <ac:chgData name="Christopher  Clannachan" userId="dd8963bf-c00e-4198-907d-17c0c1fbb50b" providerId="ADAL" clId="{50AC2536-505C-4C5F-A0E8-1F244DCA2164}" dt="2022-11-07T18:30:31.999" v="1774" actId="1076"/>
          <ac:picMkLst>
            <pc:docMk/>
            <pc:sldMk cId="152545816" sldId="361"/>
            <ac:picMk id="6148" creationId="{9EA1736B-775E-401B-1C6B-093D6CFA0357}"/>
          </ac:picMkLst>
        </pc:picChg>
      </pc:sldChg>
      <pc:sldChg chg="add del">
        <pc:chgData name="Christopher  Clannachan" userId="dd8963bf-c00e-4198-907d-17c0c1fbb50b" providerId="ADAL" clId="{50AC2536-505C-4C5F-A0E8-1F244DCA2164}" dt="2022-11-07T15:50:31.334" v="832" actId="47"/>
        <pc:sldMkLst>
          <pc:docMk/>
          <pc:sldMk cId="1138710434" sldId="361"/>
        </pc:sldMkLst>
      </pc:sldChg>
      <pc:sldChg chg="addSp modSp add mod">
        <pc:chgData name="Christopher  Clannachan" userId="dd8963bf-c00e-4198-907d-17c0c1fbb50b" providerId="ADAL" clId="{50AC2536-505C-4C5F-A0E8-1F244DCA2164}" dt="2022-11-08T10:43:07.372" v="2545" actId="20577"/>
        <pc:sldMkLst>
          <pc:docMk/>
          <pc:sldMk cId="2525015034" sldId="362"/>
        </pc:sldMkLst>
        <pc:spChg chg="mod">
          <ac:chgData name="Christopher  Clannachan" userId="dd8963bf-c00e-4198-907d-17c0c1fbb50b" providerId="ADAL" clId="{50AC2536-505C-4C5F-A0E8-1F244DCA2164}" dt="2022-11-07T17:15:41.462" v="1422" actId="20577"/>
          <ac:spMkLst>
            <pc:docMk/>
            <pc:sldMk cId="2525015034" sldId="362"/>
            <ac:spMk id="2" creationId="{6019791B-FDC7-2B2E-1FFB-EFBA1368CD6C}"/>
          </ac:spMkLst>
        </pc:spChg>
        <pc:spChg chg="mod">
          <ac:chgData name="Christopher  Clannachan" userId="dd8963bf-c00e-4198-907d-17c0c1fbb50b" providerId="ADAL" clId="{50AC2536-505C-4C5F-A0E8-1F244DCA2164}" dt="2022-11-08T10:43:07.372" v="2545" actId="20577"/>
          <ac:spMkLst>
            <pc:docMk/>
            <pc:sldMk cId="2525015034" sldId="362"/>
            <ac:spMk id="4" creationId="{1E5C0B16-412F-21DC-0449-6F579EB19938}"/>
          </ac:spMkLst>
        </pc:spChg>
        <pc:spChg chg="mod">
          <ac:chgData name="Christopher  Clannachan" userId="dd8963bf-c00e-4198-907d-17c0c1fbb50b" providerId="ADAL" clId="{50AC2536-505C-4C5F-A0E8-1F244DCA2164}" dt="2022-11-07T19:39:54.310" v="1833" actId="20577"/>
          <ac:spMkLst>
            <pc:docMk/>
            <pc:sldMk cId="2525015034" sldId="362"/>
            <ac:spMk id="7" creationId="{24A9D46F-F76E-AB58-A55E-78C1E2F71110}"/>
          </ac:spMkLst>
        </pc:spChg>
        <pc:spChg chg="mod">
          <ac:chgData name="Christopher  Clannachan" userId="dd8963bf-c00e-4198-907d-17c0c1fbb50b" providerId="ADAL" clId="{50AC2536-505C-4C5F-A0E8-1F244DCA2164}" dt="2022-11-08T10:34:32.034" v="2503" actId="20577"/>
          <ac:spMkLst>
            <pc:docMk/>
            <pc:sldMk cId="2525015034" sldId="362"/>
            <ac:spMk id="9" creationId="{C3AEC47A-5909-8C8E-F874-60B11B129952}"/>
          </ac:spMkLst>
        </pc:spChg>
        <pc:picChg chg="add mod">
          <ac:chgData name="Christopher  Clannachan" userId="dd8963bf-c00e-4198-907d-17c0c1fbb50b" providerId="ADAL" clId="{50AC2536-505C-4C5F-A0E8-1F244DCA2164}" dt="2022-11-07T19:42:57.289" v="1855" actId="14100"/>
          <ac:picMkLst>
            <pc:docMk/>
            <pc:sldMk cId="2525015034" sldId="362"/>
            <ac:picMk id="8194" creationId="{53090FB3-DFBD-E8F4-CCF4-F596E228FF70}"/>
          </ac:picMkLst>
        </pc:picChg>
      </pc:sldChg>
      <pc:sldChg chg="addSp modSp add mod ord">
        <pc:chgData name="Christopher  Clannachan" userId="dd8963bf-c00e-4198-907d-17c0c1fbb50b" providerId="ADAL" clId="{50AC2536-505C-4C5F-A0E8-1F244DCA2164}" dt="2022-11-07T19:43:16.505" v="1856" actId="1076"/>
        <pc:sldMkLst>
          <pc:docMk/>
          <pc:sldMk cId="2117325640" sldId="363"/>
        </pc:sldMkLst>
        <pc:spChg chg="mod">
          <ac:chgData name="Christopher  Clannachan" userId="dd8963bf-c00e-4198-907d-17c0c1fbb50b" providerId="ADAL" clId="{50AC2536-505C-4C5F-A0E8-1F244DCA2164}" dt="2022-11-07T17:15:36.163" v="1420" actId="20577"/>
          <ac:spMkLst>
            <pc:docMk/>
            <pc:sldMk cId="2117325640" sldId="363"/>
            <ac:spMk id="2" creationId="{6019791B-FDC7-2B2E-1FFB-EFBA1368CD6C}"/>
          </ac:spMkLst>
        </pc:spChg>
        <pc:spChg chg="mod">
          <ac:chgData name="Christopher  Clannachan" userId="dd8963bf-c00e-4198-907d-17c0c1fbb50b" providerId="ADAL" clId="{50AC2536-505C-4C5F-A0E8-1F244DCA2164}" dt="2022-11-07T18:31:09.511" v="1819" actId="20577"/>
          <ac:spMkLst>
            <pc:docMk/>
            <pc:sldMk cId="2117325640" sldId="363"/>
            <ac:spMk id="4" creationId="{1E5C0B16-412F-21DC-0449-6F579EB19938}"/>
          </ac:spMkLst>
        </pc:spChg>
        <pc:spChg chg="mod">
          <ac:chgData name="Christopher  Clannachan" userId="dd8963bf-c00e-4198-907d-17c0c1fbb50b" providerId="ADAL" clId="{50AC2536-505C-4C5F-A0E8-1F244DCA2164}" dt="2022-11-07T18:14:31.119" v="1671" actId="20577"/>
          <ac:spMkLst>
            <pc:docMk/>
            <pc:sldMk cId="2117325640" sldId="363"/>
            <ac:spMk id="5" creationId="{D96B866D-B158-205B-923A-C9EAF51DFA1F}"/>
          </ac:spMkLst>
        </pc:spChg>
        <pc:spChg chg="mod">
          <ac:chgData name="Christopher  Clannachan" userId="dd8963bf-c00e-4198-907d-17c0c1fbb50b" providerId="ADAL" clId="{50AC2536-505C-4C5F-A0E8-1F244DCA2164}" dt="2022-11-07T18:10:41.935" v="1648" actId="20577"/>
          <ac:spMkLst>
            <pc:docMk/>
            <pc:sldMk cId="2117325640" sldId="363"/>
            <ac:spMk id="6" creationId="{872DF19C-43DA-36CC-7BB6-AC382B084253}"/>
          </ac:spMkLst>
        </pc:spChg>
        <pc:spChg chg="mod">
          <ac:chgData name="Christopher  Clannachan" userId="dd8963bf-c00e-4198-907d-17c0c1fbb50b" providerId="ADAL" clId="{50AC2536-505C-4C5F-A0E8-1F244DCA2164}" dt="2022-11-07T18:28:13.975" v="1720" actId="20577"/>
          <ac:spMkLst>
            <pc:docMk/>
            <pc:sldMk cId="2117325640" sldId="363"/>
            <ac:spMk id="7" creationId="{24A9D46F-F76E-AB58-A55E-78C1E2F71110}"/>
          </ac:spMkLst>
        </pc:spChg>
        <pc:spChg chg="mod">
          <ac:chgData name="Christopher  Clannachan" userId="dd8963bf-c00e-4198-907d-17c0c1fbb50b" providerId="ADAL" clId="{50AC2536-505C-4C5F-A0E8-1F244DCA2164}" dt="2022-11-07T18:28:24.966" v="1762" actId="20577"/>
          <ac:spMkLst>
            <pc:docMk/>
            <pc:sldMk cId="2117325640" sldId="363"/>
            <ac:spMk id="8" creationId="{52B63B34-311F-BFFC-ECDD-73DA1A2AB962}"/>
          </ac:spMkLst>
        </pc:spChg>
        <pc:picChg chg="add mod">
          <ac:chgData name="Christopher  Clannachan" userId="dd8963bf-c00e-4198-907d-17c0c1fbb50b" providerId="ADAL" clId="{50AC2536-505C-4C5F-A0E8-1F244DCA2164}" dt="2022-11-07T19:43:16.505" v="1856" actId="1076"/>
          <ac:picMkLst>
            <pc:docMk/>
            <pc:sldMk cId="2117325640" sldId="363"/>
            <ac:picMk id="7170" creationId="{A7AB4B45-BBCB-31C1-0E86-6B57FB98EFFB}"/>
          </ac:picMkLst>
        </pc:picChg>
      </pc:sldChg>
      <pc:sldChg chg="addSp delSp modSp add mod delAnim modAnim">
        <pc:chgData name="Christopher  Clannachan" userId="dd8963bf-c00e-4198-907d-17c0c1fbb50b" providerId="ADAL" clId="{50AC2536-505C-4C5F-A0E8-1F244DCA2164}" dt="2022-11-07T16:40:42.815" v="1376" actId="478"/>
        <pc:sldMkLst>
          <pc:docMk/>
          <pc:sldMk cId="3123674386" sldId="364"/>
        </pc:sldMkLst>
        <pc:spChg chg="mod">
          <ac:chgData name="Christopher  Clannachan" userId="dd8963bf-c00e-4198-907d-17c0c1fbb50b" providerId="ADAL" clId="{50AC2536-505C-4C5F-A0E8-1F244DCA2164}" dt="2022-11-07T16:14:11.144" v="1256" actId="20577"/>
          <ac:spMkLst>
            <pc:docMk/>
            <pc:sldMk cId="3123674386" sldId="364"/>
            <ac:spMk id="2" creationId="{105CDD60-3659-FF2A-345C-FAB5BC34D036}"/>
          </ac:spMkLst>
        </pc:spChg>
        <pc:spChg chg="del">
          <ac:chgData name="Christopher  Clannachan" userId="dd8963bf-c00e-4198-907d-17c0c1fbb50b" providerId="ADAL" clId="{50AC2536-505C-4C5F-A0E8-1F244DCA2164}" dt="2022-11-07T16:14:02.542" v="1231" actId="478"/>
          <ac:spMkLst>
            <pc:docMk/>
            <pc:sldMk cId="3123674386" sldId="364"/>
            <ac:spMk id="4" creationId="{32EF256D-6B22-125D-7731-322870F1895C}"/>
          </ac:spMkLst>
        </pc:spChg>
        <pc:spChg chg="del">
          <ac:chgData name="Christopher  Clannachan" userId="dd8963bf-c00e-4198-907d-17c0c1fbb50b" providerId="ADAL" clId="{50AC2536-505C-4C5F-A0E8-1F244DCA2164}" dt="2022-11-07T16:14:01.269" v="1230" actId="478"/>
          <ac:spMkLst>
            <pc:docMk/>
            <pc:sldMk cId="3123674386" sldId="364"/>
            <ac:spMk id="5" creationId="{B8DC5278-EDE0-1226-5F1A-288F3306B286}"/>
          </ac:spMkLst>
        </pc:spChg>
        <pc:spChg chg="mod">
          <ac:chgData name="Christopher  Clannachan" userId="dd8963bf-c00e-4198-907d-17c0c1fbb50b" providerId="ADAL" clId="{50AC2536-505C-4C5F-A0E8-1F244DCA2164}" dt="2022-11-07T16:19:21.056" v="1322" actId="1076"/>
          <ac:spMkLst>
            <pc:docMk/>
            <pc:sldMk cId="3123674386" sldId="364"/>
            <ac:spMk id="6" creationId="{D1381B56-DAA7-34D5-EE02-19648F77F658}"/>
          </ac:spMkLst>
        </pc:spChg>
        <pc:spChg chg="del">
          <ac:chgData name="Christopher  Clannachan" userId="dd8963bf-c00e-4198-907d-17c0c1fbb50b" providerId="ADAL" clId="{50AC2536-505C-4C5F-A0E8-1F244DCA2164}" dt="2022-11-07T16:13:59.236" v="1229" actId="478"/>
          <ac:spMkLst>
            <pc:docMk/>
            <pc:sldMk cId="3123674386" sldId="364"/>
            <ac:spMk id="7" creationId="{0E6FEA0A-D6FF-FA9B-59E9-64A1FB92CD9C}"/>
          </ac:spMkLst>
        </pc:spChg>
        <pc:spChg chg="del">
          <ac:chgData name="Christopher  Clannachan" userId="dd8963bf-c00e-4198-907d-17c0c1fbb50b" providerId="ADAL" clId="{50AC2536-505C-4C5F-A0E8-1F244DCA2164}" dt="2022-11-07T16:14:05.396" v="1232" actId="478"/>
          <ac:spMkLst>
            <pc:docMk/>
            <pc:sldMk cId="3123674386" sldId="364"/>
            <ac:spMk id="8" creationId="{D8B26001-BDA7-40B5-E54B-C7A62398FBC0}"/>
          </ac:spMkLst>
        </pc:spChg>
        <pc:spChg chg="del mod">
          <ac:chgData name="Christopher  Clannachan" userId="dd8963bf-c00e-4198-907d-17c0c1fbb50b" providerId="ADAL" clId="{50AC2536-505C-4C5F-A0E8-1F244DCA2164}" dt="2022-11-07T16:13:56.985" v="1228" actId="478"/>
          <ac:spMkLst>
            <pc:docMk/>
            <pc:sldMk cId="3123674386" sldId="364"/>
            <ac:spMk id="9" creationId="{6E7C7D41-1AE4-28BA-6E8B-6BE841396E9F}"/>
          </ac:spMkLst>
        </pc:spChg>
        <pc:spChg chg="del">
          <ac:chgData name="Christopher  Clannachan" userId="dd8963bf-c00e-4198-907d-17c0c1fbb50b" providerId="ADAL" clId="{50AC2536-505C-4C5F-A0E8-1F244DCA2164}" dt="2022-11-07T16:13:54.858" v="1226" actId="478"/>
          <ac:spMkLst>
            <pc:docMk/>
            <pc:sldMk cId="3123674386" sldId="364"/>
            <ac:spMk id="10" creationId="{ADE58B2C-C06F-F78E-A24D-147D8CF8AEE4}"/>
          </ac:spMkLst>
        </pc:spChg>
        <pc:spChg chg="add del">
          <ac:chgData name="Christopher  Clannachan" userId="dd8963bf-c00e-4198-907d-17c0c1fbb50b" providerId="ADAL" clId="{50AC2536-505C-4C5F-A0E8-1F244DCA2164}" dt="2022-11-07T16:40:42.815" v="1376" actId="478"/>
          <ac:spMkLst>
            <pc:docMk/>
            <pc:sldMk cId="3123674386" sldId="364"/>
            <ac:spMk id="12" creationId="{765E5150-DC67-DFF6-5070-D772215CC0CC}"/>
          </ac:spMkLst>
        </pc:spChg>
        <pc:graphicFrameChg chg="del">
          <ac:chgData name="Christopher  Clannachan" userId="dd8963bf-c00e-4198-907d-17c0c1fbb50b" providerId="ADAL" clId="{50AC2536-505C-4C5F-A0E8-1F244DCA2164}" dt="2022-11-07T16:13:49.002" v="1225" actId="478"/>
          <ac:graphicFrameMkLst>
            <pc:docMk/>
            <pc:sldMk cId="3123674386" sldId="364"/>
            <ac:graphicFrameMk id="3" creationId="{8D225FE3-E84D-613D-CD40-CD34EC1DA5A9}"/>
          </ac:graphicFrameMkLst>
        </pc:graphicFrameChg>
        <pc:picChg chg="add mod">
          <ac:chgData name="Christopher  Clannachan" userId="dd8963bf-c00e-4198-907d-17c0c1fbb50b" providerId="ADAL" clId="{50AC2536-505C-4C5F-A0E8-1F244DCA2164}" dt="2022-11-07T16:15:13.460" v="1320" actId="1076"/>
          <ac:picMkLst>
            <pc:docMk/>
            <pc:sldMk cId="3123674386" sldId="364"/>
            <ac:picMk id="1026" creationId="{A181C5B4-A3E7-C53E-03AB-F8FE3C292008}"/>
          </ac:picMkLst>
        </pc:picChg>
        <pc:picChg chg="del">
          <ac:chgData name="Christopher  Clannachan" userId="dd8963bf-c00e-4198-907d-17c0c1fbb50b" providerId="ADAL" clId="{50AC2536-505C-4C5F-A0E8-1F244DCA2164}" dt="2022-11-07T16:13:46.782" v="1224" actId="478"/>
          <ac:picMkLst>
            <pc:docMk/>
            <pc:sldMk cId="3123674386" sldId="364"/>
            <ac:picMk id="1028" creationId="{590C3F82-8BA4-0071-AEA6-72AE8003AA2F}"/>
          </ac:picMkLst>
        </pc:picChg>
      </pc:sldChg>
      <pc:sldChg chg="delSp add del mod">
        <pc:chgData name="Christopher  Clannachan" userId="dd8963bf-c00e-4198-907d-17c0c1fbb50b" providerId="ADAL" clId="{50AC2536-505C-4C5F-A0E8-1F244DCA2164}" dt="2022-11-07T16:38:42.921" v="1328" actId="47"/>
        <pc:sldMkLst>
          <pc:docMk/>
          <pc:sldMk cId="2174731223" sldId="365"/>
        </pc:sldMkLst>
        <pc:spChg chg="del">
          <ac:chgData name="Christopher  Clannachan" userId="dd8963bf-c00e-4198-907d-17c0c1fbb50b" providerId="ADAL" clId="{50AC2536-505C-4C5F-A0E8-1F244DCA2164}" dt="2022-11-07T16:22:49.244" v="1325" actId="478"/>
          <ac:spMkLst>
            <pc:docMk/>
            <pc:sldMk cId="2174731223" sldId="365"/>
            <ac:spMk id="12" creationId="{765E5150-DC67-DFF6-5070-D772215CC0CC}"/>
          </ac:spMkLst>
        </pc:spChg>
      </pc:sldChg>
      <pc:sldChg chg="addSp delSp modSp add mod modAnim">
        <pc:chgData name="Christopher  Clannachan" userId="dd8963bf-c00e-4198-907d-17c0c1fbb50b" providerId="ADAL" clId="{50AC2536-505C-4C5F-A0E8-1F244DCA2164}" dt="2022-11-07T17:49:46.851" v="1634"/>
        <pc:sldMkLst>
          <pc:docMk/>
          <pc:sldMk cId="1836697058" sldId="366"/>
        </pc:sldMkLst>
        <pc:spChg chg="mod">
          <ac:chgData name="Christopher  Clannachan" userId="dd8963bf-c00e-4198-907d-17c0c1fbb50b" providerId="ADAL" clId="{50AC2536-505C-4C5F-A0E8-1F244DCA2164}" dt="2022-11-07T17:30:56.443" v="1497" actId="20577"/>
          <ac:spMkLst>
            <pc:docMk/>
            <pc:sldMk cId="1836697058" sldId="366"/>
            <ac:spMk id="2" creationId="{105CDD60-3659-FF2A-345C-FAB5BC34D036}"/>
          </ac:spMkLst>
        </pc:spChg>
        <pc:spChg chg="add mod">
          <ac:chgData name="Christopher  Clannachan" userId="dd8963bf-c00e-4198-907d-17c0c1fbb50b" providerId="ADAL" clId="{50AC2536-505C-4C5F-A0E8-1F244DCA2164}" dt="2022-11-07T17:29:38.827" v="1442" actId="20577"/>
          <ac:spMkLst>
            <pc:docMk/>
            <pc:sldMk cId="1836697058" sldId="366"/>
            <ac:spMk id="3" creationId="{1BDB9BB6-A0FC-C700-C39A-BBB8CA4E484D}"/>
          </ac:spMkLst>
        </pc:spChg>
        <pc:spChg chg="add mod">
          <ac:chgData name="Christopher  Clannachan" userId="dd8963bf-c00e-4198-907d-17c0c1fbb50b" providerId="ADAL" clId="{50AC2536-505C-4C5F-A0E8-1F244DCA2164}" dt="2022-11-07T17:29:50.172" v="1456" actId="20577"/>
          <ac:spMkLst>
            <pc:docMk/>
            <pc:sldMk cId="1836697058" sldId="366"/>
            <ac:spMk id="4" creationId="{F0F33B14-0CA3-F153-D845-2F5E5311D683}"/>
          </ac:spMkLst>
        </pc:spChg>
        <pc:spChg chg="add mod">
          <ac:chgData name="Christopher  Clannachan" userId="dd8963bf-c00e-4198-907d-17c0c1fbb50b" providerId="ADAL" clId="{50AC2536-505C-4C5F-A0E8-1F244DCA2164}" dt="2022-11-07T17:30:25.416" v="1475" actId="20577"/>
          <ac:spMkLst>
            <pc:docMk/>
            <pc:sldMk cId="1836697058" sldId="366"/>
            <ac:spMk id="5" creationId="{748E241C-962C-8B96-D7C9-D6982285A827}"/>
          </ac:spMkLst>
        </pc:spChg>
        <pc:spChg chg="mod">
          <ac:chgData name="Christopher  Clannachan" userId="dd8963bf-c00e-4198-907d-17c0c1fbb50b" providerId="ADAL" clId="{50AC2536-505C-4C5F-A0E8-1F244DCA2164}" dt="2022-11-07T17:29:26.544" v="1434" actId="5793"/>
          <ac:spMkLst>
            <pc:docMk/>
            <pc:sldMk cId="1836697058" sldId="366"/>
            <ac:spMk id="6" creationId="{D1381B56-DAA7-34D5-EE02-19648F77F658}"/>
          </ac:spMkLst>
        </pc:spChg>
        <pc:spChg chg="add mod">
          <ac:chgData name="Christopher  Clannachan" userId="dd8963bf-c00e-4198-907d-17c0c1fbb50b" providerId="ADAL" clId="{50AC2536-505C-4C5F-A0E8-1F244DCA2164}" dt="2022-11-07T17:31:10.840" v="1508" actId="20577"/>
          <ac:spMkLst>
            <pc:docMk/>
            <pc:sldMk cId="1836697058" sldId="366"/>
            <ac:spMk id="7" creationId="{4382FBD0-0BD4-2518-D95B-DF1F3E7D61E9}"/>
          </ac:spMkLst>
        </pc:spChg>
        <pc:spChg chg="add mod">
          <ac:chgData name="Christopher  Clannachan" userId="dd8963bf-c00e-4198-907d-17c0c1fbb50b" providerId="ADAL" clId="{50AC2536-505C-4C5F-A0E8-1F244DCA2164}" dt="2022-11-07T17:32:38.145" v="1525" actId="20577"/>
          <ac:spMkLst>
            <pc:docMk/>
            <pc:sldMk cId="1836697058" sldId="366"/>
            <ac:spMk id="8" creationId="{564D8DF5-1B01-445D-6B25-392D0CFF0295}"/>
          </ac:spMkLst>
        </pc:spChg>
        <pc:spChg chg="add mod">
          <ac:chgData name="Christopher  Clannachan" userId="dd8963bf-c00e-4198-907d-17c0c1fbb50b" providerId="ADAL" clId="{50AC2536-505C-4C5F-A0E8-1F244DCA2164}" dt="2022-11-07T17:41:43.027" v="1594" actId="1076"/>
          <ac:spMkLst>
            <pc:docMk/>
            <pc:sldMk cId="1836697058" sldId="366"/>
            <ac:spMk id="9" creationId="{3BC64E0F-DF07-89FE-15E6-B81AC9E11301}"/>
          </ac:spMkLst>
        </pc:spChg>
        <pc:spChg chg="add mod">
          <ac:chgData name="Christopher  Clannachan" userId="dd8963bf-c00e-4198-907d-17c0c1fbb50b" providerId="ADAL" clId="{50AC2536-505C-4C5F-A0E8-1F244DCA2164}" dt="2022-11-07T17:41:49.159" v="1610" actId="20577"/>
          <ac:spMkLst>
            <pc:docMk/>
            <pc:sldMk cId="1836697058" sldId="366"/>
            <ac:spMk id="10" creationId="{D74510EB-F602-235B-9679-2029D6027872}"/>
          </ac:spMkLst>
        </pc:spChg>
        <pc:spChg chg="del">
          <ac:chgData name="Christopher  Clannachan" userId="dd8963bf-c00e-4198-907d-17c0c1fbb50b" providerId="ADAL" clId="{50AC2536-505C-4C5F-A0E8-1F244DCA2164}" dt="2022-11-07T16:40:37.740" v="1375" actId="478"/>
          <ac:spMkLst>
            <pc:docMk/>
            <pc:sldMk cId="1836697058" sldId="366"/>
            <ac:spMk id="12" creationId="{765E5150-DC67-DFF6-5070-D772215CC0CC}"/>
          </ac:spMkLst>
        </pc:spChg>
        <pc:picChg chg="del">
          <ac:chgData name="Christopher  Clannachan" userId="dd8963bf-c00e-4198-907d-17c0c1fbb50b" providerId="ADAL" clId="{50AC2536-505C-4C5F-A0E8-1F244DCA2164}" dt="2022-11-07T16:41:11.390" v="1397" actId="478"/>
          <ac:picMkLst>
            <pc:docMk/>
            <pc:sldMk cId="1836697058" sldId="366"/>
            <ac:picMk id="1026" creationId="{A181C5B4-A3E7-C53E-03AB-F8FE3C292008}"/>
          </ac:picMkLst>
        </pc:picChg>
        <pc:picChg chg="add mod">
          <ac:chgData name="Christopher  Clannachan" userId="dd8963bf-c00e-4198-907d-17c0c1fbb50b" providerId="ADAL" clId="{50AC2536-505C-4C5F-A0E8-1F244DCA2164}" dt="2022-11-07T17:43:24.098" v="1618" actId="732"/>
          <ac:picMkLst>
            <pc:docMk/>
            <pc:sldMk cId="1836697058" sldId="366"/>
            <ac:picMk id="3074" creationId="{71F1B268-6E3B-2481-D03D-3E234A3AF7B5}"/>
          </ac:picMkLst>
        </pc:picChg>
      </pc:sldChg>
      <pc:sldChg chg="modSp add mod">
        <pc:chgData name="Christopher  Clannachan" userId="dd8963bf-c00e-4198-907d-17c0c1fbb50b" providerId="ADAL" clId="{50AC2536-505C-4C5F-A0E8-1F244DCA2164}" dt="2022-11-07T16:59:59.444" v="1398" actId="113"/>
        <pc:sldMkLst>
          <pc:docMk/>
          <pc:sldMk cId="1121235958" sldId="367"/>
        </pc:sldMkLst>
        <pc:spChg chg="mod">
          <ac:chgData name="Christopher  Clannachan" userId="dd8963bf-c00e-4198-907d-17c0c1fbb50b" providerId="ADAL" clId="{50AC2536-505C-4C5F-A0E8-1F244DCA2164}" dt="2022-11-07T16:59:59.444" v="1398" actId="113"/>
          <ac:spMkLst>
            <pc:docMk/>
            <pc:sldMk cId="1121235958" sldId="367"/>
            <ac:spMk id="2" creationId="{4D5BC417-BC02-A4E6-99C5-6472715316C4}"/>
          </ac:spMkLst>
        </pc:spChg>
      </pc:sldChg>
      <pc:sldChg chg="addSp delSp modSp new mod">
        <pc:chgData name="Christopher  Clannachan" userId="dd8963bf-c00e-4198-907d-17c0c1fbb50b" providerId="ADAL" clId="{50AC2536-505C-4C5F-A0E8-1F244DCA2164}" dt="2022-11-07T17:06:24.869" v="1406" actId="1076"/>
        <pc:sldMkLst>
          <pc:docMk/>
          <pc:sldMk cId="2075735331" sldId="368"/>
        </pc:sldMkLst>
        <pc:spChg chg="del">
          <ac:chgData name="Christopher  Clannachan" userId="dd8963bf-c00e-4198-907d-17c0c1fbb50b" providerId="ADAL" clId="{50AC2536-505C-4C5F-A0E8-1F244DCA2164}" dt="2022-11-07T17:06:15.610" v="1403"/>
          <ac:spMkLst>
            <pc:docMk/>
            <pc:sldMk cId="2075735331" sldId="368"/>
            <ac:spMk id="2" creationId="{2CAEC24D-CB58-73A2-C4ED-4AF928D2054A}"/>
          </ac:spMkLst>
        </pc:spChg>
        <pc:spChg chg="del">
          <ac:chgData name="Christopher  Clannachan" userId="dd8963bf-c00e-4198-907d-17c0c1fbb50b" providerId="ADAL" clId="{50AC2536-505C-4C5F-A0E8-1F244DCA2164}" dt="2022-11-07T17:06:03.605" v="1400" actId="478"/>
          <ac:spMkLst>
            <pc:docMk/>
            <pc:sldMk cId="2075735331" sldId="368"/>
            <ac:spMk id="3" creationId="{D40B5ACB-15A8-DDFD-76F2-AD486585BE9D}"/>
          </ac:spMkLst>
        </pc:spChg>
        <pc:spChg chg="add mod">
          <ac:chgData name="Christopher  Clannachan" userId="dd8963bf-c00e-4198-907d-17c0c1fbb50b" providerId="ADAL" clId="{50AC2536-505C-4C5F-A0E8-1F244DCA2164}" dt="2022-11-07T17:06:15.610" v="1403"/>
          <ac:spMkLst>
            <pc:docMk/>
            <pc:sldMk cId="2075735331" sldId="368"/>
            <ac:spMk id="4" creationId="{E1552543-BA78-B29D-7823-D8BF3E37F43C}"/>
          </ac:spMkLst>
        </pc:spChg>
        <pc:picChg chg="add mod">
          <ac:chgData name="Christopher  Clannachan" userId="dd8963bf-c00e-4198-907d-17c0c1fbb50b" providerId="ADAL" clId="{50AC2536-505C-4C5F-A0E8-1F244DCA2164}" dt="2022-11-07T17:06:24.869" v="1406" actId="1076"/>
          <ac:picMkLst>
            <pc:docMk/>
            <pc:sldMk cId="2075735331" sldId="368"/>
            <ac:picMk id="2050" creationId="{9210A599-461A-2C9A-37A1-D28796043B68}"/>
          </ac:picMkLst>
        </pc:picChg>
      </pc:sldChg>
      <pc:sldChg chg="addSp delSp modSp add mod delAnim">
        <pc:chgData name="Christopher  Clannachan" userId="dd8963bf-c00e-4198-907d-17c0c1fbb50b" providerId="ADAL" clId="{50AC2536-505C-4C5F-A0E8-1F244DCA2164}" dt="2022-11-07T19:54:58.395" v="2500" actId="1076"/>
        <pc:sldMkLst>
          <pc:docMk/>
          <pc:sldMk cId="1019333944" sldId="369"/>
        </pc:sldMkLst>
        <pc:spChg chg="mod">
          <ac:chgData name="Christopher  Clannachan" userId="dd8963bf-c00e-4198-907d-17c0c1fbb50b" providerId="ADAL" clId="{50AC2536-505C-4C5F-A0E8-1F244DCA2164}" dt="2022-11-07T19:54:48.572" v="2497" actId="1076"/>
          <ac:spMkLst>
            <pc:docMk/>
            <pc:sldMk cId="1019333944" sldId="369"/>
            <ac:spMk id="2" creationId="{6019791B-FDC7-2B2E-1FFB-EFBA1368CD6C}"/>
          </ac:spMkLst>
        </pc:spChg>
        <pc:spChg chg="del mod">
          <ac:chgData name="Christopher  Clannachan" userId="dd8963bf-c00e-4198-907d-17c0c1fbb50b" providerId="ADAL" clId="{50AC2536-505C-4C5F-A0E8-1F244DCA2164}" dt="2022-11-07T19:46:14.341" v="1889" actId="478"/>
          <ac:spMkLst>
            <pc:docMk/>
            <pc:sldMk cId="1019333944" sldId="369"/>
            <ac:spMk id="4" creationId="{1E5C0B16-412F-21DC-0449-6F579EB19938}"/>
          </ac:spMkLst>
        </pc:spChg>
        <pc:spChg chg="del">
          <ac:chgData name="Christopher  Clannachan" userId="dd8963bf-c00e-4198-907d-17c0c1fbb50b" providerId="ADAL" clId="{50AC2536-505C-4C5F-A0E8-1F244DCA2164}" dt="2022-11-07T19:46:16.723" v="1890" actId="478"/>
          <ac:spMkLst>
            <pc:docMk/>
            <pc:sldMk cId="1019333944" sldId="369"/>
            <ac:spMk id="5" creationId="{D96B866D-B158-205B-923A-C9EAF51DFA1F}"/>
          </ac:spMkLst>
        </pc:spChg>
        <pc:spChg chg="del mod">
          <ac:chgData name="Christopher  Clannachan" userId="dd8963bf-c00e-4198-907d-17c0c1fbb50b" providerId="ADAL" clId="{50AC2536-505C-4C5F-A0E8-1F244DCA2164}" dt="2022-11-07T19:46:11.017" v="1887" actId="478"/>
          <ac:spMkLst>
            <pc:docMk/>
            <pc:sldMk cId="1019333944" sldId="369"/>
            <ac:spMk id="6" creationId="{872DF19C-43DA-36CC-7BB6-AC382B084253}"/>
          </ac:spMkLst>
        </pc:spChg>
        <pc:spChg chg="del">
          <ac:chgData name="Christopher  Clannachan" userId="dd8963bf-c00e-4198-907d-17c0c1fbb50b" providerId="ADAL" clId="{50AC2536-505C-4C5F-A0E8-1F244DCA2164}" dt="2022-11-07T19:46:19.886" v="1891" actId="478"/>
          <ac:spMkLst>
            <pc:docMk/>
            <pc:sldMk cId="1019333944" sldId="369"/>
            <ac:spMk id="7" creationId="{24A9D46F-F76E-AB58-A55E-78C1E2F71110}"/>
          </ac:spMkLst>
        </pc:spChg>
        <pc:spChg chg="del">
          <ac:chgData name="Christopher  Clannachan" userId="dd8963bf-c00e-4198-907d-17c0c1fbb50b" providerId="ADAL" clId="{50AC2536-505C-4C5F-A0E8-1F244DCA2164}" dt="2022-11-07T19:46:21.714" v="1892" actId="478"/>
          <ac:spMkLst>
            <pc:docMk/>
            <pc:sldMk cId="1019333944" sldId="369"/>
            <ac:spMk id="8" creationId="{52B63B34-311F-BFFC-ECDD-73DA1A2AB962}"/>
          </ac:spMkLst>
        </pc:spChg>
        <pc:spChg chg="del">
          <ac:chgData name="Christopher  Clannachan" userId="dd8963bf-c00e-4198-907d-17c0c1fbb50b" providerId="ADAL" clId="{50AC2536-505C-4C5F-A0E8-1F244DCA2164}" dt="2022-11-07T19:46:23.403" v="1893" actId="478"/>
          <ac:spMkLst>
            <pc:docMk/>
            <pc:sldMk cId="1019333944" sldId="369"/>
            <ac:spMk id="9" creationId="{C3AEC47A-5909-8C8E-F874-60B11B129952}"/>
          </ac:spMkLst>
        </pc:spChg>
        <pc:spChg chg="add mod">
          <ac:chgData name="Christopher  Clannachan" userId="dd8963bf-c00e-4198-907d-17c0c1fbb50b" providerId="ADAL" clId="{50AC2536-505C-4C5F-A0E8-1F244DCA2164}" dt="2022-11-07T19:54:51.375" v="2498" actId="1076"/>
          <ac:spMkLst>
            <pc:docMk/>
            <pc:sldMk cId="1019333944" sldId="369"/>
            <ac:spMk id="10" creationId="{4F3F55E5-59B3-E1C8-958C-265D41C4658B}"/>
          </ac:spMkLst>
        </pc:spChg>
        <pc:spChg chg="add mod">
          <ac:chgData name="Christopher  Clannachan" userId="dd8963bf-c00e-4198-907d-17c0c1fbb50b" providerId="ADAL" clId="{50AC2536-505C-4C5F-A0E8-1F244DCA2164}" dt="2022-11-07T19:54:58.395" v="2500" actId="1076"/>
          <ac:spMkLst>
            <pc:docMk/>
            <pc:sldMk cId="1019333944" sldId="369"/>
            <ac:spMk id="11" creationId="{4292465E-DFFE-BC24-06EB-86C4118E3D1A}"/>
          </ac:spMkLst>
        </pc:spChg>
        <pc:picChg chg="del">
          <ac:chgData name="Christopher  Clannachan" userId="dd8963bf-c00e-4198-907d-17c0c1fbb50b" providerId="ADAL" clId="{50AC2536-505C-4C5F-A0E8-1F244DCA2164}" dt="2022-11-07T19:46:06.112" v="1884" actId="478"/>
          <ac:picMkLst>
            <pc:docMk/>
            <pc:sldMk cId="1019333944" sldId="369"/>
            <ac:picMk id="8194" creationId="{53090FB3-DFBD-E8F4-CCF4-F596E228FF70}"/>
          </ac:picMkLst>
        </pc:picChg>
      </pc:sldChg>
    </pc:docChg>
  </pc:docChgLst>
  <pc:docChgLst>
    <pc:chgData name="Christopher  Clannachan" userId="dd8963bf-c00e-4198-907d-17c0c1fbb50b" providerId="ADAL" clId="{C3A99C81-F68A-473D-9EA7-1BB23DB4108C}"/>
    <pc:docChg chg="undo custSel addSld delSld modSld sldOrd">
      <pc:chgData name="Christopher  Clannachan" userId="dd8963bf-c00e-4198-907d-17c0c1fbb50b" providerId="ADAL" clId="{C3A99C81-F68A-473D-9EA7-1BB23DB4108C}" dt="2022-10-31T17:10:45.770" v="6496"/>
      <pc:docMkLst>
        <pc:docMk/>
      </pc:docMkLst>
      <pc:sldChg chg="modSp mod">
        <pc:chgData name="Christopher  Clannachan" userId="dd8963bf-c00e-4198-907d-17c0c1fbb50b" providerId="ADAL" clId="{C3A99C81-F68A-473D-9EA7-1BB23DB4108C}" dt="2022-10-27T11:19:02.238" v="1707" actId="20577"/>
        <pc:sldMkLst>
          <pc:docMk/>
          <pc:sldMk cId="3653057472" sldId="256"/>
        </pc:sldMkLst>
        <pc:spChg chg="mod">
          <ac:chgData name="Christopher  Clannachan" userId="dd8963bf-c00e-4198-907d-17c0c1fbb50b" providerId="ADAL" clId="{C3A99C81-F68A-473D-9EA7-1BB23DB4108C}" dt="2022-10-27T11:19:02.238" v="1707" actId="20577"/>
          <ac:spMkLst>
            <pc:docMk/>
            <pc:sldMk cId="3653057472" sldId="256"/>
            <ac:spMk id="2" creationId="{34470DA7-6222-6B05-D9EE-D7D576B7BC95}"/>
          </ac:spMkLst>
        </pc:spChg>
        <pc:spChg chg="mod">
          <ac:chgData name="Christopher  Clannachan" userId="dd8963bf-c00e-4198-907d-17c0c1fbb50b" providerId="ADAL" clId="{C3A99C81-F68A-473D-9EA7-1BB23DB4108C}" dt="2022-10-25T12:41:31.605" v="96" actId="20577"/>
          <ac:spMkLst>
            <pc:docMk/>
            <pc:sldMk cId="3653057472" sldId="256"/>
            <ac:spMk id="3" creationId="{D43A6C11-C6DC-FC15-3106-7506BCB433BB}"/>
          </ac:spMkLst>
        </pc:spChg>
      </pc:sldChg>
      <pc:sldChg chg="ord">
        <pc:chgData name="Christopher  Clannachan" userId="dd8963bf-c00e-4198-907d-17c0c1fbb50b" providerId="ADAL" clId="{C3A99C81-F68A-473D-9EA7-1BB23DB4108C}" dt="2022-10-27T09:50:38.040" v="1040"/>
        <pc:sldMkLst>
          <pc:docMk/>
          <pc:sldMk cId="3059549938" sldId="257"/>
        </pc:sldMkLst>
      </pc:sldChg>
      <pc:sldChg chg="modSp mod">
        <pc:chgData name="Christopher  Clannachan" userId="dd8963bf-c00e-4198-907d-17c0c1fbb50b" providerId="ADAL" clId="{C3A99C81-F68A-473D-9EA7-1BB23DB4108C}" dt="2022-10-25T12:46:13.568" v="223" actId="20577"/>
        <pc:sldMkLst>
          <pc:docMk/>
          <pc:sldMk cId="3037406103" sldId="258"/>
        </pc:sldMkLst>
        <pc:spChg chg="mod">
          <ac:chgData name="Christopher  Clannachan" userId="dd8963bf-c00e-4198-907d-17c0c1fbb50b" providerId="ADAL" clId="{C3A99C81-F68A-473D-9EA7-1BB23DB4108C}" dt="2022-10-25T12:46:13.568" v="223" actId="20577"/>
          <ac:spMkLst>
            <pc:docMk/>
            <pc:sldMk cId="3037406103" sldId="258"/>
            <ac:spMk id="3" creationId="{45D19BAF-A476-FD70-BFF2-9B1C09EB75C5}"/>
          </ac:spMkLst>
        </pc:spChg>
      </pc:sldChg>
      <pc:sldChg chg="modSp mod">
        <pc:chgData name="Christopher  Clannachan" userId="dd8963bf-c00e-4198-907d-17c0c1fbb50b" providerId="ADAL" clId="{C3A99C81-F68A-473D-9EA7-1BB23DB4108C}" dt="2022-10-28T09:03:04.613" v="3915" actId="20577"/>
        <pc:sldMkLst>
          <pc:docMk/>
          <pc:sldMk cId="1217251806" sldId="259"/>
        </pc:sldMkLst>
        <pc:spChg chg="mod">
          <ac:chgData name="Christopher  Clannachan" userId="dd8963bf-c00e-4198-907d-17c0c1fbb50b" providerId="ADAL" clId="{C3A99C81-F68A-473D-9EA7-1BB23DB4108C}" dt="2022-10-25T12:28:24.573" v="36" actId="20577"/>
          <ac:spMkLst>
            <pc:docMk/>
            <pc:sldMk cId="1217251806" sldId="259"/>
            <ac:spMk id="2" creationId="{105CDD60-3659-FF2A-345C-FAB5BC34D036}"/>
          </ac:spMkLst>
        </pc:spChg>
        <pc:spChg chg="mod">
          <ac:chgData name="Christopher  Clannachan" userId="dd8963bf-c00e-4198-907d-17c0c1fbb50b" providerId="ADAL" clId="{C3A99C81-F68A-473D-9EA7-1BB23DB4108C}" dt="2022-10-28T09:03:04.613" v="3915" actId="20577"/>
          <ac:spMkLst>
            <pc:docMk/>
            <pc:sldMk cId="1217251806" sldId="259"/>
            <ac:spMk id="3" creationId="{45D19BAF-A476-FD70-BFF2-9B1C09EB75C5}"/>
          </ac:spMkLst>
        </pc:spChg>
      </pc:sldChg>
      <pc:sldChg chg="modSp mod ord">
        <pc:chgData name="Christopher  Clannachan" userId="dd8963bf-c00e-4198-907d-17c0c1fbb50b" providerId="ADAL" clId="{C3A99C81-F68A-473D-9EA7-1BB23DB4108C}" dt="2022-10-27T16:38:32.865" v="3318" actId="20577"/>
        <pc:sldMkLst>
          <pc:docMk/>
          <pc:sldMk cId="176321121" sldId="260"/>
        </pc:sldMkLst>
        <pc:spChg chg="mod">
          <ac:chgData name="Christopher  Clannachan" userId="dd8963bf-c00e-4198-907d-17c0c1fbb50b" providerId="ADAL" clId="{C3A99C81-F68A-473D-9EA7-1BB23DB4108C}" dt="2022-10-27T16:38:32.865" v="3318" actId="20577"/>
          <ac:spMkLst>
            <pc:docMk/>
            <pc:sldMk cId="176321121" sldId="260"/>
            <ac:spMk id="2" creationId="{4D5BC417-BC02-A4E6-99C5-6472715316C4}"/>
          </ac:spMkLst>
        </pc:spChg>
      </pc:sldChg>
      <pc:sldChg chg="modSp mod">
        <pc:chgData name="Christopher  Clannachan" userId="dd8963bf-c00e-4198-907d-17c0c1fbb50b" providerId="ADAL" clId="{C3A99C81-F68A-473D-9EA7-1BB23DB4108C}" dt="2022-10-27T16:38:37.747" v="3322" actId="20577"/>
        <pc:sldMkLst>
          <pc:docMk/>
          <pc:sldMk cId="3868558821" sldId="261"/>
        </pc:sldMkLst>
        <pc:spChg chg="mod">
          <ac:chgData name="Christopher  Clannachan" userId="dd8963bf-c00e-4198-907d-17c0c1fbb50b" providerId="ADAL" clId="{C3A99C81-F68A-473D-9EA7-1BB23DB4108C}" dt="2022-10-27T16:38:37.747" v="3322" actId="20577"/>
          <ac:spMkLst>
            <pc:docMk/>
            <pc:sldMk cId="3868558821" sldId="261"/>
            <ac:spMk id="2" creationId="{4DB03292-69B4-003A-EBBC-128BDAFCF017}"/>
          </ac:spMkLst>
        </pc:spChg>
      </pc:sldChg>
      <pc:sldChg chg="del">
        <pc:chgData name="Christopher  Clannachan" userId="dd8963bf-c00e-4198-907d-17c0c1fbb50b" providerId="ADAL" clId="{C3A99C81-F68A-473D-9EA7-1BB23DB4108C}" dt="2022-10-27T12:26:26.584" v="1708" actId="47"/>
        <pc:sldMkLst>
          <pc:docMk/>
          <pc:sldMk cId="443033619" sldId="264"/>
        </pc:sldMkLst>
      </pc:sldChg>
      <pc:sldChg chg="modSp mod">
        <pc:chgData name="Christopher  Clannachan" userId="dd8963bf-c00e-4198-907d-17c0c1fbb50b" providerId="ADAL" clId="{C3A99C81-F68A-473D-9EA7-1BB23DB4108C}" dt="2022-10-27T16:38:45.507" v="3328" actId="20577"/>
        <pc:sldMkLst>
          <pc:docMk/>
          <pc:sldMk cId="3871577585" sldId="265"/>
        </pc:sldMkLst>
        <pc:spChg chg="mod">
          <ac:chgData name="Christopher  Clannachan" userId="dd8963bf-c00e-4198-907d-17c0c1fbb50b" providerId="ADAL" clId="{C3A99C81-F68A-473D-9EA7-1BB23DB4108C}" dt="2022-10-27T16:38:45.507" v="3328" actId="20577"/>
          <ac:spMkLst>
            <pc:docMk/>
            <pc:sldMk cId="3871577585" sldId="265"/>
            <ac:spMk id="2" creationId="{6019791B-FDC7-2B2E-1FFB-EFBA1368CD6C}"/>
          </ac:spMkLst>
        </pc:spChg>
      </pc:sldChg>
      <pc:sldChg chg="modSp mod">
        <pc:chgData name="Christopher  Clannachan" userId="dd8963bf-c00e-4198-907d-17c0c1fbb50b" providerId="ADAL" clId="{C3A99C81-F68A-473D-9EA7-1BB23DB4108C}" dt="2022-10-27T16:38:40.190" v="3324" actId="20577"/>
        <pc:sldMkLst>
          <pc:docMk/>
          <pc:sldMk cId="1732681221" sldId="266"/>
        </pc:sldMkLst>
        <pc:spChg chg="mod">
          <ac:chgData name="Christopher  Clannachan" userId="dd8963bf-c00e-4198-907d-17c0c1fbb50b" providerId="ADAL" clId="{C3A99C81-F68A-473D-9EA7-1BB23DB4108C}" dt="2022-10-27T16:38:40.190" v="3324" actId="20577"/>
          <ac:spMkLst>
            <pc:docMk/>
            <pc:sldMk cId="1732681221" sldId="266"/>
            <ac:spMk id="2" creationId="{6019791B-FDC7-2B2E-1FFB-EFBA1368CD6C}"/>
          </ac:spMkLst>
        </pc:spChg>
      </pc:sldChg>
      <pc:sldChg chg="del ord">
        <pc:chgData name="Christopher  Clannachan" userId="dd8963bf-c00e-4198-907d-17c0c1fbb50b" providerId="ADAL" clId="{C3A99C81-F68A-473D-9EA7-1BB23DB4108C}" dt="2022-10-27T10:46:41.292" v="1156" actId="2696"/>
        <pc:sldMkLst>
          <pc:docMk/>
          <pc:sldMk cId="530688544" sldId="268"/>
        </pc:sldMkLst>
      </pc:sldChg>
      <pc:sldChg chg="del">
        <pc:chgData name="Christopher  Clannachan" userId="dd8963bf-c00e-4198-907d-17c0c1fbb50b" providerId="ADAL" clId="{C3A99C81-F68A-473D-9EA7-1BB23DB4108C}" dt="2022-10-27T16:38:59.294" v="3329" actId="47"/>
        <pc:sldMkLst>
          <pc:docMk/>
          <pc:sldMk cId="3530775318" sldId="269"/>
        </pc:sldMkLst>
      </pc:sldChg>
      <pc:sldChg chg="modSp mod">
        <pc:chgData name="Christopher  Clannachan" userId="dd8963bf-c00e-4198-907d-17c0c1fbb50b" providerId="ADAL" clId="{C3A99C81-F68A-473D-9EA7-1BB23DB4108C}" dt="2022-10-27T16:38:35.390" v="3320" actId="20577"/>
        <pc:sldMkLst>
          <pc:docMk/>
          <pc:sldMk cId="713068006" sldId="271"/>
        </pc:sldMkLst>
        <pc:spChg chg="mod">
          <ac:chgData name="Christopher  Clannachan" userId="dd8963bf-c00e-4198-907d-17c0c1fbb50b" providerId="ADAL" clId="{C3A99C81-F68A-473D-9EA7-1BB23DB4108C}" dt="2022-10-27T16:38:35.390" v="3320" actId="20577"/>
          <ac:spMkLst>
            <pc:docMk/>
            <pc:sldMk cId="713068006" sldId="271"/>
            <ac:spMk id="2" creationId="{4D5BC417-BC02-A4E6-99C5-6472715316C4}"/>
          </ac:spMkLst>
        </pc:spChg>
      </pc:sldChg>
      <pc:sldChg chg="del">
        <pc:chgData name="Christopher  Clannachan" userId="dd8963bf-c00e-4198-907d-17c0c1fbb50b" providerId="ADAL" clId="{C3A99C81-F68A-473D-9EA7-1BB23DB4108C}" dt="2022-10-25T12:46:05.537" v="221" actId="2696"/>
        <pc:sldMkLst>
          <pc:docMk/>
          <pc:sldMk cId="4064948462" sldId="272"/>
        </pc:sldMkLst>
      </pc:sldChg>
      <pc:sldChg chg="modSp mod">
        <pc:chgData name="Christopher  Clannachan" userId="dd8963bf-c00e-4198-907d-17c0c1fbb50b" providerId="ADAL" clId="{C3A99C81-F68A-473D-9EA7-1BB23DB4108C}" dt="2022-10-27T16:38:43.036" v="3326" actId="20577"/>
        <pc:sldMkLst>
          <pc:docMk/>
          <pc:sldMk cId="788048554" sldId="273"/>
        </pc:sldMkLst>
        <pc:spChg chg="mod">
          <ac:chgData name="Christopher  Clannachan" userId="dd8963bf-c00e-4198-907d-17c0c1fbb50b" providerId="ADAL" clId="{C3A99C81-F68A-473D-9EA7-1BB23DB4108C}" dt="2022-10-27T16:38:43.036" v="3326" actId="20577"/>
          <ac:spMkLst>
            <pc:docMk/>
            <pc:sldMk cId="788048554" sldId="273"/>
            <ac:spMk id="2" creationId="{6019791B-FDC7-2B2E-1FFB-EFBA1368CD6C}"/>
          </ac:spMkLst>
        </pc:spChg>
      </pc:sldChg>
      <pc:sldChg chg="modSp add del mod">
        <pc:chgData name="Christopher  Clannachan" userId="dd8963bf-c00e-4198-907d-17c0c1fbb50b" providerId="ADAL" clId="{C3A99C81-F68A-473D-9EA7-1BB23DB4108C}" dt="2022-10-27T15:06:35.242" v="2998" actId="47"/>
        <pc:sldMkLst>
          <pc:docMk/>
          <pc:sldMk cId="4160340186" sldId="274"/>
        </pc:sldMkLst>
        <pc:spChg chg="mod">
          <ac:chgData name="Christopher  Clannachan" userId="dd8963bf-c00e-4198-907d-17c0c1fbb50b" providerId="ADAL" clId="{C3A99C81-F68A-473D-9EA7-1BB23DB4108C}" dt="2022-10-27T15:04:40.500" v="2997" actId="1076"/>
          <ac:spMkLst>
            <pc:docMk/>
            <pc:sldMk cId="4160340186" sldId="274"/>
            <ac:spMk id="3" creationId="{45D19BAF-A476-FD70-BFF2-9B1C09EB75C5}"/>
          </ac:spMkLst>
        </pc:spChg>
      </pc:sldChg>
      <pc:sldChg chg="modSp add del mod">
        <pc:chgData name="Christopher  Clannachan" userId="dd8963bf-c00e-4198-907d-17c0c1fbb50b" providerId="ADAL" clId="{C3A99C81-F68A-473D-9EA7-1BB23DB4108C}" dt="2022-10-27T17:02:34.470" v="3894" actId="47"/>
        <pc:sldMkLst>
          <pc:docMk/>
          <pc:sldMk cId="4119602263" sldId="275"/>
        </pc:sldMkLst>
        <pc:spChg chg="mod">
          <ac:chgData name="Christopher  Clannachan" userId="dd8963bf-c00e-4198-907d-17c0c1fbb50b" providerId="ADAL" clId="{C3A99C81-F68A-473D-9EA7-1BB23DB4108C}" dt="2022-10-27T09:46:04.101" v="456" actId="20577"/>
          <ac:spMkLst>
            <pc:docMk/>
            <pc:sldMk cId="4119602263" sldId="275"/>
            <ac:spMk id="2" creationId="{105CDD60-3659-FF2A-345C-FAB5BC34D036}"/>
          </ac:spMkLst>
        </pc:spChg>
        <pc:spChg chg="mod">
          <ac:chgData name="Christopher  Clannachan" userId="dd8963bf-c00e-4198-907d-17c0c1fbb50b" providerId="ADAL" clId="{C3A99C81-F68A-473D-9EA7-1BB23DB4108C}" dt="2022-10-27T16:54:20.817" v="3723" actId="14100"/>
          <ac:spMkLst>
            <pc:docMk/>
            <pc:sldMk cId="4119602263" sldId="275"/>
            <ac:spMk id="3" creationId="{45D19BAF-A476-FD70-BFF2-9B1C09EB75C5}"/>
          </ac:spMkLst>
        </pc:spChg>
      </pc:sldChg>
      <pc:sldChg chg="addSp delSp modSp add mod delAnim">
        <pc:chgData name="Christopher  Clannachan" userId="dd8963bf-c00e-4198-907d-17c0c1fbb50b" providerId="ADAL" clId="{C3A99C81-F68A-473D-9EA7-1BB23DB4108C}" dt="2022-10-27T15:04:08.400" v="2994" actId="20577"/>
        <pc:sldMkLst>
          <pc:docMk/>
          <pc:sldMk cId="3202490964" sldId="276"/>
        </pc:sldMkLst>
        <pc:spChg chg="mod">
          <ac:chgData name="Christopher  Clannachan" userId="dd8963bf-c00e-4198-907d-17c0c1fbb50b" providerId="ADAL" clId="{C3A99C81-F68A-473D-9EA7-1BB23DB4108C}" dt="2022-10-27T15:04:08.400" v="2994" actId="20577"/>
          <ac:spMkLst>
            <pc:docMk/>
            <pc:sldMk cId="3202490964" sldId="276"/>
            <ac:spMk id="2" creationId="{5A29571C-7860-F6B9-F305-FB65CCCD3DB6}"/>
          </ac:spMkLst>
        </pc:spChg>
        <pc:spChg chg="del">
          <ac:chgData name="Christopher  Clannachan" userId="dd8963bf-c00e-4198-907d-17c0c1fbb50b" providerId="ADAL" clId="{C3A99C81-F68A-473D-9EA7-1BB23DB4108C}" dt="2022-10-27T10:15:30.990" v="1092" actId="478"/>
          <ac:spMkLst>
            <pc:docMk/>
            <pc:sldMk cId="3202490964" sldId="276"/>
            <ac:spMk id="4" creationId="{1810AE6F-FB3D-5BD4-2721-2EBC89BE4416}"/>
          </ac:spMkLst>
        </pc:spChg>
        <pc:spChg chg="del">
          <ac:chgData name="Christopher  Clannachan" userId="dd8963bf-c00e-4198-907d-17c0c1fbb50b" providerId="ADAL" clId="{C3A99C81-F68A-473D-9EA7-1BB23DB4108C}" dt="2022-10-27T10:15:34.092" v="1093" actId="478"/>
          <ac:spMkLst>
            <pc:docMk/>
            <pc:sldMk cId="3202490964" sldId="276"/>
            <ac:spMk id="5" creationId="{37D07192-72BF-8303-52BF-A6D9CA1A2ED3}"/>
          </ac:spMkLst>
        </pc:spChg>
        <pc:spChg chg="del">
          <ac:chgData name="Christopher  Clannachan" userId="dd8963bf-c00e-4198-907d-17c0c1fbb50b" providerId="ADAL" clId="{C3A99C81-F68A-473D-9EA7-1BB23DB4108C}" dt="2022-10-27T10:15:36.071" v="1094" actId="478"/>
          <ac:spMkLst>
            <pc:docMk/>
            <pc:sldMk cId="3202490964" sldId="276"/>
            <ac:spMk id="6" creationId="{BCBD475C-A4E0-C5ED-740B-0D0698C59164}"/>
          </ac:spMkLst>
        </pc:spChg>
        <pc:spChg chg="del">
          <ac:chgData name="Christopher  Clannachan" userId="dd8963bf-c00e-4198-907d-17c0c1fbb50b" providerId="ADAL" clId="{C3A99C81-F68A-473D-9EA7-1BB23DB4108C}" dt="2022-10-27T10:15:38.598" v="1095" actId="478"/>
          <ac:spMkLst>
            <pc:docMk/>
            <pc:sldMk cId="3202490964" sldId="276"/>
            <ac:spMk id="7" creationId="{3AF0AC17-3629-A86F-C7FC-15751130392A}"/>
          </ac:spMkLst>
        </pc:spChg>
        <pc:picChg chg="add del mod">
          <ac:chgData name="Christopher  Clannachan" userId="dd8963bf-c00e-4198-907d-17c0c1fbb50b" providerId="ADAL" clId="{C3A99C81-F68A-473D-9EA7-1BB23DB4108C}" dt="2022-10-27T10:44:47.955" v="1123" actId="478"/>
          <ac:picMkLst>
            <pc:docMk/>
            <pc:sldMk cId="3202490964" sldId="276"/>
            <ac:picMk id="8" creationId="{D2ACB82A-60D5-5F7B-F984-47541F9ADDE7}"/>
          </ac:picMkLst>
        </pc:picChg>
        <pc:picChg chg="add del mod">
          <ac:chgData name="Christopher  Clannachan" userId="dd8963bf-c00e-4198-907d-17c0c1fbb50b" providerId="ADAL" clId="{C3A99C81-F68A-473D-9EA7-1BB23DB4108C}" dt="2022-10-27T10:44:47.955" v="1123" actId="478"/>
          <ac:picMkLst>
            <pc:docMk/>
            <pc:sldMk cId="3202490964" sldId="276"/>
            <ac:picMk id="10" creationId="{6FFC0CDE-F285-5D83-8926-5C5BE6274C94}"/>
          </ac:picMkLst>
        </pc:picChg>
        <pc:picChg chg="add mod">
          <ac:chgData name="Christopher  Clannachan" userId="dd8963bf-c00e-4198-907d-17c0c1fbb50b" providerId="ADAL" clId="{C3A99C81-F68A-473D-9EA7-1BB23DB4108C}" dt="2022-10-27T10:46:17.392" v="1152" actId="14100"/>
          <ac:picMkLst>
            <pc:docMk/>
            <pc:sldMk cId="3202490964" sldId="276"/>
            <ac:picMk id="12" creationId="{C680FAF7-EE30-4600-11B4-6B3147AA91DD}"/>
          </ac:picMkLst>
        </pc:picChg>
        <pc:picChg chg="add mod">
          <ac:chgData name="Christopher  Clannachan" userId="dd8963bf-c00e-4198-907d-17c0c1fbb50b" providerId="ADAL" clId="{C3A99C81-F68A-473D-9EA7-1BB23DB4108C}" dt="2022-10-27T10:46:25.602" v="1155" actId="1076"/>
          <ac:picMkLst>
            <pc:docMk/>
            <pc:sldMk cId="3202490964" sldId="276"/>
            <ac:picMk id="14" creationId="{D21C050C-0AF9-8EED-D866-AF86AAF524D9}"/>
          </ac:picMkLst>
        </pc:picChg>
        <pc:picChg chg="add mod">
          <ac:chgData name="Christopher  Clannachan" userId="dd8963bf-c00e-4198-907d-17c0c1fbb50b" providerId="ADAL" clId="{C3A99C81-F68A-473D-9EA7-1BB23DB4108C}" dt="2022-10-27T10:46:22.056" v="1154" actId="1076"/>
          <ac:picMkLst>
            <pc:docMk/>
            <pc:sldMk cId="3202490964" sldId="276"/>
            <ac:picMk id="16" creationId="{24CEB71E-75F8-3F42-06D1-67EC98C7ADEB}"/>
          </ac:picMkLst>
        </pc:picChg>
        <pc:picChg chg="add mod">
          <ac:chgData name="Christopher  Clannachan" userId="dd8963bf-c00e-4198-907d-17c0c1fbb50b" providerId="ADAL" clId="{C3A99C81-F68A-473D-9EA7-1BB23DB4108C}" dt="2022-10-27T10:18:51.930" v="1117" actId="14100"/>
          <ac:picMkLst>
            <pc:docMk/>
            <pc:sldMk cId="3202490964" sldId="276"/>
            <ac:picMk id="1026" creationId="{173FF2F3-0588-51F3-4098-CE11F89A3B29}"/>
          </ac:picMkLst>
        </pc:picChg>
        <pc:picChg chg="add mod">
          <ac:chgData name="Christopher  Clannachan" userId="dd8963bf-c00e-4198-907d-17c0c1fbb50b" providerId="ADAL" clId="{C3A99C81-F68A-473D-9EA7-1BB23DB4108C}" dt="2022-10-27T10:45:55.406" v="1144" actId="14100"/>
          <ac:picMkLst>
            <pc:docMk/>
            <pc:sldMk cId="3202490964" sldId="276"/>
            <ac:picMk id="1028" creationId="{CDC425D9-2422-6EA6-9902-92A59609F2E5}"/>
          </ac:picMkLst>
        </pc:picChg>
        <pc:picChg chg="add mod">
          <ac:chgData name="Christopher  Clannachan" userId="dd8963bf-c00e-4198-907d-17c0c1fbb50b" providerId="ADAL" clId="{C3A99C81-F68A-473D-9EA7-1BB23DB4108C}" dt="2022-10-27T10:45:58.375" v="1145" actId="1076"/>
          <ac:picMkLst>
            <pc:docMk/>
            <pc:sldMk cId="3202490964" sldId="276"/>
            <ac:picMk id="1030" creationId="{ADCC0F0A-5707-4290-20A2-F77E62AADB50}"/>
          </ac:picMkLst>
        </pc:picChg>
        <pc:picChg chg="add mod">
          <ac:chgData name="Christopher  Clannachan" userId="dd8963bf-c00e-4198-907d-17c0c1fbb50b" providerId="ADAL" clId="{C3A99C81-F68A-473D-9EA7-1BB23DB4108C}" dt="2022-10-27T10:46:14.623" v="1151" actId="1076"/>
          <ac:picMkLst>
            <pc:docMk/>
            <pc:sldMk cId="3202490964" sldId="276"/>
            <ac:picMk id="1032" creationId="{29E2747D-55A8-F1C2-1E85-99EA2D3853F8}"/>
          </ac:picMkLst>
        </pc:picChg>
        <pc:picChg chg="add mod">
          <ac:chgData name="Christopher  Clannachan" userId="dd8963bf-c00e-4198-907d-17c0c1fbb50b" providerId="ADAL" clId="{C3A99C81-F68A-473D-9EA7-1BB23DB4108C}" dt="2022-10-27T10:46:12.597" v="1150" actId="1076"/>
          <ac:picMkLst>
            <pc:docMk/>
            <pc:sldMk cId="3202490964" sldId="276"/>
            <ac:picMk id="1034" creationId="{994610DC-3810-2E76-33AF-1C6CECBAFE4A}"/>
          </ac:picMkLst>
        </pc:picChg>
      </pc:sldChg>
      <pc:sldChg chg="addSp delSp modSp add mod ord modAnim">
        <pc:chgData name="Christopher  Clannachan" userId="dd8963bf-c00e-4198-907d-17c0c1fbb50b" providerId="ADAL" clId="{C3A99C81-F68A-473D-9EA7-1BB23DB4108C}" dt="2022-10-27T17:02:48.836" v="3897" actId="20577"/>
        <pc:sldMkLst>
          <pc:docMk/>
          <pc:sldMk cId="323825420" sldId="277"/>
        </pc:sldMkLst>
        <pc:spChg chg="del mod">
          <ac:chgData name="Christopher  Clannachan" userId="dd8963bf-c00e-4198-907d-17c0c1fbb50b" providerId="ADAL" clId="{C3A99C81-F68A-473D-9EA7-1BB23DB4108C}" dt="2022-10-27T10:51:09.864" v="1161" actId="478"/>
          <ac:spMkLst>
            <pc:docMk/>
            <pc:sldMk cId="323825420" sldId="277"/>
            <ac:spMk id="3" creationId="{45D19BAF-A476-FD70-BFF2-9B1C09EB75C5}"/>
          </ac:spMkLst>
        </pc:spChg>
        <pc:spChg chg="add mod">
          <ac:chgData name="Christopher  Clannachan" userId="dd8963bf-c00e-4198-907d-17c0c1fbb50b" providerId="ADAL" clId="{C3A99C81-F68A-473D-9EA7-1BB23DB4108C}" dt="2022-10-27T17:02:48.836" v="3897" actId="20577"/>
          <ac:spMkLst>
            <pc:docMk/>
            <pc:sldMk cId="323825420" sldId="277"/>
            <ac:spMk id="6" creationId="{889CBAB2-0745-66FC-91A3-71E407B34D99}"/>
          </ac:spMkLst>
        </pc:spChg>
        <pc:picChg chg="add mod">
          <ac:chgData name="Christopher  Clannachan" userId="dd8963bf-c00e-4198-907d-17c0c1fbb50b" providerId="ADAL" clId="{C3A99C81-F68A-473D-9EA7-1BB23DB4108C}" dt="2022-10-27T10:51:35.767" v="1169" actId="1076"/>
          <ac:picMkLst>
            <pc:docMk/>
            <pc:sldMk cId="323825420" sldId="277"/>
            <ac:picMk id="5" creationId="{83379286-B1F4-B707-6136-ABF66ED68340}"/>
          </ac:picMkLst>
        </pc:picChg>
      </pc:sldChg>
      <pc:sldChg chg="addSp delSp modSp add del mod modAnim">
        <pc:chgData name="Christopher  Clannachan" userId="dd8963bf-c00e-4198-907d-17c0c1fbb50b" providerId="ADAL" clId="{C3A99C81-F68A-473D-9EA7-1BB23DB4108C}" dt="2022-10-27T12:31:20.779" v="1783" actId="47"/>
        <pc:sldMkLst>
          <pc:docMk/>
          <pc:sldMk cId="3462337503" sldId="278"/>
        </pc:sldMkLst>
        <pc:spChg chg="mod">
          <ac:chgData name="Christopher  Clannachan" userId="dd8963bf-c00e-4198-907d-17c0c1fbb50b" providerId="ADAL" clId="{C3A99C81-F68A-473D-9EA7-1BB23DB4108C}" dt="2022-10-27T10:58:17.215" v="1280" actId="20577"/>
          <ac:spMkLst>
            <pc:docMk/>
            <pc:sldMk cId="3462337503" sldId="278"/>
            <ac:spMk id="2" creationId="{105CDD60-3659-FF2A-345C-FAB5BC34D036}"/>
          </ac:spMkLst>
        </pc:spChg>
        <pc:spChg chg="del">
          <ac:chgData name="Christopher  Clannachan" userId="dd8963bf-c00e-4198-907d-17c0c1fbb50b" providerId="ADAL" clId="{C3A99C81-F68A-473D-9EA7-1BB23DB4108C}" dt="2022-10-27T11:17:25.366" v="1701" actId="478"/>
          <ac:spMkLst>
            <pc:docMk/>
            <pc:sldMk cId="3462337503" sldId="278"/>
            <ac:spMk id="3" creationId="{45D19BAF-A476-FD70-BFF2-9B1C09EB75C5}"/>
          </ac:spMkLst>
        </pc:spChg>
        <pc:spChg chg="add del mod">
          <ac:chgData name="Christopher  Clannachan" userId="dd8963bf-c00e-4198-907d-17c0c1fbb50b" providerId="ADAL" clId="{C3A99C81-F68A-473D-9EA7-1BB23DB4108C}" dt="2022-10-27T12:28:06.993" v="1711" actId="478"/>
          <ac:spMkLst>
            <pc:docMk/>
            <pc:sldMk cId="3462337503" sldId="278"/>
            <ac:spMk id="5" creationId="{0C74F25F-FECD-514D-FFF7-701D171F9AB3}"/>
          </ac:spMkLst>
        </pc:spChg>
        <pc:spChg chg="add del">
          <ac:chgData name="Christopher  Clannachan" userId="dd8963bf-c00e-4198-907d-17c0c1fbb50b" providerId="ADAL" clId="{C3A99C81-F68A-473D-9EA7-1BB23DB4108C}" dt="2022-10-27T12:28:16.563" v="1713" actId="478"/>
          <ac:spMkLst>
            <pc:docMk/>
            <pc:sldMk cId="3462337503" sldId="278"/>
            <ac:spMk id="7" creationId="{42899F1F-3ADE-B96C-C423-D69789620B15}"/>
          </ac:spMkLst>
        </pc:spChg>
        <pc:spChg chg="add mod">
          <ac:chgData name="Christopher  Clannachan" userId="dd8963bf-c00e-4198-907d-17c0c1fbb50b" providerId="ADAL" clId="{C3A99C81-F68A-473D-9EA7-1BB23DB4108C}" dt="2022-10-27T12:28:50.642" v="1765" actId="20577"/>
          <ac:spMkLst>
            <pc:docMk/>
            <pc:sldMk cId="3462337503" sldId="278"/>
            <ac:spMk id="8" creationId="{17E08F59-141E-069B-2C4B-ECBEB8E11C48}"/>
          </ac:spMkLst>
        </pc:spChg>
        <pc:spChg chg="add del mod">
          <ac:chgData name="Christopher  Clannachan" userId="dd8963bf-c00e-4198-907d-17c0c1fbb50b" providerId="ADAL" clId="{C3A99C81-F68A-473D-9EA7-1BB23DB4108C}" dt="2022-10-27T12:31:00.530" v="1781"/>
          <ac:spMkLst>
            <pc:docMk/>
            <pc:sldMk cId="3462337503" sldId="278"/>
            <ac:spMk id="9" creationId="{5A887EAC-3F9A-F791-84BA-FCE4628BC9DF}"/>
          </ac:spMkLst>
        </pc:spChg>
      </pc:sldChg>
      <pc:sldChg chg="addSp delSp modSp add mod addAnim delAnim modAnim">
        <pc:chgData name="Christopher  Clannachan" userId="dd8963bf-c00e-4198-907d-17c0c1fbb50b" providerId="ADAL" clId="{C3A99C81-F68A-473D-9EA7-1BB23DB4108C}" dt="2022-10-28T10:13:52.795" v="4217" actId="114"/>
        <pc:sldMkLst>
          <pc:docMk/>
          <pc:sldMk cId="926828796" sldId="279"/>
        </pc:sldMkLst>
        <pc:spChg chg="mod">
          <ac:chgData name="Christopher  Clannachan" userId="dd8963bf-c00e-4198-907d-17c0c1fbb50b" providerId="ADAL" clId="{C3A99C81-F68A-473D-9EA7-1BB23DB4108C}" dt="2022-10-27T15:19:55.727" v="3016" actId="20577"/>
          <ac:spMkLst>
            <pc:docMk/>
            <pc:sldMk cId="926828796" sldId="279"/>
            <ac:spMk id="2" creationId="{105CDD60-3659-FF2A-345C-FAB5BC34D036}"/>
          </ac:spMkLst>
        </pc:spChg>
        <pc:spChg chg="del">
          <ac:chgData name="Christopher  Clannachan" userId="dd8963bf-c00e-4198-907d-17c0c1fbb50b" providerId="ADAL" clId="{C3A99C81-F68A-473D-9EA7-1BB23DB4108C}" dt="2022-10-27T10:59:05.652" v="1298" actId="478"/>
          <ac:spMkLst>
            <pc:docMk/>
            <pc:sldMk cId="926828796" sldId="279"/>
            <ac:spMk id="3" creationId="{45D19BAF-A476-FD70-BFF2-9B1C09EB75C5}"/>
          </ac:spMkLst>
        </pc:spChg>
        <pc:spChg chg="add mod">
          <ac:chgData name="Christopher  Clannachan" userId="dd8963bf-c00e-4198-907d-17c0c1fbb50b" providerId="ADAL" clId="{C3A99C81-F68A-473D-9EA7-1BB23DB4108C}" dt="2022-10-28T10:13:47.748" v="4215" actId="114"/>
          <ac:spMkLst>
            <pc:docMk/>
            <pc:sldMk cId="926828796" sldId="279"/>
            <ac:spMk id="3" creationId="{484620FC-8D19-DF91-8C38-8F7ECD5BED87}"/>
          </ac:spMkLst>
        </pc:spChg>
        <pc:spChg chg="add mod">
          <ac:chgData name="Christopher  Clannachan" userId="dd8963bf-c00e-4198-907d-17c0c1fbb50b" providerId="ADAL" clId="{C3A99C81-F68A-473D-9EA7-1BB23DB4108C}" dt="2022-10-28T10:13:52.795" v="4217" actId="114"/>
          <ac:spMkLst>
            <pc:docMk/>
            <pc:sldMk cId="926828796" sldId="279"/>
            <ac:spMk id="4" creationId="{3A13EA02-0140-8BDB-F74A-F263E2056D46}"/>
          </ac:spMkLst>
        </pc:spChg>
        <pc:spChg chg="add del mod">
          <ac:chgData name="Christopher  Clannachan" userId="dd8963bf-c00e-4198-907d-17c0c1fbb50b" providerId="ADAL" clId="{C3A99C81-F68A-473D-9EA7-1BB23DB4108C}" dt="2022-10-27T10:59:08.846" v="1299" actId="478"/>
          <ac:spMkLst>
            <pc:docMk/>
            <pc:sldMk cId="926828796" sldId="279"/>
            <ac:spMk id="5" creationId="{08BE6E92-5E1A-ADBF-33C6-E70CF5345721}"/>
          </ac:spMkLst>
        </pc:spChg>
        <pc:spChg chg="add mod">
          <ac:chgData name="Christopher  Clannachan" userId="dd8963bf-c00e-4198-907d-17c0c1fbb50b" providerId="ADAL" clId="{C3A99C81-F68A-473D-9EA7-1BB23DB4108C}" dt="2022-10-27T12:54:39.351" v="2927" actId="1076"/>
          <ac:spMkLst>
            <pc:docMk/>
            <pc:sldMk cId="926828796" sldId="279"/>
            <ac:spMk id="6" creationId="{D1381B56-DAA7-34D5-EE02-19648F77F658}"/>
          </ac:spMkLst>
        </pc:spChg>
        <pc:spChg chg="add del mod">
          <ac:chgData name="Christopher  Clannachan" userId="dd8963bf-c00e-4198-907d-17c0c1fbb50b" providerId="ADAL" clId="{C3A99C81-F68A-473D-9EA7-1BB23DB4108C}" dt="2022-10-27T12:54:50.760" v="2930" actId="478"/>
          <ac:spMkLst>
            <pc:docMk/>
            <pc:sldMk cId="926828796" sldId="279"/>
            <ac:spMk id="7" creationId="{F99EED1B-C582-D214-5C29-1678D7CE321E}"/>
          </ac:spMkLst>
        </pc:spChg>
        <pc:spChg chg="add del mod">
          <ac:chgData name="Christopher  Clannachan" userId="dd8963bf-c00e-4198-907d-17c0c1fbb50b" providerId="ADAL" clId="{C3A99C81-F68A-473D-9EA7-1BB23DB4108C}" dt="2022-10-27T12:55:59.479" v="2938" actId="14100"/>
          <ac:spMkLst>
            <pc:docMk/>
            <pc:sldMk cId="926828796" sldId="279"/>
            <ac:spMk id="8" creationId="{5145436B-8006-80DA-B17C-5508D9B83557}"/>
          </ac:spMkLst>
        </pc:spChg>
        <pc:spChg chg="add del mod">
          <ac:chgData name="Christopher  Clannachan" userId="dd8963bf-c00e-4198-907d-17c0c1fbb50b" providerId="ADAL" clId="{C3A99C81-F68A-473D-9EA7-1BB23DB4108C}" dt="2022-10-27T12:54:23.140" v="2924" actId="478"/>
          <ac:spMkLst>
            <pc:docMk/>
            <pc:sldMk cId="926828796" sldId="279"/>
            <ac:spMk id="9" creationId="{832531DD-0396-FFC3-E59C-F967B538DE1F}"/>
          </ac:spMkLst>
        </pc:spChg>
        <pc:spChg chg="add del mod">
          <ac:chgData name="Christopher  Clannachan" userId="dd8963bf-c00e-4198-907d-17c0c1fbb50b" providerId="ADAL" clId="{C3A99C81-F68A-473D-9EA7-1BB23DB4108C}" dt="2022-10-27T11:14:20.956" v="1597"/>
          <ac:spMkLst>
            <pc:docMk/>
            <pc:sldMk cId="926828796" sldId="279"/>
            <ac:spMk id="10" creationId="{90A58AB9-E74F-5240-58EA-47DBF17BE2FC}"/>
          </ac:spMkLst>
        </pc:spChg>
        <pc:graphicFrameChg chg="add mod modGraphic">
          <ac:chgData name="Christopher  Clannachan" userId="dd8963bf-c00e-4198-907d-17c0c1fbb50b" providerId="ADAL" clId="{C3A99C81-F68A-473D-9EA7-1BB23DB4108C}" dt="2022-10-27T12:59:22.672" v="2982" actId="14734"/>
          <ac:graphicFrameMkLst>
            <pc:docMk/>
            <pc:sldMk cId="926828796" sldId="279"/>
            <ac:graphicFrameMk id="11" creationId="{3EE4B6D9-9DC6-5F04-9980-FE089E9CE92D}"/>
          </ac:graphicFrameMkLst>
        </pc:graphicFrameChg>
        <pc:picChg chg="add del mod">
          <ac:chgData name="Christopher  Clannachan" userId="dd8963bf-c00e-4198-907d-17c0c1fbb50b" providerId="ADAL" clId="{C3A99C81-F68A-473D-9EA7-1BB23DB4108C}" dt="2022-10-27T12:55:59.974" v="2939"/>
          <ac:picMkLst>
            <pc:docMk/>
            <pc:sldMk cId="926828796" sldId="279"/>
            <ac:picMk id="3074" creationId="{23BC36A6-F898-D3DF-E8A4-B82C4136D8EA}"/>
          </ac:picMkLst>
        </pc:picChg>
        <pc:picChg chg="add del mod">
          <ac:chgData name="Christopher  Clannachan" userId="dd8963bf-c00e-4198-907d-17c0c1fbb50b" providerId="ADAL" clId="{C3A99C81-F68A-473D-9EA7-1BB23DB4108C}" dt="2022-10-27T12:56:28.724" v="2947" actId="21"/>
          <ac:picMkLst>
            <pc:docMk/>
            <pc:sldMk cId="926828796" sldId="279"/>
            <ac:picMk id="3076" creationId="{07BCD397-2E43-9872-2B94-2C73BC2A161D}"/>
          </ac:picMkLst>
        </pc:picChg>
      </pc:sldChg>
      <pc:sldChg chg="modSp new del mod">
        <pc:chgData name="Christopher  Clannachan" userId="dd8963bf-c00e-4198-907d-17c0c1fbb50b" providerId="ADAL" clId="{C3A99C81-F68A-473D-9EA7-1BB23DB4108C}" dt="2022-10-27T11:05:51.308" v="1514" actId="47"/>
        <pc:sldMkLst>
          <pc:docMk/>
          <pc:sldMk cId="117178938" sldId="280"/>
        </pc:sldMkLst>
        <pc:spChg chg="mod">
          <ac:chgData name="Christopher  Clannachan" userId="dd8963bf-c00e-4198-907d-17c0c1fbb50b" providerId="ADAL" clId="{C3A99C81-F68A-473D-9EA7-1BB23DB4108C}" dt="2022-10-27T11:04:59.154" v="1513" actId="20577"/>
          <ac:spMkLst>
            <pc:docMk/>
            <pc:sldMk cId="117178938" sldId="280"/>
            <ac:spMk id="2" creationId="{FE33F48D-0C39-EB62-AC1E-AE9C83126EEA}"/>
          </ac:spMkLst>
        </pc:spChg>
      </pc:sldChg>
      <pc:sldChg chg="addSp delSp modSp add mod delAnim modAnim">
        <pc:chgData name="Christopher  Clannachan" userId="dd8963bf-c00e-4198-907d-17c0c1fbb50b" providerId="ADAL" clId="{C3A99C81-F68A-473D-9EA7-1BB23DB4108C}" dt="2022-10-28T12:29:19.246" v="4866" actId="20577"/>
        <pc:sldMkLst>
          <pc:docMk/>
          <pc:sldMk cId="204214173" sldId="280"/>
        </pc:sldMkLst>
        <pc:spChg chg="mod">
          <ac:chgData name="Christopher  Clannachan" userId="dd8963bf-c00e-4198-907d-17c0c1fbb50b" providerId="ADAL" clId="{C3A99C81-F68A-473D-9EA7-1BB23DB4108C}" dt="2022-10-27T16:41:05.791" v="3332" actId="20577"/>
          <ac:spMkLst>
            <pc:docMk/>
            <pc:sldMk cId="204214173" sldId="280"/>
            <ac:spMk id="2" creationId="{105CDD60-3659-FF2A-345C-FAB5BC34D036}"/>
          </ac:spMkLst>
        </pc:spChg>
        <pc:spChg chg="add del mod">
          <ac:chgData name="Christopher  Clannachan" userId="dd8963bf-c00e-4198-907d-17c0c1fbb50b" providerId="ADAL" clId="{C3A99C81-F68A-473D-9EA7-1BB23DB4108C}" dt="2022-10-28T10:24:01.364" v="4218" actId="478"/>
          <ac:spMkLst>
            <pc:docMk/>
            <pc:sldMk cId="204214173" sldId="280"/>
            <ac:spMk id="3" creationId="{541A890F-B9B7-2C34-B65F-6057552CB742}"/>
          </ac:spMkLst>
        </pc:spChg>
        <pc:spChg chg="add del mod">
          <ac:chgData name="Christopher  Clannachan" userId="dd8963bf-c00e-4198-907d-17c0c1fbb50b" providerId="ADAL" clId="{C3A99C81-F68A-473D-9EA7-1BB23DB4108C}" dt="2022-10-27T11:14:38.511" v="1599" actId="478"/>
          <ac:spMkLst>
            <pc:docMk/>
            <pc:sldMk cId="204214173" sldId="280"/>
            <ac:spMk id="3" creationId="{89849CB4-6944-A0A2-FA8D-83D49C8F8024}"/>
          </ac:spMkLst>
        </pc:spChg>
        <pc:spChg chg="add mod">
          <ac:chgData name="Christopher  Clannachan" userId="dd8963bf-c00e-4198-907d-17c0c1fbb50b" providerId="ADAL" clId="{C3A99C81-F68A-473D-9EA7-1BB23DB4108C}" dt="2022-10-28T12:29:19.246" v="4866" actId="20577"/>
          <ac:spMkLst>
            <pc:docMk/>
            <pc:sldMk cId="204214173" sldId="280"/>
            <ac:spMk id="4" creationId="{671EEF01-4FD1-DBE0-375D-BF3E00D8E95D}"/>
          </ac:spMkLst>
        </pc:spChg>
        <pc:spChg chg="mod">
          <ac:chgData name="Christopher  Clannachan" userId="dd8963bf-c00e-4198-907d-17c0c1fbb50b" providerId="ADAL" clId="{C3A99C81-F68A-473D-9EA7-1BB23DB4108C}" dt="2022-10-28T11:23:35.233" v="4246" actId="1076"/>
          <ac:spMkLst>
            <pc:docMk/>
            <pc:sldMk cId="204214173" sldId="280"/>
            <ac:spMk id="6" creationId="{889CBAB2-0745-66FC-91A3-71E407B34D99}"/>
          </ac:spMkLst>
        </pc:spChg>
        <pc:picChg chg="del">
          <ac:chgData name="Christopher  Clannachan" userId="dd8963bf-c00e-4198-907d-17c0c1fbb50b" providerId="ADAL" clId="{C3A99C81-F68A-473D-9EA7-1BB23DB4108C}" dt="2022-10-27T11:06:07.269" v="1544" actId="478"/>
          <ac:picMkLst>
            <pc:docMk/>
            <pc:sldMk cId="204214173" sldId="280"/>
            <ac:picMk id="5" creationId="{83379286-B1F4-B707-6136-ABF66ED68340}"/>
          </ac:picMkLst>
        </pc:picChg>
        <pc:picChg chg="add del mod">
          <ac:chgData name="Christopher  Clannachan" userId="dd8963bf-c00e-4198-907d-17c0c1fbb50b" providerId="ADAL" clId="{C3A99C81-F68A-473D-9EA7-1BB23DB4108C}" dt="2022-10-28T11:23:31.473" v="4245" actId="478"/>
          <ac:picMkLst>
            <pc:docMk/>
            <pc:sldMk cId="204214173" sldId="280"/>
            <ac:picMk id="1026" creationId="{F7902BDC-6ED6-87DC-02CB-9CD34EC2F716}"/>
          </ac:picMkLst>
        </pc:picChg>
        <pc:picChg chg="add mod">
          <ac:chgData name="Christopher  Clannachan" userId="dd8963bf-c00e-4198-907d-17c0c1fbb50b" providerId="ADAL" clId="{C3A99C81-F68A-473D-9EA7-1BB23DB4108C}" dt="2022-10-28T11:23:38.755" v="4247" actId="14100"/>
          <ac:picMkLst>
            <pc:docMk/>
            <pc:sldMk cId="204214173" sldId="280"/>
            <ac:picMk id="2050" creationId="{311AFC78-3AF1-4C24-31AF-91160C0CA1A6}"/>
          </ac:picMkLst>
        </pc:picChg>
      </pc:sldChg>
      <pc:sldChg chg="delSp modSp add del mod delAnim">
        <pc:chgData name="Christopher  Clannachan" userId="dd8963bf-c00e-4198-907d-17c0c1fbb50b" providerId="ADAL" clId="{C3A99C81-F68A-473D-9EA7-1BB23DB4108C}" dt="2022-10-28T12:29:21.596" v="4867" actId="47"/>
        <pc:sldMkLst>
          <pc:docMk/>
          <pc:sldMk cId="3860761705" sldId="281"/>
        </pc:sldMkLst>
        <pc:spChg chg="mod">
          <ac:chgData name="Christopher  Clannachan" userId="dd8963bf-c00e-4198-907d-17c0c1fbb50b" providerId="ADAL" clId="{C3A99C81-F68A-473D-9EA7-1BB23DB4108C}" dt="2022-10-28T10:24:08.893" v="4236" actId="20577"/>
          <ac:spMkLst>
            <pc:docMk/>
            <pc:sldMk cId="3860761705" sldId="281"/>
            <ac:spMk id="2" creationId="{105CDD60-3659-FF2A-345C-FAB5BC34D036}"/>
          </ac:spMkLst>
        </pc:spChg>
        <pc:spChg chg="del">
          <ac:chgData name="Christopher  Clannachan" userId="dd8963bf-c00e-4198-907d-17c0c1fbb50b" providerId="ADAL" clId="{C3A99C81-F68A-473D-9EA7-1BB23DB4108C}" dt="2022-10-27T11:14:54.227" v="1621" actId="478"/>
          <ac:spMkLst>
            <pc:docMk/>
            <pc:sldMk cId="3860761705" sldId="281"/>
            <ac:spMk id="6" creationId="{889CBAB2-0745-66FC-91A3-71E407B34D99}"/>
          </ac:spMkLst>
        </pc:spChg>
        <pc:picChg chg="del">
          <ac:chgData name="Christopher  Clannachan" userId="dd8963bf-c00e-4198-907d-17c0c1fbb50b" providerId="ADAL" clId="{C3A99C81-F68A-473D-9EA7-1BB23DB4108C}" dt="2022-10-27T11:14:48.387" v="1620" actId="478"/>
          <ac:picMkLst>
            <pc:docMk/>
            <pc:sldMk cId="3860761705" sldId="281"/>
            <ac:picMk id="2050" creationId="{311AFC78-3AF1-4C24-31AF-91160C0CA1A6}"/>
          </ac:picMkLst>
        </pc:picChg>
      </pc:sldChg>
      <pc:sldChg chg="addSp delSp modSp add mod delAnim modAnim">
        <pc:chgData name="Christopher  Clannachan" userId="dd8963bf-c00e-4198-907d-17c0c1fbb50b" providerId="ADAL" clId="{C3A99C81-F68A-473D-9EA7-1BB23DB4108C}" dt="2022-10-28T12:31:32.336" v="4894"/>
        <pc:sldMkLst>
          <pc:docMk/>
          <pc:sldMk cId="1517852043" sldId="282"/>
        </pc:sldMkLst>
        <pc:spChg chg="mod">
          <ac:chgData name="Christopher  Clannachan" userId="dd8963bf-c00e-4198-907d-17c0c1fbb50b" providerId="ADAL" clId="{C3A99C81-F68A-473D-9EA7-1BB23DB4108C}" dt="2022-10-27T15:38:00.145" v="3027" actId="1076"/>
          <ac:spMkLst>
            <pc:docMk/>
            <pc:sldMk cId="1517852043" sldId="282"/>
            <ac:spMk id="2" creationId="{105CDD60-3659-FF2A-345C-FAB5BC34D036}"/>
          </ac:spMkLst>
        </pc:spChg>
        <pc:spChg chg="add mod">
          <ac:chgData name="Christopher  Clannachan" userId="dd8963bf-c00e-4198-907d-17c0c1fbb50b" providerId="ADAL" clId="{C3A99C81-F68A-473D-9EA7-1BB23DB4108C}" dt="2022-10-28T12:25:29.752" v="4842" actId="1076"/>
          <ac:spMkLst>
            <pc:docMk/>
            <pc:sldMk cId="1517852043" sldId="282"/>
            <ac:spMk id="4" creationId="{10FAF84A-D425-4970-80FF-31C8B6170843}"/>
          </ac:spMkLst>
        </pc:spChg>
        <pc:spChg chg="add del mod">
          <ac:chgData name="Christopher  Clannachan" userId="dd8963bf-c00e-4198-907d-17c0c1fbb50b" providerId="ADAL" clId="{C3A99C81-F68A-473D-9EA7-1BB23DB4108C}" dt="2022-10-28T12:25:26.360" v="4841" actId="478"/>
          <ac:spMkLst>
            <pc:docMk/>
            <pc:sldMk cId="1517852043" sldId="282"/>
            <ac:spMk id="5" creationId="{ADE951BD-9E3F-56CA-440B-2EB23C0736A8}"/>
          </ac:spMkLst>
        </pc:spChg>
        <pc:spChg chg="del">
          <ac:chgData name="Christopher  Clannachan" userId="dd8963bf-c00e-4198-907d-17c0c1fbb50b" providerId="ADAL" clId="{C3A99C81-F68A-473D-9EA7-1BB23DB4108C}" dt="2022-10-27T11:15:43.968" v="1660" actId="478"/>
          <ac:spMkLst>
            <pc:docMk/>
            <pc:sldMk cId="1517852043" sldId="282"/>
            <ac:spMk id="6" creationId="{889CBAB2-0745-66FC-91A3-71E407B34D99}"/>
          </ac:spMkLst>
        </pc:spChg>
        <pc:spChg chg="add mod">
          <ac:chgData name="Christopher  Clannachan" userId="dd8963bf-c00e-4198-907d-17c0c1fbb50b" providerId="ADAL" clId="{C3A99C81-F68A-473D-9EA7-1BB23DB4108C}" dt="2022-10-28T12:25:33.505" v="4843" actId="1076"/>
          <ac:spMkLst>
            <pc:docMk/>
            <pc:sldMk cId="1517852043" sldId="282"/>
            <ac:spMk id="6" creationId="{B8D06EFC-A4F0-41FB-0BFE-A2A9B83B3CCC}"/>
          </ac:spMkLst>
        </pc:spChg>
        <pc:spChg chg="add mod">
          <ac:chgData name="Christopher  Clannachan" userId="dd8963bf-c00e-4198-907d-17c0c1fbb50b" providerId="ADAL" clId="{C3A99C81-F68A-473D-9EA7-1BB23DB4108C}" dt="2022-10-28T12:25:43.839" v="4845" actId="1076"/>
          <ac:spMkLst>
            <pc:docMk/>
            <pc:sldMk cId="1517852043" sldId="282"/>
            <ac:spMk id="7" creationId="{54B73B53-15C7-181A-072C-79825E13C9CE}"/>
          </ac:spMkLst>
        </pc:spChg>
        <pc:spChg chg="add mod">
          <ac:chgData name="Christopher  Clannachan" userId="dd8963bf-c00e-4198-907d-17c0c1fbb50b" providerId="ADAL" clId="{C3A99C81-F68A-473D-9EA7-1BB23DB4108C}" dt="2022-10-28T12:31:04.862" v="4888" actId="20577"/>
          <ac:spMkLst>
            <pc:docMk/>
            <pc:sldMk cId="1517852043" sldId="282"/>
            <ac:spMk id="8" creationId="{DD190740-FC6B-34D8-2262-BB508ABECC63}"/>
          </ac:spMkLst>
        </pc:spChg>
        <pc:spChg chg="add mod">
          <ac:chgData name="Christopher  Clannachan" userId="dd8963bf-c00e-4198-907d-17c0c1fbb50b" providerId="ADAL" clId="{C3A99C81-F68A-473D-9EA7-1BB23DB4108C}" dt="2022-10-28T12:25:47.281" v="4846" actId="1076"/>
          <ac:spMkLst>
            <pc:docMk/>
            <pc:sldMk cId="1517852043" sldId="282"/>
            <ac:spMk id="9" creationId="{780894A8-70DE-018F-1A27-C49EFCDFDC1B}"/>
          </ac:spMkLst>
        </pc:spChg>
        <pc:spChg chg="add mod">
          <ac:chgData name="Christopher  Clannachan" userId="dd8963bf-c00e-4198-907d-17c0c1fbb50b" providerId="ADAL" clId="{C3A99C81-F68A-473D-9EA7-1BB23DB4108C}" dt="2022-10-28T12:25:38.487" v="4844" actId="1076"/>
          <ac:spMkLst>
            <pc:docMk/>
            <pc:sldMk cId="1517852043" sldId="282"/>
            <ac:spMk id="10" creationId="{7ED2E0BE-C86F-BF86-C5C6-FFFEC7446837}"/>
          </ac:spMkLst>
        </pc:spChg>
        <pc:picChg chg="add mod">
          <ac:chgData name="Christopher  Clannachan" userId="dd8963bf-c00e-4198-907d-17c0c1fbb50b" providerId="ADAL" clId="{C3A99C81-F68A-473D-9EA7-1BB23DB4108C}" dt="2022-10-28T12:23:40.131" v="4806" actId="1076"/>
          <ac:picMkLst>
            <pc:docMk/>
            <pc:sldMk cId="1517852043" sldId="282"/>
            <ac:picMk id="3" creationId="{918C3A3E-7F40-B439-1902-47A26B4EB69B}"/>
          </ac:picMkLst>
        </pc:picChg>
        <pc:picChg chg="del">
          <ac:chgData name="Christopher  Clannachan" userId="dd8963bf-c00e-4198-907d-17c0c1fbb50b" providerId="ADAL" clId="{C3A99C81-F68A-473D-9EA7-1BB23DB4108C}" dt="2022-10-27T11:15:40.758" v="1659" actId="478"/>
          <ac:picMkLst>
            <pc:docMk/>
            <pc:sldMk cId="1517852043" sldId="282"/>
            <ac:picMk id="2050" creationId="{311AFC78-3AF1-4C24-31AF-91160C0CA1A6}"/>
          </ac:picMkLst>
        </pc:picChg>
      </pc:sldChg>
      <pc:sldChg chg="addSp delSp modSp add mod delAnim modAnim">
        <pc:chgData name="Christopher  Clannachan" userId="dd8963bf-c00e-4198-907d-17c0c1fbb50b" providerId="ADAL" clId="{C3A99C81-F68A-473D-9EA7-1BB23DB4108C}" dt="2022-10-28T15:53:45.519" v="6489"/>
        <pc:sldMkLst>
          <pc:docMk/>
          <pc:sldMk cId="782364118" sldId="283"/>
        </pc:sldMkLst>
        <pc:spChg chg="mod">
          <ac:chgData name="Christopher  Clannachan" userId="dd8963bf-c00e-4198-907d-17c0c1fbb50b" providerId="ADAL" clId="{C3A99C81-F68A-473D-9EA7-1BB23DB4108C}" dt="2022-10-28T12:40:03.419" v="4996" actId="1076"/>
          <ac:spMkLst>
            <pc:docMk/>
            <pc:sldMk cId="782364118" sldId="283"/>
            <ac:spMk id="2" creationId="{105CDD60-3659-FF2A-345C-FAB5BC34D036}"/>
          </ac:spMkLst>
        </pc:spChg>
        <pc:spChg chg="add mod">
          <ac:chgData name="Christopher  Clannachan" userId="dd8963bf-c00e-4198-907d-17c0c1fbb50b" providerId="ADAL" clId="{C3A99C81-F68A-473D-9EA7-1BB23DB4108C}" dt="2022-10-28T12:38:56.963" v="4993" actId="20577"/>
          <ac:spMkLst>
            <pc:docMk/>
            <pc:sldMk cId="782364118" sldId="283"/>
            <ac:spMk id="3" creationId="{451FC6B3-6D04-6E76-0FD7-0B699DB559E3}"/>
          </ac:spMkLst>
        </pc:spChg>
        <pc:spChg chg="add mod">
          <ac:chgData name="Christopher  Clannachan" userId="dd8963bf-c00e-4198-907d-17c0c1fbb50b" providerId="ADAL" clId="{C3A99C81-F68A-473D-9EA7-1BB23DB4108C}" dt="2022-10-28T12:41:35.495" v="5110" actId="20577"/>
          <ac:spMkLst>
            <pc:docMk/>
            <pc:sldMk cId="782364118" sldId="283"/>
            <ac:spMk id="4" creationId="{D558539B-36C5-56F6-EAC0-807F2ACEB9F5}"/>
          </ac:spMkLst>
        </pc:spChg>
        <pc:spChg chg="add mod">
          <ac:chgData name="Christopher  Clannachan" userId="dd8963bf-c00e-4198-907d-17c0c1fbb50b" providerId="ADAL" clId="{C3A99C81-F68A-473D-9EA7-1BB23DB4108C}" dt="2022-10-28T12:49:31.044" v="5358" actId="20577"/>
          <ac:spMkLst>
            <pc:docMk/>
            <pc:sldMk cId="782364118" sldId="283"/>
            <ac:spMk id="5" creationId="{CD1A2151-A2C8-A300-E41A-E7FD9640B82A}"/>
          </ac:spMkLst>
        </pc:spChg>
        <pc:spChg chg="add del mod">
          <ac:chgData name="Christopher  Clannachan" userId="dd8963bf-c00e-4198-907d-17c0c1fbb50b" providerId="ADAL" clId="{C3A99C81-F68A-473D-9EA7-1BB23DB4108C}" dt="2022-10-28T12:41:28.978" v="5103"/>
          <ac:spMkLst>
            <pc:docMk/>
            <pc:sldMk cId="782364118" sldId="283"/>
            <ac:spMk id="6" creationId="{423EC624-AB6C-E8D3-52D4-BF057332C3F3}"/>
          </ac:spMkLst>
        </pc:spChg>
        <pc:spChg chg="add mod">
          <ac:chgData name="Christopher  Clannachan" userId="dd8963bf-c00e-4198-907d-17c0c1fbb50b" providerId="ADAL" clId="{C3A99C81-F68A-473D-9EA7-1BB23DB4108C}" dt="2022-10-28T12:52:18.950" v="5412" actId="20577"/>
          <ac:spMkLst>
            <pc:docMk/>
            <pc:sldMk cId="782364118" sldId="283"/>
            <ac:spMk id="7" creationId="{45324928-2A22-846A-270F-034CEC37E245}"/>
          </ac:spMkLst>
        </pc:spChg>
        <pc:spChg chg="add mod">
          <ac:chgData name="Christopher  Clannachan" userId="dd8963bf-c00e-4198-907d-17c0c1fbb50b" providerId="ADAL" clId="{C3A99C81-F68A-473D-9EA7-1BB23DB4108C}" dt="2022-10-28T12:44:43.962" v="5285" actId="1076"/>
          <ac:spMkLst>
            <pc:docMk/>
            <pc:sldMk cId="782364118" sldId="283"/>
            <ac:spMk id="8" creationId="{46A6F82F-EC94-0EAF-A56F-9CF9B36417F2}"/>
          </ac:spMkLst>
        </pc:spChg>
        <pc:spChg chg="add mod">
          <ac:chgData name="Christopher  Clannachan" userId="dd8963bf-c00e-4198-907d-17c0c1fbb50b" providerId="ADAL" clId="{C3A99C81-F68A-473D-9EA7-1BB23DB4108C}" dt="2022-10-28T13:52:17.844" v="6327" actId="20577"/>
          <ac:spMkLst>
            <pc:docMk/>
            <pc:sldMk cId="782364118" sldId="283"/>
            <ac:spMk id="9" creationId="{D4955267-33F9-BD10-3846-A7E1F8514BA0}"/>
          </ac:spMkLst>
        </pc:spChg>
        <pc:spChg chg="add mod">
          <ac:chgData name="Christopher  Clannachan" userId="dd8963bf-c00e-4198-907d-17c0c1fbb50b" providerId="ADAL" clId="{C3A99C81-F68A-473D-9EA7-1BB23DB4108C}" dt="2022-10-28T12:49:48.300" v="5408" actId="20577"/>
          <ac:spMkLst>
            <pc:docMk/>
            <pc:sldMk cId="782364118" sldId="283"/>
            <ac:spMk id="10" creationId="{05ED1548-E490-C1AA-22AD-55F9988DC360}"/>
          </ac:spMkLst>
        </pc:spChg>
        <pc:spChg chg="add del mod">
          <ac:chgData name="Christopher  Clannachan" userId="dd8963bf-c00e-4198-907d-17c0c1fbb50b" providerId="ADAL" clId="{C3A99C81-F68A-473D-9EA7-1BB23DB4108C}" dt="2022-10-28T13:50:56.619" v="6246" actId="478"/>
          <ac:spMkLst>
            <pc:docMk/>
            <pc:sldMk cId="782364118" sldId="283"/>
            <ac:spMk id="11" creationId="{5E6FB119-0BE2-379C-AEF9-380FED9BC0E8}"/>
          </ac:spMkLst>
        </pc:spChg>
        <pc:spChg chg="add mod">
          <ac:chgData name="Christopher  Clannachan" userId="dd8963bf-c00e-4198-907d-17c0c1fbb50b" providerId="ADAL" clId="{C3A99C81-F68A-473D-9EA7-1BB23DB4108C}" dt="2022-10-28T13:52:00.158" v="6248" actId="1076"/>
          <ac:spMkLst>
            <pc:docMk/>
            <pc:sldMk cId="782364118" sldId="283"/>
            <ac:spMk id="12" creationId="{05382D7A-BB74-FA76-2AC5-FB57E5175ED9}"/>
          </ac:spMkLst>
        </pc:spChg>
        <pc:picChg chg="add del">
          <ac:chgData name="Christopher  Clannachan" userId="dd8963bf-c00e-4198-907d-17c0c1fbb50b" providerId="ADAL" clId="{C3A99C81-F68A-473D-9EA7-1BB23DB4108C}" dt="2022-10-28T12:36:20.344" v="4897" actId="21"/>
          <ac:picMkLst>
            <pc:docMk/>
            <pc:sldMk cId="782364118" sldId="283"/>
            <ac:picMk id="2050" creationId="{200C28EE-9300-C2AB-8254-52349644BBA4}"/>
          </ac:picMkLst>
        </pc:picChg>
        <pc:picChg chg="add mod">
          <ac:chgData name="Christopher  Clannachan" userId="dd8963bf-c00e-4198-907d-17c0c1fbb50b" providerId="ADAL" clId="{C3A99C81-F68A-473D-9EA7-1BB23DB4108C}" dt="2022-10-28T12:44:51.731" v="5287" actId="1076"/>
          <ac:picMkLst>
            <pc:docMk/>
            <pc:sldMk cId="782364118" sldId="283"/>
            <ac:picMk id="2052" creationId="{7198BFF9-FDDE-10D7-7C6C-1BCD198BCBF7}"/>
          </ac:picMkLst>
        </pc:picChg>
      </pc:sldChg>
      <pc:sldChg chg="add del">
        <pc:chgData name="Christopher  Clannachan" userId="dd8963bf-c00e-4198-907d-17c0c1fbb50b" providerId="ADAL" clId="{C3A99C81-F68A-473D-9EA7-1BB23DB4108C}" dt="2022-10-27T12:51:39.157" v="2704" actId="47"/>
        <pc:sldMkLst>
          <pc:docMk/>
          <pc:sldMk cId="2806327062" sldId="284"/>
        </pc:sldMkLst>
      </pc:sldChg>
      <pc:sldChg chg="addSp delSp modSp add mod delAnim modAnim">
        <pc:chgData name="Christopher  Clannachan" userId="dd8963bf-c00e-4198-907d-17c0c1fbb50b" providerId="ADAL" clId="{C3A99C81-F68A-473D-9EA7-1BB23DB4108C}" dt="2022-10-27T12:50:53.513" v="2699" actId="20577"/>
        <pc:sldMkLst>
          <pc:docMk/>
          <pc:sldMk cId="2100665078" sldId="285"/>
        </pc:sldMkLst>
        <pc:spChg chg="mod">
          <ac:chgData name="Christopher  Clannachan" userId="dd8963bf-c00e-4198-907d-17c0c1fbb50b" providerId="ADAL" clId="{C3A99C81-F68A-473D-9EA7-1BB23DB4108C}" dt="2022-10-27T12:31:28.128" v="1804" actId="20577"/>
          <ac:spMkLst>
            <pc:docMk/>
            <pc:sldMk cId="2100665078" sldId="285"/>
            <ac:spMk id="2" creationId="{4D5BC417-BC02-A4E6-99C5-6472715316C4}"/>
          </ac:spMkLst>
        </pc:spChg>
        <pc:spChg chg="add del mod">
          <ac:chgData name="Christopher  Clannachan" userId="dd8963bf-c00e-4198-907d-17c0c1fbb50b" providerId="ADAL" clId="{C3A99C81-F68A-473D-9EA7-1BB23DB4108C}" dt="2022-10-27T12:36:29.681" v="2249" actId="478"/>
          <ac:spMkLst>
            <pc:docMk/>
            <pc:sldMk cId="2100665078" sldId="285"/>
            <ac:spMk id="3" creationId="{048D2117-2A76-6E92-6AD6-B87D87047134}"/>
          </ac:spMkLst>
        </pc:spChg>
        <pc:spChg chg="mod">
          <ac:chgData name="Christopher  Clannachan" userId="dd8963bf-c00e-4198-907d-17c0c1fbb50b" providerId="ADAL" clId="{C3A99C81-F68A-473D-9EA7-1BB23DB4108C}" dt="2022-10-27T12:43:12.291" v="2606" actId="404"/>
          <ac:spMkLst>
            <pc:docMk/>
            <pc:sldMk cId="2100665078" sldId="285"/>
            <ac:spMk id="4" creationId="{847DAB91-3604-5B59-D721-3C92330A7028}"/>
          </ac:spMkLst>
        </pc:spChg>
        <pc:spChg chg="del mod">
          <ac:chgData name="Christopher  Clannachan" userId="dd8963bf-c00e-4198-907d-17c0c1fbb50b" providerId="ADAL" clId="{C3A99C81-F68A-473D-9EA7-1BB23DB4108C}" dt="2022-10-27T12:39:26.709" v="2472" actId="478"/>
          <ac:spMkLst>
            <pc:docMk/>
            <pc:sldMk cId="2100665078" sldId="285"/>
            <ac:spMk id="5" creationId="{D7655E77-9237-00E9-EAC7-D6551E593622}"/>
          </ac:spMkLst>
        </pc:spChg>
        <pc:spChg chg="del mod">
          <ac:chgData name="Christopher  Clannachan" userId="dd8963bf-c00e-4198-907d-17c0c1fbb50b" providerId="ADAL" clId="{C3A99C81-F68A-473D-9EA7-1BB23DB4108C}" dt="2022-10-27T12:39:25.242" v="2471" actId="478"/>
          <ac:spMkLst>
            <pc:docMk/>
            <pc:sldMk cId="2100665078" sldId="285"/>
            <ac:spMk id="6" creationId="{8C827AA7-10E8-9F3F-E0AF-CED43E169B9D}"/>
          </ac:spMkLst>
        </pc:spChg>
        <pc:spChg chg="del mod">
          <ac:chgData name="Christopher  Clannachan" userId="dd8963bf-c00e-4198-907d-17c0c1fbb50b" providerId="ADAL" clId="{C3A99C81-F68A-473D-9EA7-1BB23DB4108C}" dt="2022-10-27T12:39:23.393" v="2470" actId="478"/>
          <ac:spMkLst>
            <pc:docMk/>
            <pc:sldMk cId="2100665078" sldId="285"/>
            <ac:spMk id="7" creationId="{F1CF50B3-8DB1-26BB-20C7-3D3075A60921}"/>
          </ac:spMkLst>
        </pc:spChg>
        <pc:spChg chg="del">
          <ac:chgData name="Christopher  Clannachan" userId="dd8963bf-c00e-4198-907d-17c0c1fbb50b" providerId="ADAL" clId="{C3A99C81-F68A-473D-9EA7-1BB23DB4108C}" dt="2022-10-27T12:32:10.431" v="1855" actId="478"/>
          <ac:spMkLst>
            <pc:docMk/>
            <pc:sldMk cId="2100665078" sldId="285"/>
            <ac:spMk id="8" creationId="{09D2E3C5-E317-328F-23D9-B6B5489490AC}"/>
          </ac:spMkLst>
        </pc:spChg>
        <pc:spChg chg="add mod">
          <ac:chgData name="Christopher  Clannachan" userId="dd8963bf-c00e-4198-907d-17c0c1fbb50b" providerId="ADAL" clId="{C3A99C81-F68A-473D-9EA7-1BB23DB4108C}" dt="2022-10-27T12:43:21.082" v="2608" actId="1076"/>
          <ac:spMkLst>
            <pc:docMk/>
            <pc:sldMk cId="2100665078" sldId="285"/>
            <ac:spMk id="10" creationId="{246F4543-F34D-E98A-C035-7F6F33A13D8F}"/>
          </ac:spMkLst>
        </pc:spChg>
        <pc:spChg chg="add del mod">
          <ac:chgData name="Christopher  Clannachan" userId="dd8963bf-c00e-4198-907d-17c0c1fbb50b" providerId="ADAL" clId="{C3A99C81-F68A-473D-9EA7-1BB23DB4108C}" dt="2022-10-27T12:41:28.943" v="2509" actId="478"/>
          <ac:spMkLst>
            <pc:docMk/>
            <pc:sldMk cId="2100665078" sldId="285"/>
            <ac:spMk id="11" creationId="{526196FE-C1D9-DF3C-2A13-CAF0A8F493E2}"/>
          </ac:spMkLst>
        </pc:spChg>
        <pc:graphicFrameChg chg="add mod modGraphic">
          <ac:chgData name="Christopher  Clannachan" userId="dd8963bf-c00e-4198-907d-17c0c1fbb50b" providerId="ADAL" clId="{C3A99C81-F68A-473D-9EA7-1BB23DB4108C}" dt="2022-10-27T12:50:53.513" v="2699" actId="20577"/>
          <ac:graphicFrameMkLst>
            <pc:docMk/>
            <pc:sldMk cId="2100665078" sldId="285"/>
            <ac:graphicFrameMk id="9" creationId="{05BE2DF0-E7DE-C79F-182B-B6CA98180766}"/>
          </ac:graphicFrameMkLst>
        </pc:graphicFrameChg>
      </pc:sldChg>
      <pc:sldChg chg="add del ord">
        <pc:chgData name="Christopher  Clannachan" userId="dd8963bf-c00e-4198-907d-17c0c1fbb50b" providerId="ADAL" clId="{C3A99C81-F68A-473D-9EA7-1BB23DB4108C}" dt="2022-10-27T12:51:17.937" v="2702" actId="47"/>
        <pc:sldMkLst>
          <pc:docMk/>
          <pc:sldMk cId="1512254955" sldId="286"/>
        </pc:sldMkLst>
      </pc:sldChg>
      <pc:sldChg chg="addSp delSp modSp add mod delAnim modAnim">
        <pc:chgData name="Christopher  Clannachan" userId="dd8963bf-c00e-4198-907d-17c0c1fbb50b" providerId="ADAL" clId="{C3A99C81-F68A-473D-9EA7-1BB23DB4108C}" dt="2022-10-28T09:31:48.546" v="3917"/>
        <pc:sldMkLst>
          <pc:docMk/>
          <pc:sldMk cId="2053289481" sldId="286"/>
        </pc:sldMkLst>
        <pc:spChg chg="add del mod">
          <ac:chgData name="Christopher  Clannachan" userId="dd8963bf-c00e-4198-907d-17c0c1fbb50b" providerId="ADAL" clId="{C3A99C81-F68A-473D-9EA7-1BB23DB4108C}" dt="2022-10-27T16:33:15.820" v="3145" actId="478"/>
          <ac:spMkLst>
            <pc:docMk/>
            <pc:sldMk cId="2053289481" sldId="286"/>
            <ac:spMk id="3" creationId="{F037A195-47E0-5D5D-19AD-7991CB87C446}"/>
          </ac:spMkLst>
        </pc:spChg>
        <pc:spChg chg="add del mod">
          <ac:chgData name="Christopher  Clannachan" userId="dd8963bf-c00e-4198-907d-17c0c1fbb50b" providerId="ADAL" clId="{C3A99C81-F68A-473D-9EA7-1BB23DB4108C}" dt="2022-10-27T16:32:54.493" v="3088"/>
          <ac:spMkLst>
            <pc:docMk/>
            <pc:sldMk cId="2053289481" sldId="286"/>
            <ac:spMk id="4" creationId="{F71D72AE-F76E-A225-7546-16F996B5F3CF}"/>
          </ac:spMkLst>
        </pc:spChg>
        <pc:spChg chg="mod">
          <ac:chgData name="Christopher  Clannachan" userId="dd8963bf-c00e-4198-907d-17c0c1fbb50b" providerId="ADAL" clId="{C3A99C81-F68A-473D-9EA7-1BB23DB4108C}" dt="2022-10-27T16:33:18.724" v="3146" actId="1076"/>
          <ac:spMkLst>
            <pc:docMk/>
            <pc:sldMk cId="2053289481" sldId="286"/>
            <ac:spMk id="7" creationId="{F99EED1B-C582-D214-5C29-1678D7CE321E}"/>
          </ac:spMkLst>
        </pc:spChg>
        <pc:spChg chg="mod">
          <ac:chgData name="Christopher  Clannachan" userId="dd8963bf-c00e-4198-907d-17c0c1fbb50b" providerId="ADAL" clId="{C3A99C81-F68A-473D-9EA7-1BB23DB4108C}" dt="2022-10-27T16:32:05.067" v="3030" actId="1076"/>
          <ac:spMkLst>
            <pc:docMk/>
            <pc:sldMk cId="2053289481" sldId="286"/>
            <ac:spMk id="8" creationId="{5145436B-8006-80DA-B17C-5508D9B83557}"/>
          </ac:spMkLst>
        </pc:spChg>
        <pc:picChg chg="add mod">
          <ac:chgData name="Christopher  Clannachan" userId="dd8963bf-c00e-4198-907d-17c0c1fbb50b" providerId="ADAL" clId="{C3A99C81-F68A-473D-9EA7-1BB23DB4108C}" dt="2022-10-27T16:40:47.025" v="3330" actId="1076"/>
          <ac:picMkLst>
            <pc:docMk/>
            <pc:sldMk cId="2053289481" sldId="286"/>
            <ac:picMk id="7170" creationId="{DDA26133-2CE6-5628-0F3A-37DD47C8BC8B}"/>
          </ac:picMkLst>
        </pc:picChg>
      </pc:sldChg>
      <pc:sldChg chg="addSp delSp modSp add mod delAnim modAnim">
        <pc:chgData name="Christopher  Clannachan" userId="dd8963bf-c00e-4198-907d-17c0c1fbb50b" providerId="ADAL" clId="{C3A99C81-F68A-473D-9EA7-1BB23DB4108C}" dt="2022-10-27T15:15:48.635" v="3006"/>
        <pc:sldMkLst>
          <pc:docMk/>
          <pc:sldMk cId="3069318916" sldId="287"/>
        </pc:sldMkLst>
        <pc:spChg chg="del">
          <ac:chgData name="Christopher  Clannachan" userId="dd8963bf-c00e-4198-907d-17c0c1fbb50b" providerId="ADAL" clId="{C3A99C81-F68A-473D-9EA7-1BB23DB4108C}" dt="2022-10-27T12:56:23.713" v="2945" actId="478"/>
          <ac:spMkLst>
            <pc:docMk/>
            <pc:sldMk cId="3069318916" sldId="287"/>
            <ac:spMk id="4" creationId="{847DAB91-3604-5B59-D721-3C92330A7028}"/>
          </ac:spMkLst>
        </pc:spChg>
        <pc:spChg chg="del">
          <ac:chgData name="Christopher  Clannachan" userId="dd8963bf-c00e-4198-907d-17c0c1fbb50b" providerId="ADAL" clId="{C3A99C81-F68A-473D-9EA7-1BB23DB4108C}" dt="2022-10-27T12:56:25.889" v="2946" actId="478"/>
          <ac:spMkLst>
            <pc:docMk/>
            <pc:sldMk cId="3069318916" sldId="287"/>
            <ac:spMk id="10" creationId="{246F4543-F34D-E98A-C035-7F6F33A13D8F}"/>
          </ac:spMkLst>
        </pc:spChg>
        <pc:graphicFrameChg chg="del">
          <ac:chgData name="Christopher  Clannachan" userId="dd8963bf-c00e-4198-907d-17c0c1fbb50b" providerId="ADAL" clId="{C3A99C81-F68A-473D-9EA7-1BB23DB4108C}" dt="2022-10-27T12:56:21.832" v="2944" actId="478"/>
          <ac:graphicFrameMkLst>
            <pc:docMk/>
            <pc:sldMk cId="3069318916" sldId="287"/>
            <ac:graphicFrameMk id="9" creationId="{05BE2DF0-E7DE-C79F-182B-B6CA98180766}"/>
          </ac:graphicFrameMkLst>
        </pc:graphicFrameChg>
        <pc:picChg chg="add mod">
          <ac:chgData name="Christopher  Clannachan" userId="dd8963bf-c00e-4198-907d-17c0c1fbb50b" providerId="ADAL" clId="{C3A99C81-F68A-473D-9EA7-1BB23DB4108C}" dt="2022-10-27T15:13:05.142" v="3005" actId="1076"/>
          <ac:picMkLst>
            <pc:docMk/>
            <pc:sldMk cId="3069318916" sldId="287"/>
            <ac:picMk id="3" creationId="{3058128E-C314-7246-2743-F7B354C91AC8}"/>
          </ac:picMkLst>
        </pc:picChg>
      </pc:sldChg>
      <pc:sldChg chg="add del">
        <pc:chgData name="Christopher  Clannachan" userId="dd8963bf-c00e-4198-907d-17c0c1fbb50b" providerId="ADAL" clId="{C3A99C81-F68A-473D-9EA7-1BB23DB4108C}" dt="2022-10-27T15:19:15.996" v="3008" actId="47"/>
        <pc:sldMkLst>
          <pc:docMk/>
          <pc:sldMk cId="600550990" sldId="288"/>
        </pc:sldMkLst>
      </pc:sldChg>
      <pc:sldChg chg="modSp add mod">
        <pc:chgData name="Christopher  Clannachan" userId="dd8963bf-c00e-4198-907d-17c0c1fbb50b" providerId="ADAL" clId="{C3A99C81-F68A-473D-9EA7-1BB23DB4108C}" dt="2022-10-27T16:36:58.002" v="3215" actId="20577"/>
        <pc:sldMkLst>
          <pc:docMk/>
          <pc:sldMk cId="181747618" sldId="348"/>
        </pc:sldMkLst>
        <pc:spChg chg="mod">
          <ac:chgData name="Christopher  Clannachan" userId="dd8963bf-c00e-4198-907d-17c0c1fbb50b" providerId="ADAL" clId="{C3A99C81-F68A-473D-9EA7-1BB23DB4108C}" dt="2022-10-27T16:36:58.002" v="3215" actId="20577"/>
          <ac:spMkLst>
            <pc:docMk/>
            <pc:sldMk cId="181747618" sldId="348"/>
            <ac:spMk id="2" creationId="{DB500895-FF56-C647-EC6E-88FE6B5E0A98}"/>
          </ac:spMkLst>
        </pc:spChg>
      </pc:sldChg>
      <pc:sldChg chg="modSp add mod">
        <pc:chgData name="Christopher  Clannachan" userId="dd8963bf-c00e-4198-907d-17c0c1fbb50b" providerId="ADAL" clId="{C3A99C81-F68A-473D-9EA7-1BB23DB4108C}" dt="2022-10-27T16:36:46.599" v="3212" actId="20577"/>
        <pc:sldMkLst>
          <pc:docMk/>
          <pc:sldMk cId="3648616399" sldId="349"/>
        </pc:sldMkLst>
        <pc:spChg chg="mod">
          <ac:chgData name="Christopher  Clannachan" userId="dd8963bf-c00e-4198-907d-17c0c1fbb50b" providerId="ADAL" clId="{C3A99C81-F68A-473D-9EA7-1BB23DB4108C}" dt="2022-10-27T16:36:46.599" v="3212" actId="20577"/>
          <ac:spMkLst>
            <pc:docMk/>
            <pc:sldMk cId="3648616399" sldId="349"/>
            <ac:spMk id="2" creationId="{DB500895-FF56-C647-EC6E-88FE6B5E0A98}"/>
          </ac:spMkLst>
        </pc:spChg>
      </pc:sldChg>
      <pc:sldChg chg="modSp add mod ord">
        <pc:chgData name="Christopher  Clannachan" userId="dd8963bf-c00e-4198-907d-17c0c1fbb50b" providerId="ADAL" clId="{C3A99C81-F68A-473D-9EA7-1BB23DB4108C}" dt="2022-10-27T17:03:11.017" v="3898" actId="1076"/>
        <pc:sldMkLst>
          <pc:docMk/>
          <pc:sldMk cId="3036256517" sldId="350"/>
        </pc:sldMkLst>
        <pc:spChg chg="mod">
          <ac:chgData name="Christopher  Clannachan" userId="dd8963bf-c00e-4198-907d-17c0c1fbb50b" providerId="ADAL" clId="{C3A99C81-F68A-473D-9EA7-1BB23DB4108C}" dt="2022-10-27T17:03:11.017" v="3898" actId="1076"/>
          <ac:spMkLst>
            <pc:docMk/>
            <pc:sldMk cId="3036256517" sldId="350"/>
            <ac:spMk id="2" creationId="{DB500895-FF56-C647-EC6E-88FE6B5E0A98}"/>
          </ac:spMkLst>
        </pc:spChg>
      </pc:sldChg>
      <pc:sldChg chg="modSp add mod ord">
        <pc:chgData name="Christopher  Clannachan" userId="dd8963bf-c00e-4198-907d-17c0c1fbb50b" providerId="ADAL" clId="{C3A99C81-F68A-473D-9EA7-1BB23DB4108C}" dt="2022-10-27T16:38:02.390" v="3316" actId="1076"/>
        <pc:sldMkLst>
          <pc:docMk/>
          <pc:sldMk cId="1411693439" sldId="351"/>
        </pc:sldMkLst>
        <pc:spChg chg="mod">
          <ac:chgData name="Christopher  Clannachan" userId="dd8963bf-c00e-4198-907d-17c0c1fbb50b" providerId="ADAL" clId="{C3A99C81-F68A-473D-9EA7-1BB23DB4108C}" dt="2022-10-27T16:38:02.390" v="3316" actId="1076"/>
          <ac:spMkLst>
            <pc:docMk/>
            <pc:sldMk cId="1411693439" sldId="351"/>
            <ac:spMk id="2" creationId="{DB500895-FF56-C647-EC6E-88FE6B5E0A98}"/>
          </ac:spMkLst>
        </pc:spChg>
      </pc:sldChg>
      <pc:sldChg chg="addSp delSp modSp add mod modAnim">
        <pc:chgData name="Christopher  Clannachan" userId="dd8963bf-c00e-4198-907d-17c0c1fbb50b" providerId="ADAL" clId="{C3A99C81-F68A-473D-9EA7-1BB23DB4108C}" dt="2022-10-31T17:10:45.770" v="6496"/>
        <pc:sldMkLst>
          <pc:docMk/>
          <pc:sldMk cId="3276231507" sldId="352"/>
        </pc:sldMkLst>
        <pc:spChg chg="mod">
          <ac:chgData name="Christopher  Clannachan" userId="dd8963bf-c00e-4198-907d-17c0c1fbb50b" providerId="ADAL" clId="{C3A99C81-F68A-473D-9EA7-1BB23DB4108C}" dt="2022-10-27T17:05:49.585" v="3910" actId="20577"/>
          <ac:spMkLst>
            <pc:docMk/>
            <pc:sldMk cId="3276231507" sldId="352"/>
            <ac:spMk id="2" creationId="{105CDD60-3659-FF2A-345C-FAB5BC34D036}"/>
          </ac:spMkLst>
        </pc:spChg>
        <pc:spChg chg="del">
          <ac:chgData name="Christopher  Clannachan" userId="dd8963bf-c00e-4198-907d-17c0c1fbb50b" providerId="ADAL" clId="{C3A99C81-F68A-473D-9EA7-1BB23DB4108C}" dt="2022-10-27T16:44:07.188" v="3336" actId="478"/>
          <ac:spMkLst>
            <pc:docMk/>
            <pc:sldMk cId="3276231507" sldId="352"/>
            <ac:spMk id="3" creationId="{45D19BAF-A476-FD70-BFF2-9B1C09EB75C5}"/>
          </ac:spMkLst>
        </pc:spChg>
        <pc:spChg chg="add del mod">
          <ac:chgData name="Christopher  Clannachan" userId="dd8963bf-c00e-4198-907d-17c0c1fbb50b" providerId="ADAL" clId="{C3A99C81-F68A-473D-9EA7-1BB23DB4108C}" dt="2022-10-27T16:44:08.762" v="3337" actId="478"/>
          <ac:spMkLst>
            <pc:docMk/>
            <pc:sldMk cId="3276231507" sldId="352"/>
            <ac:spMk id="5" creationId="{A41D87A5-02B9-DEB4-11F2-212BBCDEC652}"/>
          </ac:spMkLst>
        </pc:spChg>
        <pc:spChg chg="add mod">
          <ac:chgData name="Christopher  Clannachan" userId="dd8963bf-c00e-4198-907d-17c0c1fbb50b" providerId="ADAL" clId="{C3A99C81-F68A-473D-9EA7-1BB23DB4108C}" dt="2022-10-27T16:49:07.523" v="3386" actId="113"/>
          <ac:spMkLst>
            <pc:docMk/>
            <pc:sldMk cId="3276231507" sldId="352"/>
            <ac:spMk id="6" creationId="{F16F353A-9823-86BA-7946-9661F49AA359}"/>
          </ac:spMkLst>
        </pc:spChg>
        <pc:spChg chg="add mod">
          <ac:chgData name="Christopher  Clannachan" userId="dd8963bf-c00e-4198-907d-17c0c1fbb50b" providerId="ADAL" clId="{C3A99C81-F68A-473D-9EA7-1BB23DB4108C}" dt="2022-10-27T16:51:12.136" v="3479" actId="1076"/>
          <ac:spMkLst>
            <pc:docMk/>
            <pc:sldMk cId="3276231507" sldId="352"/>
            <ac:spMk id="7" creationId="{29CB0ED7-FD12-5206-5748-CF9050D88605}"/>
          </ac:spMkLst>
        </pc:spChg>
        <pc:spChg chg="add mod">
          <ac:chgData name="Christopher  Clannachan" userId="dd8963bf-c00e-4198-907d-17c0c1fbb50b" providerId="ADAL" clId="{C3A99C81-F68A-473D-9EA7-1BB23DB4108C}" dt="2022-10-27T16:52:22.063" v="3576" actId="1076"/>
          <ac:spMkLst>
            <pc:docMk/>
            <pc:sldMk cId="3276231507" sldId="352"/>
            <ac:spMk id="8" creationId="{1AF2E34A-7189-D439-8324-E1B479E6E130}"/>
          </ac:spMkLst>
        </pc:spChg>
        <pc:spChg chg="add mod">
          <ac:chgData name="Christopher  Clannachan" userId="dd8963bf-c00e-4198-907d-17c0c1fbb50b" providerId="ADAL" clId="{C3A99C81-F68A-473D-9EA7-1BB23DB4108C}" dt="2022-10-27T16:53:18.738" v="3644" actId="20577"/>
          <ac:spMkLst>
            <pc:docMk/>
            <pc:sldMk cId="3276231507" sldId="352"/>
            <ac:spMk id="9" creationId="{8CD7EDF9-822F-F7A8-787E-141BF5E253D3}"/>
          </ac:spMkLst>
        </pc:spChg>
        <pc:spChg chg="add mod">
          <ac:chgData name="Christopher  Clannachan" userId="dd8963bf-c00e-4198-907d-17c0c1fbb50b" providerId="ADAL" clId="{C3A99C81-F68A-473D-9EA7-1BB23DB4108C}" dt="2022-10-27T16:53:55.481" v="3721" actId="20577"/>
          <ac:spMkLst>
            <pc:docMk/>
            <pc:sldMk cId="3276231507" sldId="352"/>
            <ac:spMk id="10" creationId="{DE36E628-27A9-491A-26B9-4DB424A78B6B}"/>
          </ac:spMkLst>
        </pc:spChg>
        <pc:spChg chg="add mod">
          <ac:chgData name="Christopher  Clannachan" userId="dd8963bf-c00e-4198-907d-17c0c1fbb50b" providerId="ADAL" clId="{C3A99C81-F68A-473D-9EA7-1BB23DB4108C}" dt="2022-10-27T16:50:47.447" v="3432" actId="20577"/>
          <ac:spMkLst>
            <pc:docMk/>
            <pc:sldMk cId="3276231507" sldId="352"/>
            <ac:spMk id="11" creationId="{48621C04-7748-D1B1-D816-0250D1175630}"/>
          </ac:spMkLst>
        </pc:spChg>
        <pc:spChg chg="add mod">
          <ac:chgData name="Christopher  Clannachan" userId="dd8963bf-c00e-4198-907d-17c0c1fbb50b" providerId="ADAL" clId="{C3A99C81-F68A-473D-9EA7-1BB23DB4108C}" dt="2022-10-27T16:51:43.514" v="3525" actId="1076"/>
          <ac:spMkLst>
            <pc:docMk/>
            <pc:sldMk cId="3276231507" sldId="352"/>
            <ac:spMk id="12" creationId="{47254CA2-4628-D542-E3E5-ECD627D32E64}"/>
          </ac:spMkLst>
        </pc:spChg>
        <pc:spChg chg="add mod">
          <ac:chgData name="Christopher  Clannachan" userId="dd8963bf-c00e-4198-907d-17c0c1fbb50b" providerId="ADAL" clId="{C3A99C81-F68A-473D-9EA7-1BB23DB4108C}" dt="2022-10-27T16:52:48.297" v="3615" actId="20577"/>
          <ac:spMkLst>
            <pc:docMk/>
            <pc:sldMk cId="3276231507" sldId="352"/>
            <ac:spMk id="13" creationId="{D1417A54-1055-C37A-7BFE-0B8B7658D870}"/>
          </ac:spMkLst>
        </pc:spChg>
        <pc:spChg chg="add mod">
          <ac:chgData name="Christopher  Clannachan" userId="dd8963bf-c00e-4198-907d-17c0c1fbb50b" providerId="ADAL" clId="{C3A99C81-F68A-473D-9EA7-1BB23DB4108C}" dt="2022-10-27T16:53:35.840" v="3674" actId="20577"/>
          <ac:spMkLst>
            <pc:docMk/>
            <pc:sldMk cId="3276231507" sldId="352"/>
            <ac:spMk id="14" creationId="{EDBD92BD-8E56-31A1-B50C-41CDAF403782}"/>
          </ac:spMkLst>
        </pc:spChg>
        <pc:spChg chg="add mod">
          <ac:chgData name="Christopher  Clannachan" userId="dd8963bf-c00e-4198-907d-17c0c1fbb50b" providerId="ADAL" clId="{C3A99C81-F68A-473D-9EA7-1BB23DB4108C}" dt="2022-10-28T15:29:49.196" v="6483" actId="20577"/>
          <ac:spMkLst>
            <pc:docMk/>
            <pc:sldMk cId="3276231507" sldId="352"/>
            <ac:spMk id="15" creationId="{F463851B-E6B5-A048-1326-C1AEE0A68E84}"/>
          </ac:spMkLst>
        </pc:spChg>
        <pc:picChg chg="add mod">
          <ac:chgData name="Christopher  Clannachan" userId="dd8963bf-c00e-4198-907d-17c0c1fbb50b" providerId="ADAL" clId="{C3A99C81-F68A-473D-9EA7-1BB23DB4108C}" dt="2022-10-27T17:06:31.786" v="3911" actId="1076"/>
          <ac:picMkLst>
            <pc:docMk/>
            <pc:sldMk cId="3276231507" sldId="352"/>
            <ac:picMk id="9218" creationId="{B5C2547B-2B3E-589E-B225-CED5D7DB0DA2}"/>
          </ac:picMkLst>
        </pc:picChg>
      </pc:sldChg>
      <pc:sldChg chg="addSp delSp modSp add mod delAnim modAnim">
        <pc:chgData name="Christopher  Clannachan" userId="dd8963bf-c00e-4198-907d-17c0c1fbb50b" providerId="ADAL" clId="{C3A99C81-F68A-473D-9EA7-1BB23DB4108C}" dt="2022-10-28T15:00:08.422" v="6470"/>
        <pc:sldMkLst>
          <pc:docMk/>
          <pc:sldMk cId="4128463250" sldId="353"/>
        </pc:sldMkLst>
        <pc:spChg chg="mod">
          <ac:chgData name="Christopher  Clannachan" userId="dd8963bf-c00e-4198-907d-17c0c1fbb50b" providerId="ADAL" clId="{C3A99C81-F68A-473D-9EA7-1BB23DB4108C}" dt="2022-10-28T13:37:59.168" v="5964" actId="1076"/>
          <ac:spMkLst>
            <pc:docMk/>
            <pc:sldMk cId="4128463250" sldId="353"/>
            <ac:spMk id="2" creationId="{105CDD60-3659-FF2A-345C-FAB5BC34D036}"/>
          </ac:spMkLst>
        </pc:spChg>
        <pc:spChg chg="add del mod">
          <ac:chgData name="Christopher  Clannachan" userId="dd8963bf-c00e-4198-907d-17c0c1fbb50b" providerId="ADAL" clId="{C3A99C81-F68A-473D-9EA7-1BB23DB4108C}" dt="2022-10-28T12:48:24.056" v="5322"/>
          <ac:spMkLst>
            <pc:docMk/>
            <pc:sldMk cId="4128463250" sldId="353"/>
            <ac:spMk id="4" creationId="{9A0C57DF-E8B6-CBD3-D299-65348C59C4ED}"/>
          </ac:spMkLst>
        </pc:spChg>
        <pc:spChg chg="add del mod">
          <ac:chgData name="Christopher  Clannachan" userId="dd8963bf-c00e-4198-907d-17c0c1fbb50b" providerId="ADAL" clId="{C3A99C81-F68A-473D-9EA7-1BB23DB4108C}" dt="2022-10-28T12:55:59.731" v="5526" actId="478"/>
          <ac:spMkLst>
            <pc:docMk/>
            <pc:sldMk cId="4128463250" sldId="353"/>
            <ac:spMk id="5" creationId="{5F97D291-AF8C-89AB-4D9A-23B1464C8B54}"/>
          </ac:spMkLst>
        </pc:spChg>
        <pc:spChg chg="add del mod">
          <ac:chgData name="Christopher  Clannachan" userId="dd8963bf-c00e-4198-907d-17c0c1fbb50b" providerId="ADAL" clId="{C3A99C81-F68A-473D-9EA7-1BB23DB4108C}" dt="2022-10-28T12:55:57.951" v="5525" actId="478"/>
          <ac:spMkLst>
            <pc:docMk/>
            <pc:sldMk cId="4128463250" sldId="353"/>
            <ac:spMk id="6" creationId="{36534AE1-F4A1-A726-5D11-1721DCEEFC1A}"/>
          </ac:spMkLst>
        </pc:spChg>
        <pc:spChg chg="add mod">
          <ac:chgData name="Christopher  Clannachan" userId="dd8963bf-c00e-4198-907d-17c0c1fbb50b" providerId="ADAL" clId="{C3A99C81-F68A-473D-9EA7-1BB23DB4108C}" dt="2022-10-28T13:37:47.575" v="5961" actId="1076"/>
          <ac:spMkLst>
            <pc:docMk/>
            <pc:sldMk cId="4128463250" sldId="353"/>
            <ac:spMk id="8" creationId="{01F20CCB-6DAE-8C9E-F5DD-D1D5C84DF1C2}"/>
          </ac:spMkLst>
        </pc:spChg>
        <pc:spChg chg="add mod">
          <ac:chgData name="Christopher  Clannachan" userId="dd8963bf-c00e-4198-907d-17c0c1fbb50b" providerId="ADAL" clId="{C3A99C81-F68A-473D-9EA7-1BB23DB4108C}" dt="2022-10-28T14:59:24.315" v="6419" actId="1076"/>
          <ac:spMkLst>
            <pc:docMk/>
            <pc:sldMk cId="4128463250" sldId="353"/>
            <ac:spMk id="9" creationId="{8D075E2B-1A9F-D1CA-32BE-9FF982B976A7}"/>
          </ac:spMkLst>
        </pc:spChg>
        <pc:spChg chg="add mod">
          <ac:chgData name="Christopher  Clannachan" userId="dd8963bf-c00e-4198-907d-17c0c1fbb50b" providerId="ADAL" clId="{C3A99C81-F68A-473D-9EA7-1BB23DB4108C}" dt="2022-10-28T14:59:42.469" v="6465" actId="20577"/>
          <ac:spMkLst>
            <pc:docMk/>
            <pc:sldMk cId="4128463250" sldId="353"/>
            <ac:spMk id="11" creationId="{B2106676-D647-DF27-352E-F993BA4EB272}"/>
          </ac:spMkLst>
        </pc:spChg>
        <pc:graphicFrameChg chg="add mod modGraphic">
          <ac:chgData name="Christopher  Clannachan" userId="dd8963bf-c00e-4198-907d-17c0c1fbb50b" providerId="ADAL" clId="{C3A99C81-F68A-473D-9EA7-1BB23DB4108C}" dt="2022-10-28T14:58:55.159" v="6416" actId="20577"/>
          <ac:graphicFrameMkLst>
            <pc:docMk/>
            <pc:sldMk cId="4128463250" sldId="353"/>
            <ac:graphicFrameMk id="7" creationId="{7E951F0A-8D9C-1C84-8E01-785EB2B7E9A8}"/>
          </ac:graphicFrameMkLst>
        </pc:graphicFrameChg>
        <pc:graphicFrameChg chg="add mod modGraphic">
          <ac:chgData name="Christopher  Clannachan" userId="dd8963bf-c00e-4198-907d-17c0c1fbb50b" providerId="ADAL" clId="{C3A99C81-F68A-473D-9EA7-1BB23DB4108C}" dt="2022-10-28T14:59:26.855" v="6420" actId="1076"/>
          <ac:graphicFrameMkLst>
            <pc:docMk/>
            <pc:sldMk cId="4128463250" sldId="353"/>
            <ac:graphicFrameMk id="10" creationId="{3DF41845-545B-F091-4C86-3A73B81374E8}"/>
          </ac:graphicFrameMkLst>
        </pc:graphicFrameChg>
        <pc:picChg chg="add del mod">
          <ac:chgData name="Christopher  Clannachan" userId="dd8963bf-c00e-4198-907d-17c0c1fbb50b" providerId="ADAL" clId="{C3A99C81-F68A-473D-9EA7-1BB23DB4108C}" dt="2022-10-28T12:55:55.235" v="5524" actId="478"/>
          <ac:picMkLst>
            <pc:docMk/>
            <pc:sldMk cId="4128463250" sldId="353"/>
            <ac:picMk id="3" creationId="{09F0E17A-893E-CCE5-084D-B52D95C203EE}"/>
          </ac:picMkLst>
        </pc:picChg>
      </pc:sldChg>
    </pc:docChg>
  </pc:docChgLst>
  <pc:docChgLst>
    <pc:chgData name="Christopher  Clannachan" userId="dd8963bf-c00e-4198-907d-17c0c1fbb50b" providerId="ADAL" clId="{1455AE53-CD49-4712-93A8-07E06F3509F0}"/>
    <pc:docChg chg="undo redo custSel addSld delSld modSld sldOrd addSection delSection modSection modNotesMaster modHandout">
      <pc:chgData name="Christopher  Clannachan" userId="dd8963bf-c00e-4198-907d-17c0c1fbb50b" providerId="ADAL" clId="{1455AE53-CD49-4712-93A8-07E06F3509F0}" dt="2023-03-15T11:14:22.519" v="18973" actId="20577"/>
      <pc:docMkLst>
        <pc:docMk/>
      </pc:docMkLst>
      <pc:sldChg chg="addSp delSp modSp mod modNotesTx">
        <pc:chgData name="Christopher  Clannachan" userId="dd8963bf-c00e-4198-907d-17c0c1fbb50b" providerId="ADAL" clId="{1455AE53-CD49-4712-93A8-07E06F3509F0}" dt="2023-03-14T10:46:18.302" v="12691" actId="20577"/>
        <pc:sldMkLst>
          <pc:docMk/>
          <pc:sldMk cId="3653057472" sldId="256"/>
        </pc:sldMkLst>
        <pc:spChg chg="mod">
          <ac:chgData name="Christopher  Clannachan" userId="dd8963bf-c00e-4198-907d-17c0c1fbb50b" providerId="ADAL" clId="{1455AE53-CD49-4712-93A8-07E06F3509F0}" dt="2023-03-08T09:39:43.205" v="50" actId="20577"/>
          <ac:spMkLst>
            <pc:docMk/>
            <pc:sldMk cId="3653057472" sldId="256"/>
            <ac:spMk id="2" creationId="{34470DA7-6222-6B05-D9EE-D7D576B7BC95}"/>
          </ac:spMkLst>
        </pc:spChg>
        <pc:spChg chg="mod">
          <ac:chgData name="Christopher  Clannachan" userId="dd8963bf-c00e-4198-907d-17c0c1fbb50b" providerId="ADAL" clId="{1455AE53-CD49-4712-93A8-07E06F3509F0}" dt="2023-03-08T09:39:57.378" v="107" actId="20577"/>
          <ac:spMkLst>
            <pc:docMk/>
            <pc:sldMk cId="3653057472" sldId="256"/>
            <ac:spMk id="3" creationId="{D43A6C11-C6DC-FC15-3106-7506BCB433BB}"/>
          </ac:spMkLst>
        </pc:spChg>
        <pc:picChg chg="add del">
          <ac:chgData name="Christopher  Clannachan" userId="dd8963bf-c00e-4198-907d-17c0c1fbb50b" providerId="ADAL" clId="{1455AE53-CD49-4712-93A8-07E06F3509F0}" dt="2023-03-08T09:39:17.531" v="1" actId="478"/>
          <ac:picMkLst>
            <pc:docMk/>
            <pc:sldMk cId="3653057472" sldId="256"/>
            <ac:picMk id="4" creationId="{93DF42D8-C9BD-8C6D-B5CA-BB99BEC4C39C}"/>
          </ac:picMkLst>
        </pc:picChg>
        <pc:picChg chg="del">
          <ac:chgData name="Christopher  Clannachan" userId="dd8963bf-c00e-4198-907d-17c0c1fbb50b" providerId="ADAL" clId="{1455AE53-CD49-4712-93A8-07E06F3509F0}" dt="2023-03-08T09:39:17.531" v="1" actId="478"/>
          <ac:picMkLst>
            <pc:docMk/>
            <pc:sldMk cId="3653057472" sldId="256"/>
            <ac:picMk id="7" creationId="{0D68F93D-8387-26A1-4B54-3E463356B6BD}"/>
          </ac:picMkLst>
        </pc:picChg>
        <pc:picChg chg="add mod">
          <ac:chgData name="Christopher  Clannachan" userId="dd8963bf-c00e-4198-907d-17c0c1fbb50b" providerId="ADAL" clId="{1455AE53-CD49-4712-93A8-07E06F3509F0}" dt="2023-03-08T09:39:30.963" v="7" actId="14100"/>
          <ac:picMkLst>
            <pc:docMk/>
            <pc:sldMk cId="3653057472" sldId="256"/>
            <ac:picMk id="1028" creationId="{86FD527A-1411-F250-7597-441FA8BE56D9}"/>
          </ac:picMkLst>
        </pc:picChg>
      </pc:sldChg>
      <pc:sldChg chg="addSp delSp modSp add mod modAnim modNotes modNotesTx">
        <pc:chgData name="Christopher  Clannachan" userId="dd8963bf-c00e-4198-907d-17c0c1fbb50b" providerId="ADAL" clId="{1455AE53-CD49-4712-93A8-07E06F3509F0}" dt="2023-03-14T13:32:16.845" v="18959" actId="255"/>
        <pc:sldMkLst>
          <pc:docMk/>
          <pc:sldMk cId="516749728" sldId="262"/>
        </pc:sldMkLst>
        <pc:spChg chg="mod">
          <ac:chgData name="Christopher  Clannachan" userId="dd8963bf-c00e-4198-907d-17c0c1fbb50b" providerId="ADAL" clId="{1455AE53-CD49-4712-93A8-07E06F3509F0}" dt="2023-03-08T15:11:33.814" v="4067" actId="1076"/>
          <ac:spMkLst>
            <pc:docMk/>
            <pc:sldMk cId="516749728" sldId="262"/>
            <ac:spMk id="2" creationId="{2564F012-35DE-4A6E-A0C6-D2BA8223F974}"/>
          </ac:spMkLst>
        </pc:spChg>
        <pc:spChg chg="mod">
          <ac:chgData name="Christopher  Clannachan" userId="dd8963bf-c00e-4198-907d-17c0c1fbb50b" providerId="ADAL" clId="{1455AE53-CD49-4712-93A8-07E06F3509F0}" dt="2023-03-08T15:13:13.782" v="4079" actId="113"/>
          <ac:spMkLst>
            <pc:docMk/>
            <pc:sldMk cId="516749728" sldId="262"/>
            <ac:spMk id="3" creationId="{88078BDD-A1A1-4C6C-A194-F0BB20BB3F27}"/>
          </ac:spMkLst>
        </pc:spChg>
        <pc:spChg chg="mod">
          <ac:chgData name="Christopher  Clannachan" userId="dd8963bf-c00e-4198-907d-17c0c1fbb50b" providerId="ADAL" clId="{1455AE53-CD49-4712-93A8-07E06F3509F0}" dt="2023-03-08T15:13:37.891" v="4084" actId="1076"/>
          <ac:spMkLst>
            <pc:docMk/>
            <pc:sldMk cId="516749728" sldId="262"/>
            <ac:spMk id="4" creationId="{D5DAEBDB-B1B3-469F-AF6D-5D3D1A77957D}"/>
          </ac:spMkLst>
        </pc:spChg>
        <pc:spChg chg="mod">
          <ac:chgData name="Christopher  Clannachan" userId="dd8963bf-c00e-4198-907d-17c0c1fbb50b" providerId="ADAL" clId="{1455AE53-CD49-4712-93A8-07E06F3509F0}" dt="2023-03-08T15:11:28.181" v="4066" actId="404"/>
          <ac:spMkLst>
            <pc:docMk/>
            <pc:sldMk cId="516749728" sldId="262"/>
            <ac:spMk id="6" creationId="{84716B4B-79A2-4E69-880A-4BFC4111DE5A}"/>
          </ac:spMkLst>
        </pc:spChg>
        <pc:graphicFrameChg chg="add del mod">
          <ac:chgData name="Christopher  Clannachan" userId="dd8963bf-c00e-4198-907d-17c0c1fbb50b" providerId="ADAL" clId="{1455AE53-CD49-4712-93A8-07E06F3509F0}" dt="2023-03-08T15:13:04.327" v="4076" actId="478"/>
          <ac:graphicFrameMkLst>
            <pc:docMk/>
            <pc:sldMk cId="516749728" sldId="262"/>
            <ac:graphicFrameMk id="5" creationId="{03C71E72-1299-95B8-777E-032A2AD95568}"/>
          </ac:graphicFrameMkLst>
        </pc:graphicFrameChg>
      </pc:sldChg>
      <pc:sldChg chg="delSp modSp add del mod modNotesTx">
        <pc:chgData name="Christopher  Clannachan" userId="dd8963bf-c00e-4198-907d-17c0c1fbb50b" providerId="ADAL" clId="{1455AE53-CD49-4712-93A8-07E06F3509F0}" dt="2023-03-10T15:59:19.414" v="8070" actId="20577"/>
        <pc:sldMkLst>
          <pc:docMk/>
          <pc:sldMk cId="4230622197" sldId="284"/>
        </pc:sldMkLst>
        <pc:spChg chg="del mod">
          <ac:chgData name="Christopher  Clannachan" userId="dd8963bf-c00e-4198-907d-17c0c1fbb50b" providerId="ADAL" clId="{1455AE53-CD49-4712-93A8-07E06F3509F0}" dt="2023-03-08T09:57:13.613" v="117" actId="478"/>
          <ac:spMkLst>
            <pc:docMk/>
            <pc:sldMk cId="4230622197" sldId="284"/>
            <ac:spMk id="2" creationId="{81AA7F01-98B3-49CE-A287-1B558536C306}"/>
          </ac:spMkLst>
        </pc:spChg>
        <pc:spChg chg="del">
          <ac:chgData name="Christopher  Clannachan" userId="dd8963bf-c00e-4198-907d-17c0c1fbb50b" providerId="ADAL" clId="{1455AE53-CD49-4712-93A8-07E06F3509F0}" dt="2023-03-08T09:57:15.270" v="118" actId="478"/>
          <ac:spMkLst>
            <pc:docMk/>
            <pc:sldMk cId="4230622197" sldId="284"/>
            <ac:spMk id="3" creationId="{491CCD59-030F-4F79-9A33-EBC86A2EC9FE}"/>
          </ac:spMkLst>
        </pc:spChg>
        <pc:spChg chg="mod">
          <ac:chgData name="Christopher  Clannachan" userId="dd8963bf-c00e-4198-907d-17c0c1fbb50b" providerId="ADAL" clId="{1455AE53-CD49-4712-93A8-07E06F3509F0}" dt="2023-03-08T11:27:52.316" v="781" actId="20577"/>
          <ac:spMkLst>
            <pc:docMk/>
            <pc:sldMk cId="4230622197" sldId="284"/>
            <ac:spMk id="4" creationId="{3415C901-039D-4058-80C7-5ABA400CDB06}"/>
          </ac:spMkLst>
        </pc:spChg>
        <pc:spChg chg="mod">
          <ac:chgData name="Christopher  Clannachan" userId="dd8963bf-c00e-4198-907d-17c0c1fbb50b" providerId="ADAL" clId="{1455AE53-CD49-4712-93A8-07E06F3509F0}" dt="2023-03-08T11:27:53.614" v="782" actId="20577"/>
          <ac:spMkLst>
            <pc:docMk/>
            <pc:sldMk cId="4230622197" sldId="284"/>
            <ac:spMk id="5" creationId="{966DA334-7569-42CB-95CD-419F4AC26092}"/>
          </ac:spMkLst>
        </pc:spChg>
        <pc:spChg chg="mod">
          <ac:chgData name="Christopher  Clannachan" userId="dd8963bf-c00e-4198-907d-17c0c1fbb50b" providerId="ADAL" clId="{1455AE53-CD49-4712-93A8-07E06F3509F0}" dt="2023-03-08T11:27:55.050" v="783" actId="20577"/>
          <ac:spMkLst>
            <pc:docMk/>
            <pc:sldMk cId="4230622197" sldId="284"/>
            <ac:spMk id="6" creationId="{6D8E2964-D9A5-4A16-8604-F04921C189EB}"/>
          </ac:spMkLst>
        </pc:spChg>
        <pc:spChg chg="mod">
          <ac:chgData name="Christopher  Clannachan" userId="dd8963bf-c00e-4198-907d-17c0c1fbb50b" providerId="ADAL" clId="{1455AE53-CD49-4712-93A8-07E06F3509F0}" dt="2023-03-08T13:26:28.626" v="2483" actId="20577"/>
          <ac:spMkLst>
            <pc:docMk/>
            <pc:sldMk cId="4230622197" sldId="284"/>
            <ac:spMk id="16" creationId="{B6086B1F-4F6D-4493-AE84-2520E93642DE}"/>
          </ac:spMkLst>
        </pc:spChg>
        <pc:spChg chg="mod">
          <ac:chgData name="Christopher  Clannachan" userId="dd8963bf-c00e-4198-907d-17c0c1fbb50b" providerId="ADAL" clId="{1455AE53-CD49-4712-93A8-07E06F3509F0}" dt="2023-03-10T15:59:19.414" v="8070" actId="20577"/>
          <ac:spMkLst>
            <pc:docMk/>
            <pc:sldMk cId="4230622197" sldId="284"/>
            <ac:spMk id="17" creationId="{6A44816B-378D-41B5-84D7-39CECE2E452E}"/>
          </ac:spMkLst>
        </pc:spChg>
        <pc:spChg chg="mod">
          <ac:chgData name="Christopher  Clannachan" userId="dd8963bf-c00e-4198-907d-17c0c1fbb50b" providerId="ADAL" clId="{1455AE53-CD49-4712-93A8-07E06F3509F0}" dt="2023-03-08T11:32:00.377" v="1218" actId="404"/>
          <ac:spMkLst>
            <pc:docMk/>
            <pc:sldMk cId="4230622197" sldId="284"/>
            <ac:spMk id="18" creationId="{2EFC63F8-23B1-4F22-9868-15EB446170F3}"/>
          </ac:spMkLst>
        </pc:spChg>
        <pc:spChg chg="mod">
          <ac:chgData name="Christopher  Clannachan" userId="dd8963bf-c00e-4198-907d-17c0c1fbb50b" providerId="ADAL" clId="{1455AE53-CD49-4712-93A8-07E06F3509F0}" dt="2023-03-08T11:27:50.872" v="780" actId="20577"/>
          <ac:spMkLst>
            <pc:docMk/>
            <pc:sldMk cId="4230622197" sldId="284"/>
            <ac:spMk id="19" creationId="{FC17936A-EE2B-4C30-A31C-496282D48B87}"/>
          </ac:spMkLst>
        </pc:spChg>
        <pc:spChg chg="mod">
          <ac:chgData name="Christopher  Clannachan" userId="dd8963bf-c00e-4198-907d-17c0c1fbb50b" providerId="ADAL" clId="{1455AE53-CD49-4712-93A8-07E06F3509F0}" dt="2023-03-08T11:54:19.967" v="1334" actId="403"/>
          <ac:spMkLst>
            <pc:docMk/>
            <pc:sldMk cId="4230622197" sldId="284"/>
            <ac:spMk id="20" creationId="{AA64E66E-DA3C-42CD-80D9-89BD3A8A401A}"/>
          </ac:spMkLst>
        </pc:spChg>
        <pc:spChg chg="mod">
          <ac:chgData name="Christopher  Clannachan" userId="dd8963bf-c00e-4198-907d-17c0c1fbb50b" providerId="ADAL" clId="{1455AE53-CD49-4712-93A8-07E06F3509F0}" dt="2023-03-08T11:32:00.377" v="1218" actId="404"/>
          <ac:spMkLst>
            <pc:docMk/>
            <pc:sldMk cId="4230622197" sldId="284"/>
            <ac:spMk id="21" creationId="{F5A6A695-5271-4895-88EF-663A3F593E59}"/>
          </ac:spMkLst>
        </pc:spChg>
        <pc:spChg chg="mod">
          <ac:chgData name="Christopher  Clannachan" userId="dd8963bf-c00e-4198-907d-17c0c1fbb50b" providerId="ADAL" clId="{1455AE53-CD49-4712-93A8-07E06F3509F0}" dt="2023-03-08T11:54:19.967" v="1334" actId="403"/>
          <ac:spMkLst>
            <pc:docMk/>
            <pc:sldMk cId="4230622197" sldId="284"/>
            <ac:spMk id="22" creationId="{93CA8393-83FA-4B7B-BF41-CB601BA16432}"/>
          </ac:spMkLst>
        </pc:spChg>
        <pc:spChg chg="mod">
          <ac:chgData name="Christopher  Clannachan" userId="dd8963bf-c00e-4198-907d-17c0c1fbb50b" providerId="ADAL" clId="{1455AE53-CD49-4712-93A8-07E06F3509F0}" dt="2023-03-08T09:59:13.415" v="142" actId="1076"/>
          <ac:spMkLst>
            <pc:docMk/>
            <pc:sldMk cId="4230622197" sldId="284"/>
            <ac:spMk id="23" creationId="{7889103E-B405-4427-BC20-A3CA893D099A}"/>
          </ac:spMkLst>
        </pc:spChg>
        <pc:spChg chg="mod">
          <ac:chgData name="Christopher  Clannachan" userId="dd8963bf-c00e-4198-907d-17c0c1fbb50b" providerId="ADAL" clId="{1455AE53-CD49-4712-93A8-07E06F3509F0}" dt="2023-03-08T11:28:00.159" v="800" actId="20577"/>
          <ac:spMkLst>
            <pc:docMk/>
            <pc:sldMk cId="4230622197" sldId="284"/>
            <ac:spMk id="24" creationId="{3CD04606-2C05-4AC9-9F6C-C0E9EDF1BC26}"/>
          </ac:spMkLst>
        </pc:spChg>
        <pc:spChg chg="mod">
          <ac:chgData name="Christopher  Clannachan" userId="dd8963bf-c00e-4198-907d-17c0c1fbb50b" providerId="ADAL" clId="{1455AE53-CD49-4712-93A8-07E06F3509F0}" dt="2023-03-08T11:54:19.967" v="1334" actId="403"/>
          <ac:spMkLst>
            <pc:docMk/>
            <pc:sldMk cId="4230622197" sldId="284"/>
            <ac:spMk id="25" creationId="{DA3309B0-9F41-47B2-8F25-109874864183}"/>
          </ac:spMkLst>
        </pc:spChg>
        <pc:spChg chg="mod">
          <ac:chgData name="Christopher  Clannachan" userId="dd8963bf-c00e-4198-907d-17c0c1fbb50b" providerId="ADAL" clId="{1455AE53-CD49-4712-93A8-07E06F3509F0}" dt="2023-03-08T11:21:38.358" v="676" actId="207"/>
          <ac:spMkLst>
            <pc:docMk/>
            <pc:sldMk cId="4230622197" sldId="284"/>
            <ac:spMk id="34" creationId="{F28D01B5-A5BC-45A3-8718-13BDC694F21C}"/>
          </ac:spMkLst>
        </pc:spChg>
      </pc:sldChg>
      <pc:sldChg chg="addSp delSp modSp add del mod">
        <pc:chgData name="Christopher  Clannachan" userId="dd8963bf-c00e-4198-907d-17c0c1fbb50b" providerId="ADAL" clId="{1455AE53-CD49-4712-93A8-07E06F3509F0}" dt="2023-03-08T12:51:48.905" v="2440" actId="47"/>
        <pc:sldMkLst>
          <pc:docMk/>
          <pc:sldMk cId="2970339285" sldId="290"/>
        </pc:sldMkLst>
        <pc:spChg chg="add mod">
          <ac:chgData name="Christopher  Clannachan" userId="dd8963bf-c00e-4198-907d-17c0c1fbb50b" providerId="ADAL" clId="{1455AE53-CD49-4712-93A8-07E06F3509F0}" dt="2023-03-08T12:51:03.766" v="2425" actId="478"/>
          <ac:spMkLst>
            <pc:docMk/>
            <pc:sldMk cId="2970339285" sldId="290"/>
            <ac:spMk id="3" creationId="{CA796AEC-4228-902E-F8E1-13D74D1180AE}"/>
          </ac:spMkLst>
        </pc:spChg>
        <pc:spChg chg="add mod">
          <ac:chgData name="Christopher  Clannachan" userId="dd8963bf-c00e-4198-907d-17c0c1fbb50b" providerId="ADAL" clId="{1455AE53-CD49-4712-93A8-07E06F3509F0}" dt="2023-03-08T12:51:03.766" v="2425" actId="478"/>
          <ac:spMkLst>
            <pc:docMk/>
            <pc:sldMk cId="2970339285" sldId="290"/>
            <ac:spMk id="5" creationId="{68CAA72E-484F-4436-7307-85D04B38DF1C}"/>
          </ac:spMkLst>
        </pc:spChg>
        <pc:spChg chg="add mod">
          <ac:chgData name="Christopher  Clannachan" userId="dd8963bf-c00e-4198-907d-17c0c1fbb50b" providerId="ADAL" clId="{1455AE53-CD49-4712-93A8-07E06F3509F0}" dt="2023-03-08T12:51:03.766" v="2425" actId="478"/>
          <ac:spMkLst>
            <pc:docMk/>
            <pc:sldMk cId="2970339285" sldId="290"/>
            <ac:spMk id="7" creationId="{7D4D48C8-2BC2-CC5B-FF32-35E1746826FF}"/>
          </ac:spMkLst>
        </pc:spChg>
        <pc:spChg chg="add mod">
          <ac:chgData name="Christopher  Clannachan" userId="dd8963bf-c00e-4198-907d-17c0c1fbb50b" providerId="ADAL" clId="{1455AE53-CD49-4712-93A8-07E06F3509F0}" dt="2023-03-08T12:51:03.766" v="2425" actId="478"/>
          <ac:spMkLst>
            <pc:docMk/>
            <pc:sldMk cId="2970339285" sldId="290"/>
            <ac:spMk id="9" creationId="{8596ABEF-5693-FB0E-9E47-48C56033C306}"/>
          </ac:spMkLst>
        </pc:spChg>
        <pc:spChg chg="add mod">
          <ac:chgData name="Christopher  Clannachan" userId="dd8963bf-c00e-4198-907d-17c0c1fbb50b" providerId="ADAL" clId="{1455AE53-CD49-4712-93A8-07E06F3509F0}" dt="2023-03-08T12:51:03.766" v="2425" actId="478"/>
          <ac:spMkLst>
            <pc:docMk/>
            <pc:sldMk cId="2970339285" sldId="290"/>
            <ac:spMk id="11" creationId="{1AF6F459-FCB7-624D-6E9F-19CAA69B9E80}"/>
          </ac:spMkLst>
        </pc:spChg>
        <pc:spChg chg="add mod">
          <ac:chgData name="Christopher  Clannachan" userId="dd8963bf-c00e-4198-907d-17c0c1fbb50b" providerId="ADAL" clId="{1455AE53-CD49-4712-93A8-07E06F3509F0}" dt="2023-03-08T12:51:03.766" v="2425" actId="478"/>
          <ac:spMkLst>
            <pc:docMk/>
            <pc:sldMk cId="2970339285" sldId="290"/>
            <ac:spMk id="13" creationId="{27E03BA8-6DA8-A80A-2D02-D6A69BD3A5A5}"/>
          </ac:spMkLst>
        </pc:spChg>
        <pc:spChg chg="add mod">
          <ac:chgData name="Christopher  Clannachan" userId="dd8963bf-c00e-4198-907d-17c0c1fbb50b" providerId="ADAL" clId="{1455AE53-CD49-4712-93A8-07E06F3509F0}" dt="2023-03-08T12:51:03.766" v="2425" actId="478"/>
          <ac:spMkLst>
            <pc:docMk/>
            <pc:sldMk cId="2970339285" sldId="290"/>
            <ac:spMk id="15" creationId="{86A72273-63A9-0F7C-1C50-FAAD9A347025}"/>
          </ac:spMkLst>
        </pc:spChg>
        <pc:spChg chg="add mod">
          <ac:chgData name="Christopher  Clannachan" userId="dd8963bf-c00e-4198-907d-17c0c1fbb50b" providerId="ADAL" clId="{1455AE53-CD49-4712-93A8-07E06F3509F0}" dt="2023-03-08T12:51:03.766" v="2425" actId="478"/>
          <ac:spMkLst>
            <pc:docMk/>
            <pc:sldMk cId="2970339285" sldId="290"/>
            <ac:spMk id="17" creationId="{876D3A14-209B-4E5F-997E-8C5D69C88458}"/>
          </ac:spMkLst>
        </pc:spChg>
        <pc:spChg chg="add del mod">
          <ac:chgData name="Christopher  Clannachan" userId="dd8963bf-c00e-4198-907d-17c0c1fbb50b" providerId="ADAL" clId="{1455AE53-CD49-4712-93A8-07E06F3509F0}" dt="2023-03-08T12:51:15.462" v="2429" actId="478"/>
          <ac:spMkLst>
            <pc:docMk/>
            <pc:sldMk cId="2970339285" sldId="290"/>
            <ac:spMk id="23" creationId="{318339CF-2D20-BC8C-DBE0-D1CC56457A6B}"/>
          </ac:spMkLst>
        </pc:spChg>
        <pc:spChg chg="add del mod">
          <ac:chgData name="Christopher  Clannachan" userId="dd8963bf-c00e-4198-907d-17c0c1fbb50b" providerId="ADAL" clId="{1455AE53-CD49-4712-93A8-07E06F3509F0}" dt="2023-03-08T12:51:17.493" v="2430" actId="478"/>
          <ac:spMkLst>
            <pc:docMk/>
            <pc:sldMk cId="2970339285" sldId="290"/>
            <ac:spMk id="25" creationId="{B91DFA7A-1859-D228-BCCB-43FB7A04F6BF}"/>
          </ac:spMkLst>
        </pc:spChg>
        <pc:spChg chg="add del mod">
          <ac:chgData name="Christopher  Clannachan" userId="dd8963bf-c00e-4198-907d-17c0c1fbb50b" providerId="ADAL" clId="{1455AE53-CD49-4712-93A8-07E06F3509F0}" dt="2023-03-08T12:51:21.924" v="2432" actId="478"/>
          <ac:spMkLst>
            <pc:docMk/>
            <pc:sldMk cId="2970339285" sldId="290"/>
            <ac:spMk id="27" creationId="{D919FFE4-41E8-A17B-3D0F-AA32AED806C3}"/>
          </ac:spMkLst>
        </pc:spChg>
        <pc:spChg chg="add del mod">
          <ac:chgData name="Christopher  Clannachan" userId="dd8963bf-c00e-4198-907d-17c0c1fbb50b" providerId="ADAL" clId="{1455AE53-CD49-4712-93A8-07E06F3509F0}" dt="2023-03-08T12:51:27.665" v="2434" actId="478"/>
          <ac:spMkLst>
            <pc:docMk/>
            <pc:sldMk cId="2970339285" sldId="290"/>
            <ac:spMk id="29" creationId="{185C8911-A49C-D2E8-B0F5-284A1C0B9C9B}"/>
          </ac:spMkLst>
        </pc:spChg>
        <pc:spChg chg="del">
          <ac:chgData name="Christopher  Clannachan" userId="dd8963bf-c00e-4198-907d-17c0c1fbb50b" providerId="ADAL" clId="{1455AE53-CD49-4712-93A8-07E06F3509F0}" dt="2023-03-08T12:51:03.766" v="2425" actId="478"/>
          <ac:spMkLst>
            <pc:docMk/>
            <pc:sldMk cId="2970339285" sldId="290"/>
            <ac:spMk id="34" creationId="{685C167F-432D-4977-A932-30831D5AF0F4}"/>
          </ac:spMkLst>
        </pc:spChg>
        <pc:spChg chg="del">
          <ac:chgData name="Christopher  Clannachan" userId="dd8963bf-c00e-4198-907d-17c0c1fbb50b" providerId="ADAL" clId="{1455AE53-CD49-4712-93A8-07E06F3509F0}" dt="2023-03-08T12:51:03.766" v="2425" actId="478"/>
          <ac:spMkLst>
            <pc:docMk/>
            <pc:sldMk cId="2970339285" sldId="290"/>
            <ac:spMk id="35" creationId="{C0FB9229-010F-4B75-A34A-1A024B9D76C5}"/>
          </ac:spMkLst>
        </pc:spChg>
        <pc:spChg chg="del mod">
          <ac:chgData name="Christopher  Clannachan" userId="dd8963bf-c00e-4198-907d-17c0c1fbb50b" providerId="ADAL" clId="{1455AE53-CD49-4712-93A8-07E06F3509F0}" dt="2023-03-08T12:51:11.524" v="2428" actId="478"/>
          <ac:spMkLst>
            <pc:docMk/>
            <pc:sldMk cId="2970339285" sldId="290"/>
            <ac:spMk id="36" creationId="{D715D29C-523D-4B56-8B88-51546B8E2EF0}"/>
          </ac:spMkLst>
        </pc:spChg>
        <pc:spChg chg="del">
          <ac:chgData name="Christopher  Clannachan" userId="dd8963bf-c00e-4198-907d-17c0c1fbb50b" providerId="ADAL" clId="{1455AE53-CD49-4712-93A8-07E06F3509F0}" dt="2023-03-08T12:51:19.465" v="2431" actId="478"/>
          <ac:spMkLst>
            <pc:docMk/>
            <pc:sldMk cId="2970339285" sldId="290"/>
            <ac:spMk id="37" creationId="{2C02F6A7-1B9C-4603-83CA-A00989013F6B}"/>
          </ac:spMkLst>
        </pc:spChg>
        <pc:spChg chg="del">
          <ac:chgData name="Christopher  Clannachan" userId="dd8963bf-c00e-4198-907d-17c0c1fbb50b" providerId="ADAL" clId="{1455AE53-CD49-4712-93A8-07E06F3509F0}" dt="2023-03-08T12:51:03.766" v="2425" actId="478"/>
          <ac:spMkLst>
            <pc:docMk/>
            <pc:sldMk cId="2970339285" sldId="290"/>
            <ac:spMk id="40" creationId="{404B6F82-5AE4-4B93-8836-731D40FEC89A}"/>
          </ac:spMkLst>
        </pc:spChg>
        <pc:spChg chg="del">
          <ac:chgData name="Christopher  Clannachan" userId="dd8963bf-c00e-4198-907d-17c0c1fbb50b" providerId="ADAL" clId="{1455AE53-CD49-4712-93A8-07E06F3509F0}" dt="2023-03-08T12:51:03.766" v="2425" actId="478"/>
          <ac:spMkLst>
            <pc:docMk/>
            <pc:sldMk cId="2970339285" sldId="290"/>
            <ac:spMk id="41" creationId="{1B5001E8-2FFC-4D65-B6AC-966742F4AE63}"/>
          </ac:spMkLst>
        </pc:spChg>
        <pc:spChg chg="del">
          <ac:chgData name="Christopher  Clannachan" userId="dd8963bf-c00e-4198-907d-17c0c1fbb50b" providerId="ADAL" clId="{1455AE53-CD49-4712-93A8-07E06F3509F0}" dt="2023-03-08T12:51:09.321" v="2427" actId="478"/>
          <ac:spMkLst>
            <pc:docMk/>
            <pc:sldMk cId="2970339285" sldId="290"/>
            <ac:spMk id="42" creationId="{F4D1AC9D-DCFD-44C8-B37A-4F9B5EF351DD}"/>
          </ac:spMkLst>
        </pc:spChg>
        <pc:spChg chg="del">
          <ac:chgData name="Christopher  Clannachan" userId="dd8963bf-c00e-4198-907d-17c0c1fbb50b" providerId="ADAL" clId="{1455AE53-CD49-4712-93A8-07E06F3509F0}" dt="2023-03-08T12:51:23.787" v="2433" actId="478"/>
          <ac:spMkLst>
            <pc:docMk/>
            <pc:sldMk cId="2970339285" sldId="290"/>
            <ac:spMk id="43" creationId="{08E78B09-54C4-4212-9263-67663A369EA0}"/>
          </ac:spMkLst>
        </pc:spChg>
        <pc:spChg chg="del">
          <ac:chgData name="Christopher  Clannachan" userId="dd8963bf-c00e-4198-907d-17c0c1fbb50b" providerId="ADAL" clId="{1455AE53-CD49-4712-93A8-07E06F3509F0}" dt="2023-03-08T12:51:03.766" v="2425" actId="478"/>
          <ac:spMkLst>
            <pc:docMk/>
            <pc:sldMk cId="2970339285" sldId="290"/>
            <ac:spMk id="46" creationId="{4155A4C6-32D1-4A9A-A4B9-E017E2021FDE}"/>
          </ac:spMkLst>
        </pc:spChg>
        <pc:spChg chg="del">
          <ac:chgData name="Christopher  Clannachan" userId="dd8963bf-c00e-4198-907d-17c0c1fbb50b" providerId="ADAL" clId="{1455AE53-CD49-4712-93A8-07E06F3509F0}" dt="2023-03-08T12:51:03.766" v="2425" actId="478"/>
          <ac:spMkLst>
            <pc:docMk/>
            <pc:sldMk cId="2970339285" sldId="290"/>
            <ac:spMk id="47" creationId="{E3EB096E-DD78-4082-8B9A-02CDDE0E60D5}"/>
          </ac:spMkLst>
        </pc:spChg>
        <pc:spChg chg="add del mod">
          <ac:chgData name="Christopher  Clannachan" userId="dd8963bf-c00e-4198-907d-17c0c1fbb50b" providerId="ADAL" clId="{1455AE53-CD49-4712-93A8-07E06F3509F0}" dt="2023-03-08T12:51:32.654" v="2436" actId="478"/>
          <ac:spMkLst>
            <pc:docMk/>
            <pc:sldMk cId="2970339285" sldId="290"/>
            <ac:spMk id="48" creationId="{DEB820DC-F2F3-71BC-C067-67183A982A32}"/>
          </ac:spMkLst>
        </pc:spChg>
        <pc:spChg chg="add mod">
          <ac:chgData name="Christopher  Clannachan" userId="dd8963bf-c00e-4198-907d-17c0c1fbb50b" providerId="ADAL" clId="{1455AE53-CD49-4712-93A8-07E06F3509F0}" dt="2023-03-08T12:51:34.509" v="2437" actId="478"/>
          <ac:spMkLst>
            <pc:docMk/>
            <pc:sldMk cId="2970339285" sldId="290"/>
            <ac:spMk id="50" creationId="{2651A148-39D1-D9AF-331D-2725DA11E750}"/>
          </ac:spMkLst>
        </pc:spChg>
        <pc:spChg chg="add mod">
          <ac:chgData name="Christopher  Clannachan" userId="dd8963bf-c00e-4198-907d-17c0c1fbb50b" providerId="ADAL" clId="{1455AE53-CD49-4712-93A8-07E06F3509F0}" dt="2023-03-08T12:51:39.620" v="2438" actId="478"/>
          <ac:spMkLst>
            <pc:docMk/>
            <pc:sldMk cId="2970339285" sldId="290"/>
            <ac:spMk id="52" creationId="{AC499E4D-D665-6A38-AD05-7FAA45DB8C2D}"/>
          </ac:spMkLst>
        </pc:spChg>
        <pc:spChg chg="add mod">
          <ac:chgData name="Christopher  Clannachan" userId="dd8963bf-c00e-4198-907d-17c0c1fbb50b" providerId="ADAL" clId="{1455AE53-CD49-4712-93A8-07E06F3509F0}" dt="2023-03-08T12:51:43.756" v="2439" actId="478"/>
          <ac:spMkLst>
            <pc:docMk/>
            <pc:sldMk cId="2970339285" sldId="290"/>
            <ac:spMk id="54" creationId="{79783D49-70FE-9ED4-7A50-2B060B105EBA}"/>
          </ac:spMkLst>
        </pc:spChg>
        <pc:spChg chg="del">
          <ac:chgData name="Christopher  Clannachan" userId="dd8963bf-c00e-4198-907d-17c0c1fbb50b" providerId="ADAL" clId="{1455AE53-CD49-4712-93A8-07E06F3509F0}" dt="2023-03-08T12:51:03.766" v="2425" actId="478"/>
          <ac:spMkLst>
            <pc:docMk/>
            <pc:sldMk cId="2970339285" sldId="290"/>
            <ac:spMk id="73" creationId="{4DC08D0D-2C5D-40D2-A69E-E57508ACF89A}"/>
          </ac:spMkLst>
        </pc:spChg>
        <pc:spChg chg="del">
          <ac:chgData name="Christopher  Clannachan" userId="dd8963bf-c00e-4198-907d-17c0c1fbb50b" providerId="ADAL" clId="{1455AE53-CD49-4712-93A8-07E06F3509F0}" dt="2023-03-08T12:51:03.766" v="2425" actId="478"/>
          <ac:spMkLst>
            <pc:docMk/>
            <pc:sldMk cId="2970339285" sldId="290"/>
            <ac:spMk id="74" creationId="{FEC9E2F2-668F-4476-A2DE-C5428F31357E}"/>
          </ac:spMkLst>
        </pc:spChg>
        <pc:spChg chg="del">
          <ac:chgData name="Christopher  Clannachan" userId="dd8963bf-c00e-4198-907d-17c0c1fbb50b" providerId="ADAL" clId="{1455AE53-CD49-4712-93A8-07E06F3509F0}" dt="2023-03-08T12:51:03.766" v="2425" actId="478"/>
          <ac:spMkLst>
            <pc:docMk/>
            <pc:sldMk cId="2970339285" sldId="290"/>
            <ac:spMk id="75" creationId="{97392806-F8B3-47BB-9377-97E05CF8A7C4}"/>
          </ac:spMkLst>
        </pc:spChg>
        <pc:spChg chg="del">
          <ac:chgData name="Christopher  Clannachan" userId="dd8963bf-c00e-4198-907d-17c0c1fbb50b" providerId="ADAL" clId="{1455AE53-CD49-4712-93A8-07E06F3509F0}" dt="2023-03-08T12:51:03.766" v="2425" actId="478"/>
          <ac:spMkLst>
            <pc:docMk/>
            <pc:sldMk cId="2970339285" sldId="290"/>
            <ac:spMk id="76" creationId="{BFC98533-FB86-441D-A3FB-42DB9F92E9E1}"/>
          </ac:spMkLst>
        </pc:spChg>
        <pc:spChg chg="del">
          <ac:chgData name="Christopher  Clannachan" userId="dd8963bf-c00e-4198-907d-17c0c1fbb50b" providerId="ADAL" clId="{1455AE53-CD49-4712-93A8-07E06F3509F0}" dt="2023-03-08T12:51:03.766" v="2425" actId="478"/>
          <ac:spMkLst>
            <pc:docMk/>
            <pc:sldMk cId="2970339285" sldId="290"/>
            <ac:spMk id="77" creationId="{6B7C02D2-6A92-42E5-91E4-81B6818EEAA2}"/>
          </ac:spMkLst>
        </pc:spChg>
        <pc:spChg chg="del">
          <ac:chgData name="Christopher  Clannachan" userId="dd8963bf-c00e-4198-907d-17c0c1fbb50b" providerId="ADAL" clId="{1455AE53-CD49-4712-93A8-07E06F3509F0}" dt="2023-03-08T12:51:03.766" v="2425" actId="478"/>
          <ac:spMkLst>
            <pc:docMk/>
            <pc:sldMk cId="2970339285" sldId="290"/>
            <ac:spMk id="78" creationId="{5938B080-DD64-4D38-9E3E-5A212CAE0E49}"/>
          </ac:spMkLst>
        </pc:spChg>
        <pc:spChg chg="del">
          <ac:chgData name="Christopher  Clannachan" userId="dd8963bf-c00e-4198-907d-17c0c1fbb50b" providerId="ADAL" clId="{1455AE53-CD49-4712-93A8-07E06F3509F0}" dt="2023-03-08T12:51:03.766" v="2425" actId="478"/>
          <ac:spMkLst>
            <pc:docMk/>
            <pc:sldMk cId="2970339285" sldId="290"/>
            <ac:spMk id="79" creationId="{C4D17941-D82F-4C0C-B4BF-DA28B521E1DD}"/>
          </ac:spMkLst>
        </pc:spChg>
        <pc:spChg chg="del">
          <ac:chgData name="Christopher  Clannachan" userId="dd8963bf-c00e-4198-907d-17c0c1fbb50b" providerId="ADAL" clId="{1455AE53-CD49-4712-93A8-07E06F3509F0}" dt="2023-03-08T12:51:31.163" v="2435" actId="478"/>
          <ac:spMkLst>
            <pc:docMk/>
            <pc:sldMk cId="2970339285" sldId="290"/>
            <ac:spMk id="82" creationId="{0BEA309C-D1D3-4CA5-8614-2EB7CE8B2D15}"/>
          </ac:spMkLst>
        </pc:spChg>
        <pc:spChg chg="del">
          <ac:chgData name="Christopher  Clannachan" userId="dd8963bf-c00e-4198-907d-17c0c1fbb50b" providerId="ADAL" clId="{1455AE53-CD49-4712-93A8-07E06F3509F0}" dt="2023-03-08T12:51:34.509" v="2437" actId="478"/>
          <ac:spMkLst>
            <pc:docMk/>
            <pc:sldMk cId="2970339285" sldId="290"/>
            <ac:spMk id="83" creationId="{D67FBAD0-3540-4909-943F-4D466B5B29B5}"/>
          </ac:spMkLst>
        </pc:spChg>
        <pc:spChg chg="del">
          <ac:chgData name="Christopher  Clannachan" userId="dd8963bf-c00e-4198-907d-17c0c1fbb50b" providerId="ADAL" clId="{1455AE53-CD49-4712-93A8-07E06F3509F0}" dt="2023-03-08T12:51:03.766" v="2425" actId="478"/>
          <ac:spMkLst>
            <pc:docMk/>
            <pc:sldMk cId="2970339285" sldId="290"/>
            <ac:spMk id="86" creationId="{43C5216B-9CA8-4EEA-B394-543ED047FEE4}"/>
          </ac:spMkLst>
        </pc:spChg>
        <pc:spChg chg="del">
          <ac:chgData name="Christopher  Clannachan" userId="dd8963bf-c00e-4198-907d-17c0c1fbb50b" providerId="ADAL" clId="{1455AE53-CD49-4712-93A8-07E06F3509F0}" dt="2023-03-08T12:51:03.766" v="2425" actId="478"/>
          <ac:spMkLst>
            <pc:docMk/>
            <pc:sldMk cId="2970339285" sldId="290"/>
            <ac:spMk id="87" creationId="{58003C06-BDED-469F-BCF4-83E146F9A56C}"/>
          </ac:spMkLst>
        </pc:spChg>
        <pc:spChg chg="del">
          <ac:chgData name="Christopher  Clannachan" userId="dd8963bf-c00e-4198-907d-17c0c1fbb50b" providerId="ADAL" clId="{1455AE53-CD49-4712-93A8-07E06F3509F0}" dt="2023-03-08T12:51:39.620" v="2438" actId="478"/>
          <ac:spMkLst>
            <pc:docMk/>
            <pc:sldMk cId="2970339285" sldId="290"/>
            <ac:spMk id="88" creationId="{579A6772-47BE-433D-8F07-77E4A173FD2B}"/>
          </ac:spMkLst>
        </pc:spChg>
        <pc:spChg chg="del">
          <ac:chgData name="Christopher  Clannachan" userId="dd8963bf-c00e-4198-907d-17c0c1fbb50b" providerId="ADAL" clId="{1455AE53-CD49-4712-93A8-07E06F3509F0}" dt="2023-03-08T12:51:43.756" v="2439" actId="478"/>
          <ac:spMkLst>
            <pc:docMk/>
            <pc:sldMk cId="2970339285" sldId="290"/>
            <ac:spMk id="89" creationId="{A575DF51-7C46-4E7C-A7A9-3F556E3AD8C2}"/>
          </ac:spMkLst>
        </pc:spChg>
      </pc:sldChg>
      <pc:sldChg chg="modSp add del mod modAnim modNotesTx">
        <pc:chgData name="Christopher  Clannachan" userId="dd8963bf-c00e-4198-907d-17c0c1fbb50b" providerId="ADAL" clId="{1455AE53-CD49-4712-93A8-07E06F3509F0}" dt="2023-03-10T15:55:00.791" v="7437" actId="20577"/>
        <pc:sldMkLst>
          <pc:docMk/>
          <pc:sldMk cId="3631104263" sldId="321"/>
        </pc:sldMkLst>
        <pc:spChg chg="mod">
          <ac:chgData name="Christopher  Clannachan" userId="dd8963bf-c00e-4198-907d-17c0c1fbb50b" providerId="ADAL" clId="{1455AE53-CD49-4712-93A8-07E06F3509F0}" dt="2023-03-09T15:02:42.700" v="7243" actId="1076"/>
          <ac:spMkLst>
            <pc:docMk/>
            <pc:sldMk cId="3631104263" sldId="321"/>
            <ac:spMk id="2" creationId="{1D072B88-A5F6-A6CD-F553-16875ECCDA68}"/>
          </ac:spMkLst>
        </pc:spChg>
        <pc:picChg chg="mod">
          <ac:chgData name="Christopher  Clannachan" userId="dd8963bf-c00e-4198-907d-17c0c1fbb50b" providerId="ADAL" clId="{1455AE53-CD49-4712-93A8-07E06F3509F0}" dt="2023-03-09T15:02:44.859" v="7244" actId="1076"/>
          <ac:picMkLst>
            <pc:docMk/>
            <pc:sldMk cId="3631104263" sldId="321"/>
            <ac:picMk id="5" creationId="{790729A8-6D81-21AD-34DF-FF5184D9C4F4}"/>
          </ac:picMkLst>
        </pc:picChg>
      </pc:sldChg>
      <pc:sldChg chg="addSp modSp add mod modAnim modNotesTx">
        <pc:chgData name="Christopher  Clannachan" userId="dd8963bf-c00e-4198-907d-17c0c1fbb50b" providerId="ADAL" clId="{1455AE53-CD49-4712-93A8-07E06F3509F0}" dt="2023-03-15T11:14:05.097" v="18972" actId="20577"/>
        <pc:sldMkLst>
          <pc:docMk/>
          <pc:sldMk cId="2517943190" sldId="332"/>
        </pc:sldMkLst>
        <pc:spChg chg="mod">
          <ac:chgData name="Christopher  Clannachan" userId="dd8963bf-c00e-4198-907d-17c0c1fbb50b" providerId="ADAL" clId="{1455AE53-CD49-4712-93A8-07E06F3509F0}" dt="2023-03-09T12:45:31.992" v="6941" actId="1076"/>
          <ac:spMkLst>
            <pc:docMk/>
            <pc:sldMk cId="2517943190" sldId="332"/>
            <ac:spMk id="2" creationId="{6170C4A3-9278-E85E-4EB6-C6C00078E9A2}"/>
          </ac:spMkLst>
        </pc:spChg>
        <pc:spChg chg="add mod">
          <ac:chgData name="Christopher  Clannachan" userId="dd8963bf-c00e-4198-907d-17c0c1fbb50b" providerId="ADAL" clId="{1455AE53-CD49-4712-93A8-07E06F3509F0}" dt="2023-03-09T12:45:19.603" v="6937" actId="20577"/>
          <ac:spMkLst>
            <pc:docMk/>
            <pc:sldMk cId="2517943190" sldId="332"/>
            <ac:spMk id="3" creationId="{DD9FADD6-7C30-7C4C-957F-E30FAE3C0810}"/>
          </ac:spMkLst>
        </pc:spChg>
        <pc:picChg chg="mod">
          <ac:chgData name="Christopher  Clannachan" userId="dd8963bf-c00e-4198-907d-17c0c1fbb50b" providerId="ADAL" clId="{1455AE53-CD49-4712-93A8-07E06F3509F0}" dt="2023-03-09T12:45:28.185" v="6940" actId="1076"/>
          <ac:picMkLst>
            <pc:docMk/>
            <pc:sldMk cId="2517943190" sldId="332"/>
            <ac:picMk id="4" creationId="{14B549AE-5527-7B9B-1055-CFC4D185ACA6}"/>
          </ac:picMkLst>
        </pc:picChg>
      </pc:sldChg>
      <pc:sldChg chg="addSp delSp modSp add mod modAnim modNotesTx">
        <pc:chgData name="Christopher  Clannachan" userId="dd8963bf-c00e-4198-907d-17c0c1fbb50b" providerId="ADAL" clId="{1455AE53-CD49-4712-93A8-07E06F3509F0}" dt="2023-03-10T15:54:41.260" v="7392" actId="115"/>
        <pc:sldMkLst>
          <pc:docMk/>
          <pc:sldMk cId="425559061" sldId="334"/>
        </pc:sldMkLst>
        <pc:spChg chg="mod">
          <ac:chgData name="Christopher  Clannachan" userId="dd8963bf-c00e-4198-907d-17c0c1fbb50b" providerId="ADAL" clId="{1455AE53-CD49-4712-93A8-07E06F3509F0}" dt="2023-03-08T12:30:48.298" v="2396" actId="1076"/>
          <ac:spMkLst>
            <pc:docMk/>
            <pc:sldMk cId="425559061" sldId="334"/>
            <ac:spMk id="2" creationId="{2324C4AA-3DD0-43F6-9DF1-E337BEA38F64}"/>
          </ac:spMkLst>
        </pc:spChg>
        <pc:spChg chg="mod">
          <ac:chgData name="Christopher  Clannachan" userId="dd8963bf-c00e-4198-907d-17c0c1fbb50b" providerId="ADAL" clId="{1455AE53-CD49-4712-93A8-07E06F3509F0}" dt="2023-03-08T12:30:28.545" v="2389" actId="1076"/>
          <ac:spMkLst>
            <pc:docMk/>
            <pc:sldMk cId="425559061" sldId="334"/>
            <ac:spMk id="3" creationId="{810CC87F-1F3A-4720-AB51-95E5ECA5BC3B}"/>
          </ac:spMkLst>
        </pc:spChg>
        <pc:spChg chg="mod">
          <ac:chgData name="Christopher  Clannachan" userId="dd8963bf-c00e-4198-907d-17c0c1fbb50b" providerId="ADAL" clId="{1455AE53-CD49-4712-93A8-07E06F3509F0}" dt="2023-03-08T12:30:04.558" v="2384" actId="207"/>
          <ac:spMkLst>
            <pc:docMk/>
            <pc:sldMk cId="425559061" sldId="334"/>
            <ac:spMk id="7" creationId="{F67D8C07-58FB-39E5-2E6C-4140EFE951C0}"/>
          </ac:spMkLst>
        </pc:spChg>
        <pc:spChg chg="add mod">
          <ac:chgData name="Christopher  Clannachan" userId="dd8963bf-c00e-4198-907d-17c0c1fbb50b" providerId="ADAL" clId="{1455AE53-CD49-4712-93A8-07E06F3509F0}" dt="2023-03-08T12:28:41.427" v="2347" actId="20577"/>
          <ac:spMkLst>
            <pc:docMk/>
            <pc:sldMk cId="425559061" sldId="334"/>
            <ac:spMk id="8" creationId="{A247C24F-2C3B-87C0-9621-96825F4E2810}"/>
          </ac:spMkLst>
        </pc:spChg>
        <pc:spChg chg="del mod">
          <ac:chgData name="Christopher  Clannachan" userId="dd8963bf-c00e-4198-907d-17c0c1fbb50b" providerId="ADAL" clId="{1455AE53-CD49-4712-93A8-07E06F3509F0}" dt="2023-03-08T12:28:34.547" v="2317" actId="478"/>
          <ac:spMkLst>
            <pc:docMk/>
            <pc:sldMk cId="425559061" sldId="334"/>
            <ac:spMk id="11" creationId="{55F309C0-8D62-9429-212A-14EC894F706A}"/>
          </ac:spMkLst>
        </pc:spChg>
      </pc:sldChg>
      <pc:sldChg chg="addSp delSp modSp add mod addAnim delAnim modAnim modNotes modNotesTx">
        <pc:chgData name="Christopher  Clannachan" userId="dd8963bf-c00e-4198-907d-17c0c1fbb50b" providerId="ADAL" clId="{1455AE53-CD49-4712-93A8-07E06F3509F0}" dt="2023-03-14T13:32:30.880" v="18962" actId="403"/>
        <pc:sldMkLst>
          <pc:docMk/>
          <pc:sldMk cId="452821207" sldId="335"/>
        </pc:sldMkLst>
        <pc:spChg chg="del">
          <ac:chgData name="Christopher  Clannachan" userId="dd8963bf-c00e-4198-907d-17c0c1fbb50b" providerId="ADAL" clId="{1455AE53-CD49-4712-93A8-07E06F3509F0}" dt="2023-03-08T12:29:35.421" v="2364" actId="478"/>
          <ac:spMkLst>
            <pc:docMk/>
            <pc:sldMk cId="452821207" sldId="335"/>
            <ac:spMk id="4" creationId="{C2D1E8DF-282B-F0EA-7DA6-C344D8E9CB1E}"/>
          </ac:spMkLst>
        </pc:spChg>
        <pc:spChg chg="mod">
          <ac:chgData name="Christopher  Clannachan" userId="dd8963bf-c00e-4198-907d-17c0c1fbb50b" providerId="ADAL" clId="{1455AE53-CD49-4712-93A8-07E06F3509F0}" dt="2023-03-08T12:28:55.653" v="2349" actId="1076"/>
          <ac:spMkLst>
            <pc:docMk/>
            <pc:sldMk cId="452821207" sldId="335"/>
            <ac:spMk id="5" creationId="{D9A3CC53-D9CD-45A8-9FB8-F5E6D163C980}"/>
          </ac:spMkLst>
        </pc:spChg>
        <pc:spChg chg="mod">
          <ac:chgData name="Christopher  Clannachan" userId="dd8963bf-c00e-4198-907d-17c0c1fbb50b" providerId="ADAL" clId="{1455AE53-CD49-4712-93A8-07E06F3509F0}" dt="2023-03-08T12:29:13.385" v="2353" actId="1076"/>
          <ac:spMkLst>
            <pc:docMk/>
            <pc:sldMk cId="452821207" sldId="335"/>
            <ac:spMk id="6" creationId="{E1F2DCE5-14C7-497D-9AF0-2C8F0AF6641F}"/>
          </ac:spMkLst>
        </pc:spChg>
        <pc:spChg chg="mod">
          <ac:chgData name="Christopher  Clannachan" userId="dd8963bf-c00e-4198-907d-17c0c1fbb50b" providerId="ADAL" clId="{1455AE53-CD49-4712-93A8-07E06F3509F0}" dt="2023-03-08T12:29:09.785" v="2352" actId="1076"/>
          <ac:spMkLst>
            <pc:docMk/>
            <pc:sldMk cId="452821207" sldId="335"/>
            <ac:spMk id="7" creationId="{953449D9-D4E9-45DC-B6CE-11068FE81E43}"/>
          </ac:spMkLst>
        </pc:spChg>
        <pc:spChg chg="add mod">
          <ac:chgData name="Christopher  Clannachan" userId="dd8963bf-c00e-4198-907d-17c0c1fbb50b" providerId="ADAL" clId="{1455AE53-CD49-4712-93A8-07E06F3509F0}" dt="2023-03-08T12:29:47.293" v="2383" actId="1076"/>
          <ac:spMkLst>
            <pc:docMk/>
            <pc:sldMk cId="452821207" sldId="335"/>
            <ac:spMk id="8" creationId="{7F26A46F-BA1E-DCDF-CA0D-ECCBA51FD427}"/>
          </ac:spMkLst>
        </pc:spChg>
        <pc:spChg chg="mod">
          <ac:chgData name="Christopher  Clannachan" userId="dd8963bf-c00e-4198-907d-17c0c1fbb50b" providerId="ADAL" clId="{1455AE53-CD49-4712-93A8-07E06F3509F0}" dt="2023-03-08T13:42:19.936" v="3091" actId="1076"/>
          <ac:spMkLst>
            <pc:docMk/>
            <pc:sldMk cId="452821207" sldId="335"/>
            <ac:spMk id="9" creationId="{D8510C02-1653-487E-B462-CD43CE5EA3AC}"/>
          </ac:spMkLst>
        </pc:spChg>
        <pc:spChg chg="add del mod">
          <ac:chgData name="Christopher  Clannachan" userId="dd8963bf-c00e-4198-907d-17c0c1fbb50b" providerId="ADAL" clId="{1455AE53-CD49-4712-93A8-07E06F3509F0}" dt="2023-03-08T12:29:19.384" v="2356" actId="478"/>
          <ac:spMkLst>
            <pc:docMk/>
            <pc:sldMk cId="452821207" sldId="335"/>
            <ac:spMk id="12" creationId="{3198AFDF-5650-4CC4-B23C-55FFE2ADFF8D}"/>
          </ac:spMkLst>
        </pc:spChg>
      </pc:sldChg>
      <pc:sldChg chg="modSp add mod modAnim modNotesTx">
        <pc:chgData name="Christopher  Clannachan" userId="dd8963bf-c00e-4198-907d-17c0c1fbb50b" providerId="ADAL" clId="{1455AE53-CD49-4712-93A8-07E06F3509F0}" dt="2023-03-13T21:02:05.418" v="10737" actId="20577"/>
        <pc:sldMkLst>
          <pc:docMk/>
          <pc:sldMk cId="2039802799" sldId="341"/>
        </pc:sldMkLst>
        <pc:spChg chg="mod">
          <ac:chgData name="Christopher  Clannachan" userId="dd8963bf-c00e-4198-907d-17c0c1fbb50b" providerId="ADAL" clId="{1455AE53-CD49-4712-93A8-07E06F3509F0}" dt="2023-03-08T14:31:33.304" v="3787" actId="115"/>
          <ac:spMkLst>
            <pc:docMk/>
            <pc:sldMk cId="2039802799" sldId="341"/>
            <ac:spMk id="2" creationId="{9801D829-8FD1-0AF8-5382-4380C17243B5}"/>
          </ac:spMkLst>
        </pc:spChg>
        <pc:spChg chg="mod">
          <ac:chgData name="Christopher  Clannachan" userId="dd8963bf-c00e-4198-907d-17c0c1fbb50b" providerId="ADAL" clId="{1455AE53-CD49-4712-93A8-07E06F3509F0}" dt="2023-03-08T16:12:50.799" v="5519" actId="313"/>
          <ac:spMkLst>
            <pc:docMk/>
            <pc:sldMk cId="2039802799" sldId="341"/>
            <ac:spMk id="3" creationId="{69974391-B852-0629-C396-65C113D847DF}"/>
          </ac:spMkLst>
        </pc:spChg>
      </pc:sldChg>
      <pc:sldChg chg="addSp modSp add mod ord modAnim modNotesTx">
        <pc:chgData name="Christopher  Clannachan" userId="dd8963bf-c00e-4198-907d-17c0c1fbb50b" providerId="ADAL" clId="{1455AE53-CD49-4712-93A8-07E06F3509F0}" dt="2023-03-10T15:55:05.648" v="7441" actId="115"/>
        <pc:sldMkLst>
          <pc:docMk/>
          <pc:sldMk cId="2995130314" sldId="342"/>
        </pc:sldMkLst>
        <pc:spChg chg="add mod">
          <ac:chgData name="Christopher  Clannachan" userId="dd8963bf-c00e-4198-907d-17c0c1fbb50b" providerId="ADAL" clId="{1455AE53-CD49-4712-93A8-07E06F3509F0}" dt="2023-03-08T14:31:43.387" v="3789"/>
          <ac:spMkLst>
            <pc:docMk/>
            <pc:sldMk cId="2995130314" sldId="342"/>
            <ac:spMk id="3" creationId="{43DD526B-F4DC-0461-FF7D-B33B574ED785}"/>
          </ac:spMkLst>
        </pc:spChg>
        <pc:picChg chg="mod">
          <ac:chgData name="Christopher  Clannachan" userId="dd8963bf-c00e-4198-907d-17c0c1fbb50b" providerId="ADAL" clId="{1455AE53-CD49-4712-93A8-07E06F3509F0}" dt="2023-03-08T14:31:46.452" v="3790" actId="1076"/>
          <ac:picMkLst>
            <pc:docMk/>
            <pc:sldMk cId="2995130314" sldId="342"/>
            <ac:picMk id="2" creationId="{B6407333-BD1A-0F9D-1B65-26FD41E28DB4}"/>
          </ac:picMkLst>
        </pc:picChg>
      </pc:sldChg>
      <pc:sldChg chg="addSp delSp modSp mod modAnim modNotesTx">
        <pc:chgData name="Christopher  Clannachan" userId="dd8963bf-c00e-4198-907d-17c0c1fbb50b" providerId="ADAL" clId="{1455AE53-CD49-4712-93A8-07E06F3509F0}" dt="2023-03-14T10:58:20.956" v="13222" actId="20577"/>
        <pc:sldMkLst>
          <pc:docMk/>
          <pc:sldMk cId="181747618" sldId="348"/>
        </pc:sldMkLst>
        <pc:spChg chg="mod">
          <ac:chgData name="Christopher  Clannachan" userId="dd8963bf-c00e-4198-907d-17c0c1fbb50b" providerId="ADAL" clId="{1455AE53-CD49-4712-93A8-07E06F3509F0}" dt="2023-03-08T13:26:01.798" v="2466" actId="1076"/>
          <ac:spMkLst>
            <pc:docMk/>
            <pc:sldMk cId="181747618" sldId="348"/>
            <ac:spMk id="2" creationId="{DB500895-FF56-C647-EC6E-88FE6B5E0A98}"/>
          </ac:spMkLst>
        </pc:spChg>
        <pc:spChg chg="add mod">
          <ac:chgData name="Christopher  Clannachan" userId="dd8963bf-c00e-4198-907d-17c0c1fbb50b" providerId="ADAL" clId="{1455AE53-CD49-4712-93A8-07E06F3509F0}" dt="2023-03-08T13:40:20.102" v="3082" actId="1076"/>
          <ac:spMkLst>
            <pc:docMk/>
            <pc:sldMk cId="181747618" sldId="348"/>
            <ac:spMk id="5" creationId="{6CF576B7-B3BF-3318-3CB7-B33DBD86DDD4}"/>
          </ac:spMkLst>
        </pc:spChg>
        <pc:picChg chg="del">
          <ac:chgData name="Christopher  Clannachan" userId="dd8963bf-c00e-4198-907d-17c0c1fbb50b" providerId="ADAL" clId="{1455AE53-CD49-4712-93A8-07E06F3509F0}" dt="2023-03-08T11:55:01.020" v="1335" actId="478"/>
          <ac:picMkLst>
            <pc:docMk/>
            <pc:sldMk cId="181747618" sldId="348"/>
            <ac:picMk id="3" creationId="{E235DD64-9658-28E1-68AC-A339F76E5C72}"/>
          </ac:picMkLst>
        </pc:picChg>
        <pc:picChg chg="add mod">
          <ac:chgData name="Christopher  Clannachan" userId="dd8963bf-c00e-4198-907d-17c0c1fbb50b" providerId="ADAL" clId="{1455AE53-CD49-4712-93A8-07E06F3509F0}" dt="2023-03-08T13:40:12.722" v="3079" actId="1076"/>
          <ac:picMkLst>
            <pc:docMk/>
            <pc:sldMk cId="181747618" sldId="348"/>
            <ac:picMk id="4" creationId="{BB37EE5C-1075-1670-3CEB-2C716B85FDFE}"/>
          </ac:picMkLst>
        </pc:picChg>
      </pc:sldChg>
      <pc:sldChg chg="addSp modSp mod setBg modNotesTx">
        <pc:chgData name="Christopher  Clannachan" userId="dd8963bf-c00e-4198-907d-17c0c1fbb50b" providerId="ADAL" clId="{1455AE53-CD49-4712-93A8-07E06F3509F0}" dt="2023-03-10T15:59:35.429" v="8084" actId="20577"/>
        <pc:sldMkLst>
          <pc:docMk/>
          <pc:sldMk cId="572128089" sldId="354"/>
        </pc:sldMkLst>
        <pc:spChg chg="mod">
          <ac:chgData name="Christopher  Clannachan" userId="dd8963bf-c00e-4198-907d-17c0c1fbb50b" providerId="ADAL" clId="{1455AE53-CD49-4712-93A8-07E06F3509F0}" dt="2023-03-08T11:36:18.289" v="1333" actId="115"/>
          <ac:spMkLst>
            <pc:docMk/>
            <pc:sldMk cId="572128089" sldId="354"/>
            <ac:spMk id="2" creationId="{105CDD60-3659-FF2A-345C-FAB5BC34D036}"/>
          </ac:spMkLst>
        </pc:spChg>
        <pc:spChg chg="mod">
          <ac:chgData name="Christopher  Clannachan" userId="dd8963bf-c00e-4198-907d-17c0c1fbb50b" providerId="ADAL" clId="{1455AE53-CD49-4712-93A8-07E06F3509F0}" dt="2023-03-10T15:59:35.429" v="8084" actId="20577"/>
          <ac:spMkLst>
            <pc:docMk/>
            <pc:sldMk cId="572128089" sldId="354"/>
            <ac:spMk id="3" creationId="{45D19BAF-A476-FD70-BFF2-9B1C09EB75C5}"/>
          </ac:spMkLst>
        </pc:spChg>
        <pc:spChg chg="add">
          <ac:chgData name="Christopher  Clannachan" userId="dd8963bf-c00e-4198-907d-17c0c1fbb50b" providerId="ADAL" clId="{1455AE53-CD49-4712-93A8-07E06F3509F0}" dt="2023-03-08T11:24:17.821" v="735" actId="26606"/>
          <ac:spMkLst>
            <pc:docMk/>
            <pc:sldMk cId="572128089" sldId="354"/>
            <ac:spMk id="2059" creationId="{3F088236-D655-4F88-B238-E16762358025}"/>
          </ac:spMkLst>
        </pc:spChg>
        <pc:spChg chg="add">
          <ac:chgData name="Christopher  Clannachan" userId="dd8963bf-c00e-4198-907d-17c0c1fbb50b" providerId="ADAL" clId="{1455AE53-CD49-4712-93A8-07E06F3509F0}" dt="2023-03-08T11:24:17.821" v="735" actId="26606"/>
          <ac:spMkLst>
            <pc:docMk/>
            <pc:sldMk cId="572128089" sldId="354"/>
            <ac:spMk id="2061" creationId="{3DAC0C92-199E-475C-9390-119A9B027276}"/>
          </ac:spMkLst>
        </pc:spChg>
        <pc:spChg chg="add">
          <ac:chgData name="Christopher  Clannachan" userId="dd8963bf-c00e-4198-907d-17c0c1fbb50b" providerId="ADAL" clId="{1455AE53-CD49-4712-93A8-07E06F3509F0}" dt="2023-03-08T11:24:17.821" v="735" actId="26606"/>
          <ac:spMkLst>
            <pc:docMk/>
            <pc:sldMk cId="572128089" sldId="354"/>
            <ac:spMk id="2063" creationId="{C4CFB339-0ED8-4FE2-9EF1-6D1375B8499B}"/>
          </ac:spMkLst>
        </pc:spChg>
        <pc:spChg chg="add">
          <ac:chgData name="Christopher  Clannachan" userId="dd8963bf-c00e-4198-907d-17c0c1fbb50b" providerId="ADAL" clId="{1455AE53-CD49-4712-93A8-07E06F3509F0}" dt="2023-03-08T11:24:17.821" v="735" actId="26606"/>
          <ac:spMkLst>
            <pc:docMk/>
            <pc:sldMk cId="572128089" sldId="354"/>
            <ac:spMk id="2065" creationId="{31896C80-2069-4431-9C19-83B913734490}"/>
          </ac:spMkLst>
        </pc:spChg>
        <pc:spChg chg="add">
          <ac:chgData name="Christopher  Clannachan" userId="dd8963bf-c00e-4198-907d-17c0c1fbb50b" providerId="ADAL" clId="{1455AE53-CD49-4712-93A8-07E06F3509F0}" dt="2023-03-08T11:24:17.821" v="735" actId="26606"/>
          <ac:spMkLst>
            <pc:docMk/>
            <pc:sldMk cId="572128089" sldId="354"/>
            <ac:spMk id="2067" creationId="{BF120A21-0841-4823-B0C4-28AEBCEF9B78}"/>
          </ac:spMkLst>
        </pc:spChg>
        <pc:spChg chg="add">
          <ac:chgData name="Christopher  Clannachan" userId="dd8963bf-c00e-4198-907d-17c0c1fbb50b" providerId="ADAL" clId="{1455AE53-CD49-4712-93A8-07E06F3509F0}" dt="2023-03-08T11:24:17.821" v="735" actId="26606"/>
          <ac:spMkLst>
            <pc:docMk/>
            <pc:sldMk cId="572128089" sldId="354"/>
            <ac:spMk id="2069" creationId="{DBB05BAE-BBD3-4289-899F-A6851503C6B0}"/>
          </ac:spMkLst>
        </pc:spChg>
        <pc:spChg chg="add">
          <ac:chgData name="Christopher  Clannachan" userId="dd8963bf-c00e-4198-907d-17c0c1fbb50b" providerId="ADAL" clId="{1455AE53-CD49-4712-93A8-07E06F3509F0}" dt="2023-03-08T11:24:17.821" v="735" actId="26606"/>
          <ac:spMkLst>
            <pc:docMk/>
            <pc:sldMk cId="572128089" sldId="354"/>
            <ac:spMk id="2071" creationId="{9874D11C-36F5-4BBE-A490-019A54E953B0}"/>
          </ac:spMkLst>
        </pc:spChg>
        <pc:picChg chg="add mod ord">
          <ac:chgData name="Christopher  Clannachan" userId="dd8963bf-c00e-4198-907d-17c0c1fbb50b" providerId="ADAL" clId="{1455AE53-CD49-4712-93A8-07E06F3509F0}" dt="2023-03-08T11:24:17.821" v="735" actId="26606"/>
          <ac:picMkLst>
            <pc:docMk/>
            <pc:sldMk cId="572128089" sldId="354"/>
            <ac:picMk id="2050" creationId="{3E224D21-7E7D-10C9-89BC-FCD1F5B96214}"/>
          </ac:picMkLst>
        </pc:picChg>
        <pc:cxnChg chg="add">
          <ac:chgData name="Christopher  Clannachan" userId="dd8963bf-c00e-4198-907d-17c0c1fbb50b" providerId="ADAL" clId="{1455AE53-CD49-4712-93A8-07E06F3509F0}" dt="2023-03-08T11:24:17.821" v="735" actId="26606"/>
          <ac:cxnSpMkLst>
            <pc:docMk/>
            <pc:sldMk cId="572128089" sldId="354"/>
            <ac:cxnSpMk id="2055" creationId="{64FA5DFF-7FE6-4855-84E6-DFA78EE978BD}"/>
          </ac:cxnSpMkLst>
        </pc:cxnChg>
        <pc:cxnChg chg="add">
          <ac:chgData name="Christopher  Clannachan" userId="dd8963bf-c00e-4198-907d-17c0c1fbb50b" providerId="ADAL" clId="{1455AE53-CD49-4712-93A8-07E06F3509F0}" dt="2023-03-08T11:24:17.821" v="735" actId="26606"/>
          <ac:cxnSpMkLst>
            <pc:docMk/>
            <pc:sldMk cId="572128089" sldId="354"/>
            <ac:cxnSpMk id="2057" creationId="{2AFD8CBA-54A3-4363-991B-B9C631BBFA74}"/>
          </ac:cxnSpMkLst>
        </pc:cxnChg>
      </pc:sldChg>
      <pc:sldChg chg="addSp delSp modSp mod setBg modNotesTx">
        <pc:chgData name="Christopher  Clannachan" userId="dd8963bf-c00e-4198-907d-17c0c1fbb50b" providerId="ADAL" clId="{1455AE53-CD49-4712-93A8-07E06F3509F0}" dt="2023-03-13T21:01:26.222" v="10721" actId="20577"/>
        <pc:sldMkLst>
          <pc:docMk/>
          <pc:sldMk cId="3171852263" sldId="355"/>
        </pc:sldMkLst>
        <pc:spChg chg="mod">
          <ac:chgData name="Christopher  Clannachan" userId="dd8963bf-c00e-4198-907d-17c0c1fbb50b" providerId="ADAL" clId="{1455AE53-CD49-4712-93A8-07E06F3509F0}" dt="2023-03-08T14:15:15.213" v="3210" actId="26606"/>
          <ac:spMkLst>
            <pc:docMk/>
            <pc:sldMk cId="3171852263" sldId="355"/>
            <ac:spMk id="2" creationId="{DB500895-FF56-C647-EC6E-88FE6B5E0A98}"/>
          </ac:spMkLst>
        </pc:spChg>
        <pc:spChg chg="add del">
          <ac:chgData name="Christopher  Clannachan" userId="dd8963bf-c00e-4198-907d-17c0c1fbb50b" providerId="ADAL" clId="{1455AE53-CD49-4712-93A8-07E06F3509F0}" dt="2023-03-08T14:15:15.213" v="3210" actId="26606"/>
          <ac:spMkLst>
            <pc:docMk/>
            <pc:sldMk cId="3171852263" sldId="355"/>
            <ac:spMk id="7" creationId="{9179DE42-5613-4B35-A1E6-6CCBAA13C743}"/>
          </ac:spMkLst>
        </pc:spChg>
        <pc:spChg chg="add del">
          <ac:chgData name="Christopher  Clannachan" userId="dd8963bf-c00e-4198-907d-17c0c1fbb50b" providerId="ADAL" clId="{1455AE53-CD49-4712-93A8-07E06F3509F0}" dt="2023-03-08T14:15:15.213" v="3210" actId="26606"/>
          <ac:spMkLst>
            <pc:docMk/>
            <pc:sldMk cId="3171852263" sldId="355"/>
            <ac:spMk id="13" creationId="{52FB45E9-914E-4471-AC87-E475CD51767D}"/>
          </ac:spMkLst>
        </pc:spChg>
        <pc:spChg chg="add del">
          <ac:chgData name="Christopher  Clannachan" userId="dd8963bf-c00e-4198-907d-17c0c1fbb50b" providerId="ADAL" clId="{1455AE53-CD49-4712-93A8-07E06F3509F0}" dt="2023-03-08T14:15:15.213" v="3210" actId="26606"/>
          <ac:spMkLst>
            <pc:docMk/>
            <pc:sldMk cId="3171852263" sldId="355"/>
            <ac:spMk id="15" creationId="{C310626D-5743-49D4-8F7D-88C4F8F05774}"/>
          </ac:spMkLst>
        </pc:spChg>
        <pc:spChg chg="add del">
          <ac:chgData name="Christopher  Clannachan" userId="dd8963bf-c00e-4198-907d-17c0c1fbb50b" providerId="ADAL" clId="{1455AE53-CD49-4712-93A8-07E06F3509F0}" dt="2023-03-08T14:15:15.213" v="3210" actId="26606"/>
          <ac:spMkLst>
            <pc:docMk/>
            <pc:sldMk cId="3171852263" sldId="355"/>
            <ac:spMk id="17" creationId="{3C195FC1-B568-4C72-9902-34CB35DDD7A1}"/>
          </ac:spMkLst>
        </pc:spChg>
        <pc:spChg chg="add del">
          <ac:chgData name="Christopher  Clannachan" userId="dd8963bf-c00e-4198-907d-17c0c1fbb50b" providerId="ADAL" clId="{1455AE53-CD49-4712-93A8-07E06F3509F0}" dt="2023-03-08T14:15:15.213" v="3210" actId="26606"/>
          <ac:spMkLst>
            <pc:docMk/>
            <pc:sldMk cId="3171852263" sldId="355"/>
            <ac:spMk id="19" creationId="{EF2BDF77-362C-43F0-8CBB-A969EC2AE0C4}"/>
          </ac:spMkLst>
        </pc:spChg>
        <pc:spChg chg="add del">
          <ac:chgData name="Christopher  Clannachan" userId="dd8963bf-c00e-4198-907d-17c0c1fbb50b" providerId="ADAL" clId="{1455AE53-CD49-4712-93A8-07E06F3509F0}" dt="2023-03-08T14:15:15.213" v="3210" actId="26606"/>
          <ac:spMkLst>
            <pc:docMk/>
            <pc:sldMk cId="3171852263" sldId="355"/>
            <ac:spMk id="21" creationId="{4BE96B01-3929-432D-B8C2-ADBCB74C2EF4}"/>
          </ac:spMkLst>
        </pc:spChg>
        <pc:spChg chg="add del">
          <ac:chgData name="Christopher  Clannachan" userId="dd8963bf-c00e-4198-907d-17c0c1fbb50b" providerId="ADAL" clId="{1455AE53-CD49-4712-93A8-07E06F3509F0}" dt="2023-03-08T14:15:15.213" v="3210" actId="26606"/>
          <ac:spMkLst>
            <pc:docMk/>
            <pc:sldMk cId="3171852263" sldId="355"/>
            <ac:spMk id="23" creationId="{2A6FCDE6-CDE2-4C51-B18E-A95CFB679714}"/>
          </ac:spMkLst>
        </pc:spChg>
        <pc:spChg chg="add del">
          <ac:chgData name="Christopher  Clannachan" userId="dd8963bf-c00e-4198-907d-17c0c1fbb50b" providerId="ADAL" clId="{1455AE53-CD49-4712-93A8-07E06F3509F0}" dt="2023-03-08T14:15:15.213" v="3210" actId="26606"/>
          <ac:spMkLst>
            <pc:docMk/>
            <pc:sldMk cId="3171852263" sldId="355"/>
            <ac:spMk id="25" creationId="{9D2E8756-2465-473A-BA2A-2DB1D6224745}"/>
          </ac:spMkLst>
        </pc:spChg>
        <pc:cxnChg chg="add del">
          <ac:chgData name="Christopher  Clannachan" userId="dd8963bf-c00e-4198-907d-17c0c1fbb50b" providerId="ADAL" clId="{1455AE53-CD49-4712-93A8-07E06F3509F0}" dt="2023-03-08T14:15:15.213" v="3210" actId="26606"/>
          <ac:cxnSpMkLst>
            <pc:docMk/>
            <pc:sldMk cId="3171852263" sldId="355"/>
            <ac:cxnSpMk id="9" creationId="{EB898B32-3891-4C3A-8F58-C5969D2E9033}"/>
          </ac:cxnSpMkLst>
        </pc:cxnChg>
        <pc:cxnChg chg="add del">
          <ac:chgData name="Christopher  Clannachan" userId="dd8963bf-c00e-4198-907d-17c0c1fbb50b" providerId="ADAL" clId="{1455AE53-CD49-4712-93A8-07E06F3509F0}" dt="2023-03-08T14:15:15.213" v="3210" actId="26606"/>
          <ac:cxnSpMkLst>
            <pc:docMk/>
            <pc:sldMk cId="3171852263" sldId="355"/>
            <ac:cxnSpMk id="11" creationId="{4AE4806D-B8F9-4679-A68A-9BD21C01A301}"/>
          </ac:cxnSpMkLst>
        </pc:cxnChg>
      </pc:sldChg>
      <pc:sldChg chg="modSp mod ord modNotesTx">
        <pc:chgData name="Christopher  Clannachan" userId="dd8963bf-c00e-4198-907d-17c0c1fbb50b" providerId="ADAL" clId="{1455AE53-CD49-4712-93A8-07E06F3509F0}" dt="2023-03-14T11:54:06.081" v="16349" actId="20577"/>
        <pc:sldMkLst>
          <pc:docMk/>
          <pc:sldMk cId="2189343716" sldId="356"/>
        </pc:sldMkLst>
        <pc:spChg chg="mod">
          <ac:chgData name="Christopher  Clannachan" userId="dd8963bf-c00e-4198-907d-17c0c1fbb50b" providerId="ADAL" clId="{1455AE53-CD49-4712-93A8-07E06F3509F0}" dt="2023-03-09T13:45:53.506" v="7231" actId="20577"/>
          <ac:spMkLst>
            <pc:docMk/>
            <pc:sldMk cId="2189343716" sldId="356"/>
            <ac:spMk id="2" creationId="{DB500895-FF56-C647-EC6E-88FE6B5E0A98}"/>
          </ac:spMkLst>
        </pc:spChg>
      </pc:sldChg>
      <pc:sldChg chg="modSp mod ord modNotesTx">
        <pc:chgData name="Christopher  Clannachan" userId="dd8963bf-c00e-4198-907d-17c0c1fbb50b" providerId="ADAL" clId="{1455AE53-CD49-4712-93A8-07E06F3509F0}" dt="2023-03-15T11:14:22.519" v="18973" actId="20577"/>
        <pc:sldMkLst>
          <pc:docMk/>
          <pc:sldMk cId="3876088169" sldId="357"/>
        </pc:sldMkLst>
        <pc:spChg chg="mod">
          <ac:chgData name="Christopher  Clannachan" userId="dd8963bf-c00e-4198-907d-17c0c1fbb50b" providerId="ADAL" clId="{1455AE53-CD49-4712-93A8-07E06F3509F0}" dt="2023-03-09T12:45:50.443" v="6950" actId="20577"/>
          <ac:spMkLst>
            <pc:docMk/>
            <pc:sldMk cId="3876088169" sldId="357"/>
            <ac:spMk id="3" creationId="{D43A6C11-C6DC-FC15-3106-7506BCB433BB}"/>
          </ac:spMkLst>
        </pc:spChg>
      </pc:sldChg>
      <pc:sldChg chg="del">
        <pc:chgData name="Christopher  Clannachan" userId="dd8963bf-c00e-4198-907d-17c0c1fbb50b" providerId="ADAL" clId="{1455AE53-CD49-4712-93A8-07E06F3509F0}" dt="2023-03-08T14:30:34.577" v="3780" actId="47"/>
        <pc:sldMkLst>
          <pc:docMk/>
          <pc:sldMk cId="2075735331" sldId="368"/>
        </pc:sldMkLst>
      </pc:sldChg>
      <pc:sldChg chg="del ord">
        <pc:chgData name="Christopher  Clannachan" userId="dd8963bf-c00e-4198-907d-17c0c1fbb50b" providerId="ADAL" clId="{1455AE53-CD49-4712-93A8-07E06F3509F0}" dt="2023-03-08T15:44:55.379" v="4541" actId="47"/>
        <pc:sldMkLst>
          <pc:docMk/>
          <pc:sldMk cId="1019333944" sldId="369"/>
        </pc:sldMkLst>
      </pc:sldChg>
      <pc:sldChg chg="modSp mod ord modNotesTx">
        <pc:chgData name="Christopher  Clannachan" userId="dd8963bf-c00e-4198-907d-17c0c1fbb50b" providerId="ADAL" clId="{1455AE53-CD49-4712-93A8-07E06F3509F0}" dt="2023-03-10T15:56:39.068" v="7607" actId="115"/>
        <pc:sldMkLst>
          <pc:docMk/>
          <pc:sldMk cId="2913346836" sldId="370"/>
        </pc:sldMkLst>
        <pc:spChg chg="mod">
          <ac:chgData name="Christopher  Clannachan" userId="dd8963bf-c00e-4198-907d-17c0c1fbb50b" providerId="ADAL" clId="{1455AE53-CD49-4712-93A8-07E06F3509F0}" dt="2023-03-08T15:15:57.073" v="4093" actId="1076"/>
          <ac:spMkLst>
            <pc:docMk/>
            <pc:sldMk cId="2913346836" sldId="370"/>
            <ac:spMk id="6" creationId="{5F37629A-B70E-28BA-AB7D-F52D8826A16B}"/>
          </ac:spMkLst>
        </pc:spChg>
        <pc:spChg chg="mod">
          <ac:chgData name="Christopher  Clannachan" userId="dd8963bf-c00e-4198-907d-17c0c1fbb50b" providerId="ADAL" clId="{1455AE53-CD49-4712-93A8-07E06F3509F0}" dt="2023-03-08T12:25:50.779" v="2301" actId="20577"/>
          <ac:spMkLst>
            <pc:docMk/>
            <pc:sldMk cId="2913346836" sldId="370"/>
            <ac:spMk id="8" creationId="{7F32130B-FD72-B6C5-127E-EE1F72A57C61}"/>
          </ac:spMkLst>
        </pc:spChg>
        <pc:picChg chg="mod">
          <ac:chgData name="Christopher  Clannachan" userId="dd8963bf-c00e-4198-907d-17c0c1fbb50b" providerId="ADAL" clId="{1455AE53-CD49-4712-93A8-07E06F3509F0}" dt="2023-03-08T12:25:56.858" v="2302" actId="1076"/>
          <ac:picMkLst>
            <pc:docMk/>
            <pc:sldMk cId="2913346836" sldId="370"/>
            <ac:picMk id="3" creationId="{95508A8A-62B7-6FA5-6F6A-4E86DFD79F6E}"/>
          </ac:picMkLst>
        </pc:picChg>
      </pc:sldChg>
      <pc:sldChg chg="addSp delSp modSp mod delAnim modAnim modNotes modNotesTx">
        <pc:chgData name="Christopher  Clannachan" userId="dd8963bf-c00e-4198-907d-17c0c1fbb50b" providerId="ADAL" clId="{1455AE53-CD49-4712-93A8-07E06F3509F0}" dt="2023-03-14T13:32:45.354" v="18964" actId="20577"/>
        <pc:sldMkLst>
          <pc:docMk/>
          <pc:sldMk cId="147934520" sldId="371"/>
        </pc:sldMkLst>
        <pc:spChg chg="mod">
          <ac:chgData name="Christopher  Clannachan" userId="dd8963bf-c00e-4198-907d-17c0c1fbb50b" providerId="ADAL" clId="{1455AE53-CD49-4712-93A8-07E06F3509F0}" dt="2023-03-08T12:21:56.445" v="2249" actId="20577"/>
          <ac:spMkLst>
            <pc:docMk/>
            <pc:sldMk cId="147934520" sldId="371"/>
            <ac:spMk id="2" creationId="{105CDD60-3659-FF2A-345C-FAB5BC34D036}"/>
          </ac:spMkLst>
        </pc:spChg>
        <pc:spChg chg="add del mod">
          <ac:chgData name="Christopher  Clannachan" userId="dd8963bf-c00e-4198-907d-17c0c1fbb50b" providerId="ADAL" clId="{1455AE53-CD49-4712-93A8-07E06F3509F0}" dt="2023-03-08T12:20:36.744" v="2241" actId="478"/>
          <ac:spMkLst>
            <pc:docMk/>
            <pc:sldMk cId="147934520" sldId="371"/>
            <ac:spMk id="3" creationId="{F9A3596C-1AF2-4A3B-927D-4700FAE5CE11}"/>
          </ac:spMkLst>
        </pc:spChg>
        <pc:spChg chg="mod">
          <ac:chgData name="Christopher  Clannachan" userId="dd8963bf-c00e-4198-907d-17c0c1fbb50b" providerId="ADAL" clId="{1455AE53-CD49-4712-93A8-07E06F3509F0}" dt="2023-03-08T13:32:21.468" v="2485" actId="1076"/>
          <ac:spMkLst>
            <pc:docMk/>
            <pc:sldMk cId="147934520" sldId="371"/>
            <ac:spMk id="7" creationId="{3FB49D0D-8B06-A921-0D44-4A388F319A3C}"/>
          </ac:spMkLst>
        </pc:spChg>
        <pc:spChg chg="add del mod">
          <ac:chgData name="Christopher  Clannachan" userId="dd8963bf-c00e-4198-907d-17c0c1fbb50b" providerId="ADAL" clId="{1455AE53-CD49-4712-93A8-07E06F3509F0}" dt="2023-03-08T13:32:53.800" v="2543" actId="478"/>
          <ac:spMkLst>
            <pc:docMk/>
            <pc:sldMk cId="147934520" sldId="371"/>
            <ac:spMk id="8" creationId="{C44E0F94-2020-BBB3-B60F-A086FF57576C}"/>
          </ac:spMkLst>
        </pc:spChg>
      </pc:sldChg>
      <pc:sldChg chg="addSp delSp modSp mod ord setBg modAnim modNotesTx">
        <pc:chgData name="Christopher  Clannachan" userId="dd8963bf-c00e-4198-907d-17c0c1fbb50b" providerId="ADAL" clId="{1455AE53-CD49-4712-93A8-07E06F3509F0}" dt="2023-03-14T11:39:23.919" v="14707" actId="20577"/>
        <pc:sldMkLst>
          <pc:docMk/>
          <pc:sldMk cId="790864938" sldId="372"/>
        </pc:sldMkLst>
        <pc:spChg chg="mod">
          <ac:chgData name="Christopher  Clannachan" userId="dd8963bf-c00e-4198-907d-17c0c1fbb50b" providerId="ADAL" clId="{1455AE53-CD49-4712-93A8-07E06F3509F0}" dt="2023-03-08T14:31:26.652" v="3785" actId="1076"/>
          <ac:spMkLst>
            <pc:docMk/>
            <pc:sldMk cId="790864938" sldId="372"/>
            <ac:spMk id="2" creationId="{4D5BC417-BC02-A4E6-99C5-6472715316C4}"/>
          </ac:spMkLst>
        </pc:spChg>
        <pc:spChg chg="add mod">
          <ac:chgData name="Christopher  Clannachan" userId="dd8963bf-c00e-4198-907d-17c0c1fbb50b" providerId="ADAL" clId="{1455AE53-CD49-4712-93A8-07E06F3509F0}" dt="2023-03-08T14:37:13.047" v="3923" actId="20577"/>
          <ac:spMkLst>
            <pc:docMk/>
            <pc:sldMk cId="790864938" sldId="372"/>
            <ac:spMk id="3" creationId="{95E88CAB-5D69-C517-DABB-ED91420826F1}"/>
          </ac:spMkLst>
        </pc:spChg>
        <pc:spChg chg="del mod">
          <ac:chgData name="Christopher  Clannachan" userId="dd8963bf-c00e-4198-907d-17c0c1fbb50b" providerId="ADAL" clId="{1455AE53-CD49-4712-93A8-07E06F3509F0}" dt="2023-03-08T14:23:26.600" v="3399" actId="478"/>
          <ac:spMkLst>
            <pc:docMk/>
            <pc:sldMk cId="790864938" sldId="372"/>
            <ac:spMk id="9" creationId="{9ABB2FFC-D0CD-4173-DE8B-3E70E8A391B4}"/>
          </ac:spMkLst>
        </pc:spChg>
        <pc:spChg chg="add">
          <ac:chgData name="Christopher  Clannachan" userId="dd8963bf-c00e-4198-907d-17c0c1fbb50b" providerId="ADAL" clId="{1455AE53-CD49-4712-93A8-07E06F3509F0}" dt="2023-03-08T14:24:55.291" v="3408" actId="26606"/>
          <ac:spMkLst>
            <pc:docMk/>
            <pc:sldMk cId="790864938" sldId="372"/>
            <ac:spMk id="7179" creationId="{3F088236-D655-4F88-B238-E16762358025}"/>
          </ac:spMkLst>
        </pc:spChg>
        <pc:spChg chg="add">
          <ac:chgData name="Christopher  Clannachan" userId="dd8963bf-c00e-4198-907d-17c0c1fbb50b" providerId="ADAL" clId="{1455AE53-CD49-4712-93A8-07E06F3509F0}" dt="2023-03-08T14:24:55.291" v="3408" actId="26606"/>
          <ac:spMkLst>
            <pc:docMk/>
            <pc:sldMk cId="790864938" sldId="372"/>
            <ac:spMk id="7181" creationId="{3DAC0C92-199E-475C-9390-119A9B027276}"/>
          </ac:spMkLst>
        </pc:spChg>
        <pc:spChg chg="add">
          <ac:chgData name="Christopher  Clannachan" userId="dd8963bf-c00e-4198-907d-17c0c1fbb50b" providerId="ADAL" clId="{1455AE53-CD49-4712-93A8-07E06F3509F0}" dt="2023-03-08T14:24:55.291" v="3408" actId="26606"/>
          <ac:spMkLst>
            <pc:docMk/>
            <pc:sldMk cId="790864938" sldId="372"/>
            <ac:spMk id="7183" creationId="{C4CFB339-0ED8-4FE2-9EF1-6D1375B8499B}"/>
          </ac:spMkLst>
        </pc:spChg>
        <pc:spChg chg="add">
          <ac:chgData name="Christopher  Clannachan" userId="dd8963bf-c00e-4198-907d-17c0c1fbb50b" providerId="ADAL" clId="{1455AE53-CD49-4712-93A8-07E06F3509F0}" dt="2023-03-08T14:24:55.291" v="3408" actId="26606"/>
          <ac:spMkLst>
            <pc:docMk/>
            <pc:sldMk cId="790864938" sldId="372"/>
            <ac:spMk id="7185" creationId="{31896C80-2069-4431-9C19-83B913734490}"/>
          </ac:spMkLst>
        </pc:spChg>
        <pc:spChg chg="add">
          <ac:chgData name="Christopher  Clannachan" userId="dd8963bf-c00e-4198-907d-17c0c1fbb50b" providerId="ADAL" clId="{1455AE53-CD49-4712-93A8-07E06F3509F0}" dt="2023-03-08T14:24:55.291" v="3408" actId="26606"/>
          <ac:spMkLst>
            <pc:docMk/>
            <pc:sldMk cId="790864938" sldId="372"/>
            <ac:spMk id="7187" creationId="{BF120A21-0841-4823-B0C4-28AEBCEF9B78}"/>
          </ac:spMkLst>
        </pc:spChg>
        <pc:spChg chg="add">
          <ac:chgData name="Christopher  Clannachan" userId="dd8963bf-c00e-4198-907d-17c0c1fbb50b" providerId="ADAL" clId="{1455AE53-CD49-4712-93A8-07E06F3509F0}" dt="2023-03-08T14:24:55.291" v="3408" actId="26606"/>
          <ac:spMkLst>
            <pc:docMk/>
            <pc:sldMk cId="790864938" sldId="372"/>
            <ac:spMk id="7189" creationId="{DBB05BAE-BBD3-4289-899F-A6851503C6B0}"/>
          </ac:spMkLst>
        </pc:spChg>
        <pc:spChg chg="add">
          <ac:chgData name="Christopher  Clannachan" userId="dd8963bf-c00e-4198-907d-17c0c1fbb50b" providerId="ADAL" clId="{1455AE53-CD49-4712-93A8-07E06F3509F0}" dt="2023-03-08T14:24:55.291" v="3408" actId="26606"/>
          <ac:spMkLst>
            <pc:docMk/>
            <pc:sldMk cId="790864938" sldId="372"/>
            <ac:spMk id="7191" creationId="{9874D11C-36F5-4BBE-A490-019A54E953B0}"/>
          </ac:spMkLst>
        </pc:spChg>
        <pc:picChg chg="del mod">
          <ac:chgData name="Christopher  Clannachan" userId="dd8963bf-c00e-4198-907d-17c0c1fbb50b" providerId="ADAL" clId="{1455AE53-CD49-4712-93A8-07E06F3509F0}" dt="2023-03-08T14:24:33.039" v="3406" actId="478"/>
          <ac:picMkLst>
            <pc:docMk/>
            <pc:sldMk cId="790864938" sldId="372"/>
            <ac:picMk id="4" creationId="{944AD809-4B55-A2CC-1DDA-4AD5C629BB30}"/>
          </ac:picMkLst>
        </pc:picChg>
        <pc:picChg chg="del">
          <ac:chgData name="Christopher  Clannachan" userId="dd8963bf-c00e-4198-907d-17c0c1fbb50b" providerId="ADAL" clId="{1455AE53-CD49-4712-93A8-07E06F3509F0}" dt="2023-03-08T14:22:52.873" v="3391" actId="478"/>
          <ac:picMkLst>
            <pc:docMk/>
            <pc:sldMk cId="790864938" sldId="372"/>
            <ac:picMk id="1026" creationId="{BC736F1E-2C5A-AFEB-38B0-58AE8FF15313}"/>
          </ac:picMkLst>
        </pc:picChg>
        <pc:picChg chg="add mod ord">
          <ac:chgData name="Christopher  Clannachan" userId="dd8963bf-c00e-4198-907d-17c0c1fbb50b" providerId="ADAL" clId="{1455AE53-CD49-4712-93A8-07E06F3509F0}" dt="2023-03-08T14:25:27.286" v="3413" actId="1076"/>
          <ac:picMkLst>
            <pc:docMk/>
            <pc:sldMk cId="790864938" sldId="372"/>
            <ac:picMk id="7170" creationId="{4AD81731-445E-7F08-97BA-7DA775EC66DC}"/>
          </ac:picMkLst>
        </pc:picChg>
        <pc:cxnChg chg="add">
          <ac:chgData name="Christopher  Clannachan" userId="dd8963bf-c00e-4198-907d-17c0c1fbb50b" providerId="ADAL" clId="{1455AE53-CD49-4712-93A8-07E06F3509F0}" dt="2023-03-08T14:24:55.291" v="3408" actId="26606"/>
          <ac:cxnSpMkLst>
            <pc:docMk/>
            <pc:sldMk cId="790864938" sldId="372"/>
            <ac:cxnSpMk id="7175" creationId="{64FA5DFF-7FE6-4855-84E6-DFA78EE978BD}"/>
          </ac:cxnSpMkLst>
        </pc:cxnChg>
        <pc:cxnChg chg="add">
          <ac:chgData name="Christopher  Clannachan" userId="dd8963bf-c00e-4198-907d-17c0c1fbb50b" providerId="ADAL" clId="{1455AE53-CD49-4712-93A8-07E06F3509F0}" dt="2023-03-08T14:24:55.291" v="3408" actId="26606"/>
          <ac:cxnSpMkLst>
            <pc:docMk/>
            <pc:sldMk cId="790864938" sldId="372"/>
            <ac:cxnSpMk id="7177" creationId="{2AFD8CBA-54A3-4363-991B-B9C631BBFA74}"/>
          </ac:cxnSpMkLst>
        </pc:cxnChg>
      </pc:sldChg>
      <pc:sldChg chg="addSp delSp modSp mod modNotesTx">
        <pc:chgData name="Christopher  Clannachan" userId="dd8963bf-c00e-4198-907d-17c0c1fbb50b" providerId="ADAL" clId="{1455AE53-CD49-4712-93A8-07E06F3509F0}" dt="2023-03-14T10:53:08.382" v="12769" actId="20577"/>
        <pc:sldMkLst>
          <pc:docMk/>
          <pc:sldMk cId="3487487611" sldId="375"/>
        </pc:sldMkLst>
        <pc:spChg chg="mod ord">
          <ac:chgData name="Christopher  Clannachan" userId="dd8963bf-c00e-4198-907d-17c0c1fbb50b" providerId="ADAL" clId="{1455AE53-CD49-4712-93A8-07E06F3509F0}" dt="2023-03-09T13:25:06.321" v="6975" actId="1076"/>
          <ac:spMkLst>
            <pc:docMk/>
            <pc:sldMk cId="3487487611" sldId="375"/>
            <ac:spMk id="2" creationId="{DB500895-FF56-C647-EC6E-88FE6B5E0A98}"/>
          </ac:spMkLst>
        </pc:spChg>
        <pc:picChg chg="del">
          <ac:chgData name="Christopher  Clannachan" userId="dd8963bf-c00e-4198-907d-17c0c1fbb50b" providerId="ADAL" clId="{1455AE53-CD49-4712-93A8-07E06F3509F0}" dt="2023-03-08T13:41:04.226" v="3083" actId="478"/>
          <ac:picMkLst>
            <pc:docMk/>
            <pc:sldMk cId="3487487611" sldId="375"/>
            <ac:picMk id="2050" creationId="{2EC78BB8-FC4A-42BF-9C7F-06F2F8F781C2}"/>
          </ac:picMkLst>
        </pc:picChg>
        <pc:picChg chg="add mod">
          <ac:chgData name="Christopher  Clannachan" userId="dd8963bf-c00e-4198-907d-17c0c1fbb50b" providerId="ADAL" clId="{1455AE53-CD49-4712-93A8-07E06F3509F0}" dt="2023-03-08T13:41:34.034" v="3085" actId="26606"/>
          <ac:picMkLst>
            <pc:docMk/>
            <pc:sldMk cId="3487487611" sldId="375"/>
            <ac:picMk id="5122" creationId="{101EEC2F-45FF-69DC-8020-F43C5E3B2ADE}"/>
          </ac:picMkLst>
        </pc:picChg>
      </pc:sldChg>
      <pc:sldChg chg="del">
        <pc:chgData name="Christopher  Clannachan" userId="dd8963bf-c00e-4198-907d-17c0c1fbb50b" providerId="ADAL" clId="{1455AE53-CD49-4712-93A8-07E06F3509F0}" dt="2023-03-08T12:17:47.797" v="2215" actId="47"/>
        <pc:sldMkLst>
          <pc:docMk/>
          <pc:sldMk cId="3447462493" sldId="378"/>
        </pc:sldMkLst>
      </pc:sldChg>
      <pc:sldChg chg="del">
        <pc:chgData name="Christopher  Clannachan" userId="dd8963bf-c00e-4198-907d-17c0c1fbb50b" providerId="ADAL" clId="{1455AE53-CD49-4712-93A8-07E06F3509F0}" dt="2023-03-08T14:30:38.334" v="3782" actId="47"/>
        <pc:sldMkLst>
          <pc:docMk/>
          <pc:sldMk cId="2123293650" sldId="382"/>
        </pc:sldMkLst>
      </pc:sldChg>
      <pc:sldChg chg="del ord">
        <pc:chgData name="Christopher  Clannachan" userId="dd8963bf-c00e-4198-907d-17c0c1fbb50b" providerId="ADAL" clId="{1455AE53-CD49-4712-93A8-07E06F3509F0}" dt="2023-03-08T14:10:03.122" v="3177" actId="47"/>
        <pc:sldMkLst>
          <pc:docMk/>
          <pc:sldMk cId="4206454463" sldId="383"/>
        </pc:sldMkLst>
      </pc:sldChg>
      <pc:sldChg chg="addSp delSp modSp del mod ord delAnim modAnim modNotesTx">
        <pc:chgData name="Christopher  Clannachan" userId="dd8963bf-c00e-4198-907d-17c0c1fbb50b" providerId="ADAL" clId="{1455AE53-CD49-4712-93A8-07E06F3509F0}" dt="2023-03-08T15:15:07.140" v="4085" actId="47"/>
        <pc:sldMkLst>
          <pc:docMk/>
          <pc:sldMk cId="3039655034" sldId="384"/>
        </pc:sldMkLst>
        <pc:spChg chg="mod">
          <ac:chgData name="Christopher  Clannachan" userId="dd8963bf-c00e-4198-907d-17c0c1fbb50b" providerId="ADAL" clId="{1455AE53-CD49-4712-93A8-07E06F3509F0}" dt="2023-03-08T14:17:29.043" v="3216" actId="20577"/>
          <ac:spMkLst>
            <pc:docMk/>
            <pc:sldMk cId="3039655034" sldId="384"/>
            <ac:spMk id="2" creationId="{105CDD60-3659-FF2A-345C-FAB5BC34D036}"/>
          </ac:spMkLst>
        </pc:spChg>
        <pc:spChg chg="add mod">
          <ac:chgData name="Christopher  Clannachan" userId="dd8963bf-c00e-4198-907d-17c0c1fbb50b" providerId="ADAL" clId="{1455AE53-CD49-4712-93A8-07E06F3509F0}" dt="2023-03-08T14:22:07.483" v="3303" actId="20577"/>
          <ac:spMkLst>
            <pc:docMk/>
            <pc:sldMk cId="3039655034" sldId="384"/>
            <ac:spMk id="3" creationId="{2BE6C34A-0092-21E9-ABF1-0EA7DF88D639}"/>
          </ac:spMkLst>
        </pc:spChg>
        <pc:spChg chg="mod">
          <ac:chgData name="Christopher  Clannachan" userId="dd8963bf-c00e-4198-907d-17c0c1fbb50b" providerId="ADAL" clId="{1455AE53-CD49-4712-93A8-07E06F3509F0}" dt="2023-03-08T14:19:36.792" v="3257" actId="20577"/>
          <ac:spMkLst>
            <pc:docMk/>
            <pc:sldMk cId="3039655034" sldId="384"/>
            <ac:spMk id="7" creationId="{D7499FC5-DA0F-0A71-3961-88324C0A4C11}"/>
          </ac:spMkLst>
        </pc:spChg>
        <pc:spChg chg="mod">
          <ac:chgData name="Christopher  Clannachan" userId="dd8963bf-c00e-4198-907d-17c0c1fbb50b" providerId="ADAL" clId="{1455AE53-CD49-4712-93A8-07E06F3509F0}" dt="2023-03-08T14:22:26.264" v="3306" actId="113"/>
          <ac:spMkLst>
            <pc:docMk/>
            <pc:sldMk cId="3039655034" sldId="384"/>
            <ac:spMk id="8" creationId="{5B95E952-B7F1-C9E7-7EA0-F9B0D4415BA9}"/>
          </ac:spMkLst>
        </pc:spChg>
        <pc:spChg chg="del mod">
          <ac:chgData name="Christopher  Clannachan" userId="dd8963bf-c00e-4198-907d-17c0c1fbb50b" providerId="ADAL" clId="{1455AE53-CD49-4712-93A8-07E06F3509F0}" dt="2023-03-08T14:12:56.883" v="3180" actId="478"/>
          <ac:spMkLst>
            <pc:docMk/>
            <pc:sldMk cId="3039655034" sldId="384"/>
            <ac:spMk id="9" creationId="{33C3306C-C1CB-224B-CDA1-CE4C8C17185A}"/>
          </ac:spMkLst>
        </pc:spChg>
        <pc:graphicFrameChg chg="mod">
          <ac:chgData name="Christopher  Clannachan" userId="dd8963bf-c00e-4198-907d-17c0c1fbb50b" providerId="ADAL" clId="{1455AE53-CD49-4712-93A8-07E06F3509F0}" dt="2023-03-08T14:21:59.153" v="3300" actId="1076"/>
          <ac:graphicFrameMkLst>
            <pc:docMk/>
            <pc:sldMk cId="3039655034" sldId="384"/>
            <ac:graphicFrameMk id="12" creationId="{5B978E25-BF7D-9841-446A-F589E6C486D5}"/>
          </ac:graphicFrameMkLst>
        </pc:graphicFrameChg>
        <pc:picChg chg="add del mod">
          <ac:chgData name="Christopher  Clannachan" userId="dd8963bf-c00e-4198-907d-17c0c1fbb50b" providerId="ADAL" clId="{1455AE53-CD49-4712-93A8-07E06F3509F0}" dt="2023-03-08T14:21:37.935" v="3296"/>
          <ac:picMkLst>
            <pc:docMk/>
            <pc:sldMk cId="3039655034" sldId="384"/>
            <ac:picMk id="6146" creationId="{105699AE-40BE-A491-11FF-09410E78C432}"/>
          </ac:picMkLst>
        </pc:picChg>
      </pc:sldChg>
      <pc:sldChg chg="del">
        <pc:chgData name="Christopher  Clannachan" userId="dd8963bf-c00e-4198-907d-17c0c1fbb50b" providerId="ADAL" clId="{1455AE53-CD49-4712-93A8-07E06F3509F0}" dt="2023-03-08T14:30:36.465" v="3781" actId="47"/>
        <pc:sldMkLst>
          <pc:docMk/>
          <pc:sldMk cId="3198120420" sldId="387"/>
        </pc:sldMkLst>
      </pc:sldChg>
      <pc:sldChg chg="addSp delSp modSp add mod ord setBg modNotesTx">
        <pc:chgData name="Christopher  Clannachan" userId="dd8963bf-c00e-4198-907d-17c0c1fbb50b" providerId="ADAL" clId="{1455AE53-CD49-4712-93A8-07E06F3509F0}" dt="2023-03-14T10:48:08.780" v="12692" actId="313"/>
        <pc:sldMkLst>
          <pc:docMk/>
          <pc:sldMk cId="2724856911" sldId="388"/>
        </pc:sldMkLst>
        <pc:spChg chg="mod ord">
          <ac:chgData name="Christopher  Clannachan" userId="dd8963bf-c00e-4198-907d-17c0c1fbb50b" providerId="ADAL" clId="{1455AE53-CD49-4712-93A8-07E06F3509F0}" dt="2023-03-09T15:31:42.993" v="7262" actId="20577"/>
          <ac:spMkLst>
            <pc:docMk/>
            <pc:sldMk cId="2724856911" sldId="388"/>
            <ac:spMk id="2" creationId="{DB500895-FF56-C647-EC6E-88FE6B5E0A98}"/>
          </ac:spMkLst>
        </pc:spChg>
        <pc:spChg chg="add">
          <ac:chgData name="Christopher  Clannachan" userId="dd8963bf-c00e-4198-907d-17c0c1fbb50b" providerId="ADAL" clId="{1455AE53-CD49-4712-93A8-07E06F3509F0}" dt="2023-03-08T11:33:31.762" v="1236" actId="26606"/>
          <ac:spMkLst>
            <pc:docMk/>
            <pc:sldMk cId="2724856911" sldId="388"/>
            <ac:spMk id="3081" creationId="{3559A5F2-8BE0-4998-A1E4-1B145465A981}"/>
          </ac:spMkLst>
        </pc:spChg>
        <pc:spChg chg="add">
          <ac:chgData name="Christopher  Clannachan" userId="dd8963bf-c00e-4198-907d-17c0c1fbb50b" providerId="ADAL" clId="{1455AE53-CD49-4712-93A8-07E06F3509F0}" dt="2023-03-08T11:33:31.762" v="1236" actId="26606"/>
          <ac:spMkLst>
            <pc:docMk/>
            <pc:sldMk cId="2724856911" sldId="388"/>
            <ac:spMk id="3083" creationId="{3A6596D4-D53C-424F-9F16-CC8686C079E0}"/>
          </ac:spMkLst>
        </pc:spChg>
        <pc:spChg chg="add">
          <ac:chgData name="Christopher  Clannachan" userId="dd8963bf-c00e-4198-907d-17c0c1fbb50b" providerId="ADAL" clId="{1455AE53-CD49-4712-93A8-07E06F3509F0}" dt="2023-03-08T11:33:31.762" v="1236" actId="26606"/>
          <ac:spMkLst>
            <pc:docMk/>
            <pc:sldMk cId="2724856911" sldId="388"/>
            <ac:spMk id="3089" creationId="{9772CABD-4211-42AA-B349-D4002E52F1EF}"/>
          </ac:spMkLst>
        </pc:spChg>
        <pc:spChg chg="add">
          <ac:chgData name="Christopher  Clannachan" userId="dd8963bf-c00e-4198-907d-17c0c1fbb50b" providerId="ADAL" clId="{1455AE53-CD49-4712-93A8-07E06F3509F0}" dt="2023-03-08T11:33:31.762" v="1236" actId="26606"/>
          <ac:spMkLst>
            <pc:docMk/>
            <pc:sldMk cId="2724856911" sldId="388"/>
            <ac:spMk id="3091" creationId="{BBD91630-4DBA-4294-8016-FEB5C3B0CED1}"/>
          </ac:spMkLst>
        </pc:spChg>
        <pc:spChg chg="add">
          <ac:chgData name="Christopher  Clannachan" userId="dd8963bf-c00e-4198-907d-17c0c1fbb50b" providerId="ADAL" clId="{1455AE53-CD49-4712-93A8-07E06F3509F0}" dt="2023-03-08T11:33:31.762" v="1236" actId="26606"/>
          <ac:spMkLst>
            <pc:docMk/>
            <pc:sldMk cId="2724856911" sldId="388"/>
            <ac:spMk id="3093" creationId="{E67D1587-504D-41BC-9D48-B61257BFBCF0}"/>
          </ac:spMkLst>
        </pc:spChg>
        <pc:spChg chg="add">
          <ac:chgData name="Christopher  Clannachan" userId="dd8963bf-c00e-4198-907d-17c0c1fbb50b" providerId="ADAL" clId="{1455AE53-CD49-4712-93A8-07E06F3509F0}" dt="2023-03-08T11:33:31.762" v="1236" actId="26606"/>
          <ac:spMkLst>
            <pc:docMk/>
            <pc:sldMk cId="2724856911" sldId="388"/>
            <ac:spMk id="3095" creationId="{8765DD1A-F044-4DE7-8A9B-7C30DC85A4AF}"/>
          </ac:spMkLst>
        </pc:spChg>
        <pc:spChg chg="add">
          <ac:chgData name="Christopher  Clannachan" userId="dd8963bf-c00e-4198-907d-17c0c1fbb50b" providerId="ADAL" clId="{1455AE53-CD49-4712-93A8-07E06F3509F0}" dt="2023-03-08T11:33:31.762" v="1236" actId="26606"/>
          <ac:spMkLst>
            <pc:docMk/>
            <pc:sldMk cId="2724856911" sldId="388"/>
            <ac:spMk id="3097" creationId="{2FE2170D-72D6-48A8-8E9A-BFF3BF03D032}"/>
          </ac:spMkLst>
        </pc:spChg>
        <pc:spChg chg="add">
          <ac:chgData name="Christopher  Clannachan" userId="dd8963bf-c00e-4198-907d-17c0c1fbb50b" providerId="ADAL" clId="{1455AE53-CD49-4712-93A8-07E06F3509F0}" dt="2023-03-08T11:33:31.762" v="1236" actId="26606"/>
          <ac:spMkLst>
            <pc:docMk/>
            <pc:sldMk cId="2724856911" sldId="388"/>
            <ac:spMk id="3099" creationId="{01D19436-094D-463D-AFEA-870FDBD03797}"/>
          </ac:spMkLst>
        </pc:spChg>
        <pc:spChg chg="add">
          <ac:chgData name="Christopher  Clannachan" userId="dd8963bf-c00e-4198-907d-17c0c1fbb50b" providerId="ADAL" clId="{1455AE53-CD49-4712-93A8-07E06F3509F0}" dt="2023-03-08T11:33:31.762" v="1236" actId="26606"/>
          <ac:spMkLst>
            <pc:docMk/>
            <pc:sldMk cId="2724856911" sldId="388"/>
            <ac:spMk id="3101" creationId="{9A2DE6E0-967C-4C58-8558-EC08F1138BD1}"/>
          </ac:spMkLst>
        </pc:spChg>
        <pc:picChg chg="del">
          <ac:chgData name="Christopher  Clannachan" userId="dd8963bf-c00e-4198-907d-17c0c1fbb50b" providerId="ADAL" clId="{1455AE53-CD49-4712-93A8-07E06F3509F0}" dt="2023-03-08T11:33:21.453" v="1234" actId="478"/>
          <ac:picMkLst>
            <pc:docMk/>
            <pc:sldMk cId="2724856911" sldId="388"/>
            <ac:picMk id="2050" creationId="{2EC78BB8-FC4A-42BF-9C7F-06F2F8F781C2}"/>
          </ac:picMkLst>
        </pc:picChg>
        <pc:picChg chg="add del">
          <ac:chgData name="Christopher  Clannachan" userId="dd8963bf-c00e-4198-907d-17c0c1fbb50b" providerId="ADAL" clId="{1455AE53-CD49-4712-93A8-07E06F3509F0}" dt="2023-03-08T11:33:21.453" v="1234" actId="478"/>
          <ac:picMkLst>
            <pc:docMk/>
            <pc:sldMk cId="2724856911" sldId="388"/>
            <ac:picMk id="3074" creationId="{176E9597-3FF0-3448-2D4B-627B2810709F}"/>
          </ac:picMkLst>
        </pc:picChg>
        <pc:picChg chg="add mod">
          <ac:chgData name="Christopher  Clannachan" userId="dd8963bf-c00e-4198-907d-17c0c1fbb50b" providerId="ADAL" clId="{1455AE53-CD49-4712-93A8-07E06F3509F0}" dt="2023-03-08T11:35:58.584" v="1329" actId="1076"/>
          <ac:picMkLst>
            <pc:docMk/>
            <pc:sldMk cId="2724856911" sldId="388"/>
            <ac:picMk id="3076" creationId="{633B0A9E-D67B-4337-FF7B-F426AD75556B}"/>
          </ac:picMkLst>
        </pc:picChg>
        <pc:cxnChg chg="add">
          <ac:chgData name="Christopher  Clannachan" userId="dd8963bf-c00e-4198-907d-17c0c1fbb50b" providerId="ADAL" clId="{1455AE53-CD49-4712-93A8-07E06F3509F0}" dt="2023-03-08T11:33:31.762" v="1236" actId="26606"/>
          <ac:cxnSpMkLst>
            <pc:docMk/>
            <pc:sldMk cId="2724856911" sldId="388"/>
            <ac:cxnSpMk id="3085" creationId="{81BB890B-70D4-42FE-A599-6AEF1A42D972}"/>
          </ac:cxnSpMkLst>
        </pc:cxnChg>
        <pc:cxnChg chg="add">
          <ac:chgData name="Christopher  Clannachan" userId="dd8963bf-c00e-4198-907d-17c0c1fbb50b" providerId="ADAL" clId="{1455AE53-CD49-4712-93A8-07E06F3509F0}" dt="2023-03-08T11:33:31.762" v="1236" actId="26606"/>
          <ac:cxnSpMkLst>
            <pc:docMk/>
            <pc:sldMk cId="2724856911" sldId="388"/>
            <ac:cxnSpMk id="3087" creationId="{3842D646-B58C-43C8-8152-01BC782B725D}"/>
          </ac:cxnSpMkLst>
        </pc:cxnChg>
      </pc:sldChg>
      <pc:sldChg chg="addSp delSp modSp add mod setBg addAnim delAnim modAnim setClrOvrMap modNotesTx">
        <pc:chgData name="Christopher  Clannachan" userId="dd8963bf-c00e-4198-907d-17c0c1fbb50b" providerId="ADAL" clId="{1455AE53-CD49-4712-93A8-07E06F3509F0}" dt="2023-03-14T11:16:54.534" v="13940" actId="20577"/>
        <pc:sldMkLst>
          <pc:docMk/>
          <pc:sldMk cId="3620813335" sldId="389"/>
        </pc:sldMkLst>
        <pc:spChg chg="mod">
          <ac:chgData name="Christopher  Clannachan" userId="dd8963bf-c00e-4198-907d-17c0c1fbb50b" providerId="ADAL" clId="{1455AE53-CD49-4712-93A8-07E06F3509F0}" dt="2023-03-08T12:18:57.172" v="2240" actId="20577"/>
          <ac:spMkLst>
            <pc:docMk/>
            <pc:sldMk cId="3620813335" sldId="389"/>
            <ac:spMk id="2" creationId="{105CDD60-3659-FF2A-345C-FAB5BC34D036}"/>
          </ac:spMkLst>
        </pc:spChg>
        <pc:spChg chg="del">
          <ac:chgData name="Christopher  Clannachan" userId="dd8963bf-c00e-4198-907d-17c0c1fbb50b" providerId="ADAL" clId="{1455AE53-CD49-4712-93A8-07E06F3509F0}" dt="2023-03-08T12:09:22.755" v="1528" actId="478"/>
          <ac:spMkLst>
            <pc:docMk/>
            <pc:sldMk cId="3620813335" sldId="389"/>
            <ac:spMk id="4" creationId="{F4C9FDA2-3890-68F0-803D-EF4A9A78E026}"/>
          </ac:spMkLst>
        </pc:spChg>
        <pc:spChg chg="del">
          <ac:chgData name="Christopher  Clannachan" userId="dd8963bf-c00e-4198-907d-17c0c1fbb50b" providerId="ADAL" clId="{1455AE53-CD49-4712-93A8-07E06F3509F0}" dt="2023-03-08T12:09:21.061" v="1527" actId="478"/>
          <ac:spMkLst>
            <pc:docMk/>
            <pc:sldMk cId="3620813335" sldId="389"/>
            <ac:spMk id="5" creationId="{E4596CDD-99D6-ED04-9DE7-62D17EC719E2}"/>
          </ac:spMkLst>
        </pc:spChg>
        <pc:spChg chg="add del mod">
          <ac:chgData name="Christopher  Clannachan" userId="dd8963bf-c00e-4198-907d-17c0c1fbb50b" providerId="ADAL" clId="{1455AE53-CD49-4712-93A8-07E06F3509F0}" dt="2023-03-08T12:21:33.530" v="2245" actId="20577"/>
          <ac:spMkLst>
            <pc:docMk/>
            <pc:sldMk cId="3620813335" sldId="389"/>
            <ac:spMk id="6" creationId="{D1381B56-DAA7-34D5-EE02-19648F77F658}"/>
          </ac:spMkLst>
        </pc:spChg>
        <pc:spChg chg="del">
          <ac:chgData name="Christopher  Clannachan" userId="dd8963bf-c00e-4198-907d-17c0c1fbb50b" providerId="ADAL" clId="{1455AE53-CD49-4712-93A8-07E06F3509F0}" dt="2023-03-08T12:09:19.142" v="1526" actId="478"/>
          <ac:spMkLst>
            <pc:docMk/>
            <pc:sldMk cId="3620813335" sldId="389"/>
            <ac:spMk id="7" creationId="{3FB49D0D-8B06-A921-0D44-4A388F319A3C}"/>
          </ac:spMkLst>
        </pc:spChg>
        <pc:spChg chg="add">
          <ac:chgData name="Christopher  Clannachan" userId="dd8963bf-c00e-4198-907d-17c0c1fbb50b" providerId="ADAL" clId="{1455AE53-CD49-4712-93A8-07E06F3509F0}" dt="2023-03-08T12:16:51.473" v="2199" actId="26606"/>
          <ac:spMkLst>
            <pc:docMk/>
            <pc:sldMk cId="3620813335" sldId="389"/>
            <ac:spMk id="4103" creationId="{3BCB5F6A-9EB0-40B0-9D13-3023E9A20508}"/>
          </ac:spMkLst>
        </pc:spChg>
        <pc:picChg chg="add mod">
          <ac:chgData name="Christopher  Clannachan" userId="dd8963bf-c00e-4198-907d-17c0c1fbb50b" providerId="ADAL" clId="{1455AE53-CD49-4712-93A8-07E06F3509F0}" dt="2023-03-08T12:16:51.473" v="2199" actId="26606"/>
          <ac:picMkLst>
            <pc:docMk/>
            <pc:sldMk cId="3620813335" sldId="389"/>
            <ac:picMk id="4098" creationId="{A09320BE-32CE-7744-695F-4321369D4ABF}"/>
          </ac:picMkLst>
        </pc:picChg>
      </pc:sldChg>
      <pc:sldChg chg="addSp modSp add mod ord modNotesTx">
        <pc:chgData name="Christopher  Clannachan" userId="dd8963bf-c00e-4198-907d-17c0c1fbb50b" providerId="ADAL" clId="{1455AE53-CD49-4712-93A8-07E06F3509F0}" dt="2023-03-14T12:37:01.367" v="18955" actId="20577"/>
        <pc:sldMkLst>
          <pc:docMk/>
          <pc:sldMk cId="1308042595" sldId="390"/>
        </pc:sldMkLst>
        <pc:spChg chg="add mod">
          <ac:chgData name="Christopher  Clannachan" userId="dd8963bf-c00e-4198-907d-17c0c1fbb50b" providerId="ADAL" clId="{1455AE53-CD49-4712-93A8-07E06F3509F0}" dt="2023-03-09T12:44:35.094" v="6926" actId="1076"/>
          <ac:spMkLst>
            <pc:docMk/>
            <pc:sldMk cId="1308042595" sldId="390"/>
            <ac:spMk id="2" creationId="{C30EABE5-7AAD-7513-2E34-19F04012E7E7}"/>
          </ac:spMkLst>
        </pc:spChg>
        <pc:spChg chg="mod">
          <ac:chgData name="Christopher  Clannachan" userId="dd8963bf-c00e-4198-907d-17c0c1fbb50b" providerId="ADAL" clId="{1455AE53-CD49-4712-93A8-07E06F3509F0}" dt="2023-03-08T15:15:32.771" v="4092" actId="20577"/>
          <ac:spMkLst>
            <pc:docMk/>
            <pc:sldMk cId="1308042595" sldId="390"/>
            <ac:spMk id="16" creationId="{B6086B1F-4F6D-4493-AE84-2520E93642DE}"/>
          </ac:spMkLst>
        </pc:spChg>
        <pc:spChg chg="mod">
          <ac:chgData name="Christopher  Clannachan" userId="dd8963bf-c00e-4198-907d-17c0c1fbb50b" providerId="ADAL" clId="{1455AE53-CD49-4712-93A8-07E06F3509F0}" dt="2023-03-09T12:44:09.520" v="6912" actId="20577"/>
          <ac:spMkLst>
            <pc:docMk/>
            <pc:sldMk cId="1308042595" sldId="390"/>
            <ac:spMk id="25" creationId="{DA3309B0-9F41-47B2-8F25-109874864183}"/>
          </ac:spMkLst>
        </pc:spChg>
        <pc:spChg chg="mod">
          <ac:chgData name="Christopher  Clannachan" userId="dd8963bf-c00e-4198-907d-17c0c1fbb50b" providerId="ADAL" clId="{1455AE53-CD49-4712-93A8-07E06F3509F0}" dt="2023-03-08T12:52:05.836" v="2453" actId="20577"/>
          <ac:spMkLst>
            <pc:docMk/>
            <pc:sldMk cId="1308042595" sldId="390"/>
            <ac:spMk id="34" creationId="{F28D01B5-A5BC-45A3-8718-13BDC694F21C}"/>
          </ac:spMkLst>
        </pc:spChg>
      </pc:sldChg>
      <pc:sldChg chg="addSp delSp add del setBg delDesignElem">
        <pc:chgData name="Christopher  Clannachan" userId="dd8963bf-c00e-4198-907d-17c0c1fbb50b" providerId="ADAL" clId="{1455AE53-CD49-4712-93A8-07E06F3509F0}" dt="2023-03-08T14:15:05.890" v="3202"/>
        <pc:sldMkLst>
          <pc:docMk/>
          <pc:sldMk cId="1210726690" sldId="391"/>
        </pc:sldMkLst>
        <pc:spChg chg="add del">
          <ac:chgData name="Christopher  Clannachan" userId="dd8963bf-c00e-4198-907d-17c0c1fbb50b" providerId="ADAL" clId="{1455AE53-CD49-4712-93A8-07E06F3509F0}" dt="2023-03-08T14:15:05.890" v="3202"/>
          <ac:spMkLst>
            <pc:docMk/>
            <pc:sldMk cId="1210726690" sldId="391"/>
            <ac:spMk id="7" creationId="{9179DE42-5613-4B35-A1E6-6CCBAA13C743}"/>
          </ac:spMkLst>
        </pc:spChg>
        <pc:spChg chg="add del">
          <ac:chgData name="Christopher  Clannachan" userId="dd8963bf-c00e-4198-907d-17c0c1fbb50b" providerId="ADAL" clId="{1455AE53-CD49-4712-93A8-07E06F3509F0}" dt="2023-03-08T14:15:05.890" v="3202"/>
          <ac:spMkLst>
            <pc:docMk/>
            <pc:sldMk cId="1210726690" sldId="391"/>
            <ac:spMk id="13" creationId="{52FB45E9-914E-4471-AC87-E475CD51767D}"/>
          </ac:spMkLst>
        </pc:spChg>
        <pc:spChg chg="add del">
          <ac:chgData name="Christopher  Clannachan" userId="dd8963bf-c00e-4198-907d-17c0c1fbb50b" providerId="ADAL" clId="{1455AE53-CD49-4712-93A8-07E06F3509F0}" dt="2023-03-08T14:15:05.890" v="3202"/>
          <ac:spMkLst>
            <pc:docMk/>
            <pc:sldMk cId="1210726690" sldId="391"/>
            <ac:spMk id="15" creationId="{C310626D-5743-49D4-8F7D-88C4F8F05774}"/>
          </ac:spMkLst>
        </pc:spChg>
        <pc:spChg chg="add del">
          <ac:chgData name="Christopher  Clannachan" userId="dd8963bf-c00e-4198-907d-17c0c1fbb50b" providerId="ADAL" clId="{1455AE53-CD49-4712-93A8-07E06F3509F0}" dt="2023-03-08T14:15:05.890" v="3202"/>
          <ac:spMkLst>
            <pc:docMk/>
            <pc:sldMk cId="1210726690" sldId="391"/>
            <ac:spMk id="17" creationId="{3C195FC1-B568-4C72-9902-34CB35DDD7A1}"/>
          </ac:spMkLst>
        </pc:spChg>
        <pc:spChg chg="add del">
          <ac:chgData name="Christopher  Clannachan" userId="dd8963bf-c00e-4198-907d-17c0c1fbb50b" providerId="ADAL" clId="{1455AE53-CD49-4712-93A8-07E06F3509F0}" dt="2023-03-08T14:15:05.890" v="3202"/>
          <ac:spMkLst>
            <pc:docMk/>
            <pc:sldMk cId="1210726690" sldId="391"/>
            <ac:spMk id="19" creationId="{EF2BDF77-362C-43F0-8CBB-A969EC2AE0C4}"/>
          </ac:spMkLst>
        </pc:spChg>
        <pc:spChg chg="add del">
          <ac:chgData name="Christopher  Clannachan" userId="dd8963bf-c00e-4198-907d-17c0c1fbb50b" providerId="ADAL" clId="{1455AE53-CD49-4712-93A8-07E06F3509F0}" dt="2023-03-08T14:15:05.890" v="3202"/>
          <ac:spMkLst>
            <pc:docMk/>
            <pc:sldMk cId="1210726690" sldId="391"/>
            <ac:spMk id="21" creationId="{4BE96B01-3929-432D-B8C2-ADBCB74C2EF4}"/>
          </ac:spMkLst>
        </pc:spChg>
        <pc:spChg chg="add del">
          <ac:chgData name="Christopher  Clannachan" userId="dd8963bf-c00e-4198-907d-17c0c1fbb50b" providerId="ADAL" clId="{1455AE53-CD49-4712-93A8-07E06F3509F0}" dt="2023-03-08T14:15:05.890" v="3202"/>
          <ac:spMkLst>
            <pc:docMk/>
            <pc:sldMk cId="1210726690" sldId="391"/>
            <ac:spMk id="23" creationId="{2A6FCDE6-CDE2-4C51-B18E-A95CFB679714}"/>
          </ac:spMkLst>
        </pc:spChg>
        <pc:spChg chg="add del">
          <ac:chgData name="Christopher  Clannachan" userId="dd8963bf-c00e-4198-907d-17c0c1fbb50b" providerId="ADAL" clId="{1455AE53-CD49-4712-93A8-07E06F3509F0}" dt="2023-03-08T14:15:05.890" v="3202"/>
          <ac:spMkLst>
            <pc:docMk/>
            <pc:sldMk cId="1210726690" sldId="391"/>
            <ac:spMk id="25" creationId="{9D2E8756-2465-473A-BA2A-2DB1D6224745}"/>
          </ac:spMkLst>
        </pc:spChg>
        <pc:cxnChg chg="add del">
          <ac:chgData name="Christopher  Clannachan" userId="dd8963bf-c00e-4198-907d-17c0c1fbb50b" providerId="ADAL" clId="{1455AE53-CD49-4712-93A8-07E06F3509F0}" dt="2023-03-08T14:15:05.890" v="3202"/>
          <ac:cxnSpMkLst>
            <pc:docMk/>
            <pc:sldMk cId="1210726690" sldId="391"/>
            <ac:cxnSpMk id="9" creationId="{EB898B32-3891-4C3A-8F58-C5969D2E9033}"/>
          </ac:cxnSpMkLst>
        </pc:cxnChg>
        <pc:cxnChg chg="add del">
          <ac:chgData name="Christopher  Clannachan" userId="dd8963bf-c00e-4198-907d-17c0c1fbb50b" providerId="ADAL" clId="{1455AE53-CD49-4712-93A8-07E06F3509F0}" dt="2023-03-08T14:15:05.890" v="3202"/>
          <ac:cxnSpMkLst>
            <pc:docMk/>
            <pc:sldMk cId="1210726690" sldId="391"/>
            <ac:cxnSpMk id="11" creationId="{4AE4806D-B8F9-4679-A68A-9BD21C01A301}"/>
          </ac:cxnSpMkLst>
        </pc:cxnChg>
      </pc:sldChg>
      <pc:sldChg chg="addSp delSp add del setBg delDesignElem">
        <pc:chgData name="Christopher  Clannachan" userId="dd8963bf-c00e-4198-907d-17c0c1fbb50b" providerId="ADAL" clId="{1455AE53-CD49-4712-93A8-07E06F3509F0}" dt="2023-03-08T14:15:01.552" v="3200"/>
        <pc:sldMkLst>
          <pc:docMk/>
          <pc:sldMk cId="1789733147" sldId="391"/>
        </pc:sldMkLst>
        <pc:spChg chg="add del">
          <ac:chgData name="Christopher  Clannachan" userId="dd8963bf-c00e-4198-907d-17c0c1fbb50b" providerId="ADAL" clId="{1455AE53-CD49-4712-93A8-07E06F3509F0}" dt="2023-03-08T14:15:01.552" v="3200"/>
          <ac:spMkLst>
            <pc:docMk/>
            <pc:sldMk cId="1789733147" sldId="391"/>
            <ac:spMk id="7" creationId="{9179DE42-5613-4B35-A1E6-6CCBAA13C743}"/>
          </ac:spMkLst>
        </pc:spChg>
        <pc:spChg chg="add del">
          <ac:chgData name="Christopher  Clannachan" userId="dd8963bf-c00e-4198-907d-17c0c1fbb50b" providerId="ADAL" clId="{1455AE53-CD49-4712-93A8-07E06F3509F0}" dt="2023-03-08T14:15:01.552" v="3200"/>
          <ac:spMkLst>
            <pc:docMk/>
            <pc:sldMk cId="1789733147" sldId="391"/>
            <ac:spMk id="13" creationId="{52FB45E9-914E-4471-AC87-E475CD51767D}"/>
          </ac:spMkLst>
        </pc:spChg>
        <pc:spChg chg="add del">
          <ac:chgData name="Christopher  Clannachan" userId="dd8963bf-c00e-4198-907d-17c0c1fbb50b" providerId="ADAL" clId="{1455AE53-CD49-4712-93A8-07E06F3509F0}" dt="2023-03-08T14:15:01.552" v="3200"/>
          <ac:spMkLst>
            <pc:docMk/>
            <pc:sldMk cId="1789733147" sldId="391"/>
            <ac:spMk id="15" creationId="{C310626D-5743-49D4-8F7D-88C4F8F05774}"/>
          </ac:spMkLst>
        </pc:spChg>
        <pc:spChg chg="add del">
          <ac:chgData name="Christopher  Clannachan" userId="dd8963bf-c00e-4198-907d-17c0c1fbb50b" providerId="ADAL" clId="{1455AE53-CD49-4712-93A8-07E06F3509F0}" dt="2023-03-08T14:15:01.552" v="3200"/>
          <ac:spMkLst>
            <pc:docMk/>
            <pc:sldMk cId="1789733147" sldId="391"/>
            <ac:spMk id="17" creationId="{3C195FC1-B568-4C72-9902-34CB35DDD7A1}"/>
          </ac:spMkLst>
        </pc:spChg>
        <pc:spChg chg="add del">
          <ac:chgData name="Christopher  Clannachan" userId="dd8963bf-c00e-4198-907d-17c0c1fbb50b" providerId="ADAL" clId="{1455AE53-CD49-4712-93A8-07E06F3509F0}" dt="2023-03-08T14:15:01.552" v="3200"/>
          <ac:spMkLst>
            <pc:docMk/>
            <pc:sldMk cId="1789733147" sldId="391"/>
            <ac:spMk id="19" creationId="{EF2BDF77-362C-43F0-8CBB-A969EC2AE0C4}"/>
          </ac:spMkLst>
        </pc:spChg>
        <pc:spChg chg="add del">
          <ac:chgData name="Christopher  Clannachan" userId="dd8963bf-c00e-4198-907d-17c0c1fbb50b" providerId="ADAL" clId="{1455AE53-CD49-4712-93A8-07E06F3509F0}" dt="2023-03-08T14:15:01.552" v="3200"/>
          <ac:spMkLst>
            <pc:docMk/>
            <pc:sldMk cId="1789733147" sldId="391"/>
            <ac:spMk id="21" creationId="{4BE96B01-3929-432D-B8C2-ADBCB74C2EF4}"/>
          </ac:spMkLst>
        </pc:spChg>
        <pc:spChg chg="add del">
          <ac:chgData name="Christopher  Clannachan" userId="dd8963bf-c00e-4198-907d-17c0c1fbb50b" providerId="ADAL" clId="{1455AE53-CD49-4712-93A8-07E06F3509F0}" dt="2023-03-08T14:15:01.552" v="3200"/>
          <ac:spMkLst>
            <pc:docMk/>
            <pc:sldMk cId="1789733147" sldId="391"/>
            <ac:spMk id="23" creationId="{2A6FCDE6-CDE2-4C51-B18E-A95CFB679714}"/>
          </ac:spMkLst>
        </pc:spChg>
        <pc:spChg chg="add del">
          <ac:chgData name="Christopher  Clannachan" userId="dd8963bf-c00e-4198-907d-17c0c1fbb50b" providerId="ADAL" clId="{1455AE53-CD49-4712-93A8-07E06F3509F0}" dt="2023-03-08T14:15:01.552" v="3200"/>
          <ac:spMkLst>
            <pc:docMk/>
            <pc:sldMk cId="1789733147" sldId="391"/>
            <ac:spMk id="25" creationId="{9D2E8756-2465-473A-BA2A-2DB1D6224745}"/>
          </ac:spMkLst>
        </pc:spChg>
        <pc:cxnChg chg="add del">
          <ac:chgData name="Christopher  Clannachan" userId="dd8963bf-c00e-4198-907d-17c0c1fbb50b" providerId="ADAL" clId="{1455AE53-CD49-4712-93A8-07E06F3509F0}" dt="2023-03-08T14:15:01.552" v="3200"/>
          <ac:cxnSpMkLst>
            <pc:docMk/>
            <pc:sldMk cId="1789733147" sldId="391"/>
            <ac:cxnSpMk id="9" creationId="{EB898B32-3891-4C3A-8F58-C5969D2E9033}"/>
          </ac:cxnSpMkLst>
        </pc:cxnChg>
        <pc:cxnChg chg="add del">
          <ac:chgData name="Christopher  Clannachan" userId="dd8963bf-c00e-4198-907d-17c0c1fbb50b" providerId="ADAL" clId="{1455AE53-CD49-4712-93A8-07E06F3509F0}" dt="2023-03-08T14:15:01.552" v="3200"/>
          <ac:cxnSpMkLst>
            <pc:docMk/>
            <pc:sldMk cId="1789733147" sldId="391"/>
            <ac:cxnSpMk id="11" creationId="{4AE4806D-B8F9-4679-A68A-9BD21C01A301}"/>
          </ac:cxnSpMkLst>
        </pc:cxnChg>
      </pc:sldChg>
      <pc:sldChg chg="addSp delSp modSp add mod ord setBg setClrOvrMap modNotesTx">
        <pc:chgData name="Christopher  Clannachan" userId="dd8963bf-c00e-4198-907d-17c0c1fbb50b" providerId="ADAL" clId="{1455AE53-CD49-4712-93A8-07E06F3509F0}" dt="2023-03-14T11:48:49.371" v="16333" actId="20577"/>
        <pc:sldMkLst>
          <pc:docMk/>
          <pc:sldMk cId="4204241427" sldId="391"/>
        </pc:sldMkLst>
        <pc:spChg chg="mod ord">
          <ac:chgData name="Christopher  Clannachan" userId="dd8963bf-c00e-4198-907d-17c0c1fbb50b" providerId="ADAL" clId="{1455AE53-CD49-4712-93A8-07E06F3509F0}" dt="2023-03-08T14:34:35.956" v="3863" actId="403"/>
          <ac:spMkLst>
            <pc:docMk/>
            <pc:sldMk cId="4204241427" sldId="391"/>
            <ac:spMk id="2" creationId="{9801D829-8FD1-0AF8-5382-4380C17243B5}"/>
          </ac:spMkLst>
        </pc:spChg>
        <pc:spChg chg="mod">
          <ac:chgData name="Christopher  Clannachan" userId="dd8963bf-c00e-4198-907d-17c0c1fbb50b" providerId="ADAL" clId="{1455AE53-CD49-4712-93A8-07E06F3509F0}" dt="2023-03-08T15:02:31.927" v="4027" actId="403"/>
          <ac:spMkLst>
            <pc:docMk/>
            <pc:sldMk cId="4204241427" sldId="391"/>
            <ac:spMk id="3" creationId="{69974391-B852-0629-C396-65C113D847DF}"/>
          </ac:spMkLst>
        </pc:spChg>
        <pc:spChg chg="add del">
          <ac:chgData name="Christopher  Clannachan" userId="dd8963bf-c00e-4198-907d-17c0c1fbb50b" providerId="ADAL" clId="{1455AE53-CD49-4712-93A8-07E06F3509F0}" dt="2023-03-08T14:34:19.652" v="3857" actId="26606"/>
          <ac:spMkLst>
            <pc:docMk/>
            <pc:sldMk cId="4204241427" sldId="391"/>
            <ac:spMk id="8" creationId="{A65AC7D1-EAA9-48F5-B509-60A7F50BF703}"/>
          </ac:spMkLst>
        </pc:spChg>
        <pc:spChg chg="add del">
          <ac:chgData name="Christopher  Clannachan" userId="dd8963bf-c00e-4198-907d-17c0c1fbb50b" providerId="ADAL" clId="{1455AE53-CD49-4712-93A8-07E06F3509F0}" dt="2023-03-08T14:34:19.652" v="3857" actId="26606"/>
          <ac:spMkLst>
            <pc:docMk/>
            <pc:sldMk cId="4204241427" sldId="391"/>
            <ac:spMk id="10" creationId="{D6320AF9-619A-4175-865B-5663E1AEF4C5}"/>
          </ac:spMkLst>
        </pc:spChg>
        <pc:spChg chg="add del">
          <ac:chgData name="Christopher  Clannachan" userId="dd8963bf-c00e-4198-907d-17c0c1fbb50b" providerId="ADAL" clId="{1455AE53-CD49-4712-93A8-07E06F3509F0}" dt="2023-03-08T14:34:19.652" v="3857" actId="26606"/>
          <ac:spMkLst>
            <pc:docMk/>
            <pc:sldMk cId="4204241427" sldId="391"/>
            <ac:spMk id="16" creationId="{7E018740-5C2B-4A41-AC1A-7E68D1EC1954}"/>
          </ac:spMkLst>
        </pc:spChg>
        <pc:spChg chg="add del">
          <ac:chgData name="Christopher  Clannachan" userId="dd8963bf-c00e-4198-907d-17c0c1fbb50b" providerId="ADAL" clId="{1455AE53-CD49-4712-93A8-07E06F3509F0}" dt="2023-03-08T14:34:19.652" v="3857" actId="26606"/>
          <ac:spMkLst>
            <pc:docMk/>
            <pc:sldMk cId="4204241427" sldId="391"/>
            <ac:spMk id="18" creationId="{166F75A4-C475-4941-8EE2-B80A06A2C1BB}"/>
          </ac:spMkLst>
        </pc:spChg>
        <pc:spChg chg="add del">
          <ac:chgData name="Christopher  Clannachan" userId="dd8963bf-c00e-4198-907d-17c0c1fbb50b" providerId="ADAL" clId="{1455AE53-CD49-4712-93A8-07E06F3509F0}" dt="2023-03-08T14:34:19.652" v="3857" actId="26606"/>
          <ac:spMkLst>
            <pc:docMk/>
            <pc:sldMk cId="4204241427" sldId="391"/>
            <ac:spMk id="20" creationId="{A032553A-72E8-4B0D-8405-FF9771C9AF05}"/>
          </ac:spMkLst>
        </pc:spChg>
        <pc:spChg chg="add del">
          <ac:chgData name="Christopher  Clannachan" userId="dd8963bf-c00e-4198-907d-17c0c1fbb50b" providerId="ADAL" clId="{1455AE53-CD49-4712-93A8-07E06F3509F0}" dt="2023-03-08T14:34:19.652" v="3857" actId="26606"/>
          <ac:spMkLst>
            <pc:docMk/>
            <pc:sldMk cId="4204241427" sldId="391"/>
            <ac:spMk id="22" creationId="{765800AC-C3B9-498E-87BC-29FAE4C76B21}"/>
          </ac:spMkLst>
        </pc:spChg>
        <pc:spChg chg="add del">
          <ac:chgData name="Christopher  Clannachan" userId="dd8963bf-c00e-4198-907d-17c0c1fbb50b" providerId="ADAL" clId="{1455AE53-CD49-4712-93A8-07E06F3509F0}" dt="2023-03-08T14:34:19.652" v="3857" actId="26606"/>
          <ac:spMkLst>
            <pc:docMk/>
            <pc:sldMk cId="4204241427" sldId="391"/>
            <ac:spMk id="24" creationId="{1F9D6ACB-2FF4-49F9-978A-E0D5327FC635}"/>
          </ac:spMkLst>
        </pc:spChg>
        <pc:spChg chg="add del">
          <ac:chgData name="Christopher  Clannachan" userId="dd8963bf-c00e-4198-907d-17c0c1fbb50b" providerId="ADAL" clId="{1455AE53-CD49-4712-93A8-07E06F3509F0}" dt="2023-03-08T14:34:19.652" v="3857" actId="26606"/>
          <ac:spMkLst>
            <pc:docMk/>
            <pc:sldMk cId="4204241427" sldId="391"/>
            <ac:spMk id="26" creationId="{142BFA2A-77A0-4F60-A32A-685681C84889}"/>
          </ac:spMkLst>
        </pc:spChg>
        <pc:spChg chg="add del">
          <ac:chgData name="Christopher  Clannachan" userId="dd8963bf-c00e-4198-907d-17c0c1fbb50b" providerId="ADAL" clId="{1455AE53-CD49-4712-93A8-07E06F3509F0}" dt="2023-03-08T14:34:22.744" v="3859" actId="26606"/>
          <ac:spMkLst>
            <pc:docMk/>
            <pc:sldMk cId="4204241427" sldId="391"/>
            <ac:spMk id="28" creationId="{86C16C40-7C29-4ACC-B851-7E08E459B596}"/>
          </ac:spMkLst>
        </pc:spChg>
        <pc:spChg chg="add">
          <ac:chgData name="Christopher  Clannachan" userId="dd8963bf-c00e-4198-907d-17c0c1fbb50b" providerId="ADAL" clId="{1455AE53-CD49-4712-93A8-07E06F3509F0}" dt="2023-03-08T14:34:22.768" v="3860" actId="26606"/>
          <ac:spMkLst>
            <pc:docMk/>
            <pc:sldMk cId="4204241427" sldId="391"/>
            <ac:spMk id="36" creationId="{C52ED567-06B3-4107-9773-BBB6BD78673C}"/>
          </ac:spMkLst>
        </pc:spChg>
        <pc:spChg chg="add">
          <ac:chgData name="Christopher  Clannachan" userId="dd8963bf-c00e-4198-907d-17c0c1fbb50b" providerId="ADAL" clId="{1455AE53-CD49-4712-93A8-07E06F3509F0}" dt="2023-03-08T14:34:22.768" v="3860" actId="26606"/>
          <ac:spMkLst>
            <pc:docMk/>
            <pc:sldMk cId="4204241427" sldId="391"/>
            <ac:spMk id="37" creationId="{AF551D8B-3775-4477-88B7-7B7C350D34E4}"/>
          </ac:spMkLst>
        </pc:spChg>
        <pc:spChg chg="add">
          <ac:chgData name="Christopher  Clannachan" userId="dd8963bf-c00e-4198-907d-17c0c1fbb50b" providerId="ADAL" clId="{1455AE53-CD49-4712-93A8-07E06F3509F0}" dt="2023-03-08T14:34:22.768" v="3860" actId="26606"/>
          <ac:spMkLst>
            <pc:docMk/>
            <pc:sldMk cId="4204241427" sldId="391"/>
            <ac:spMk id="40" creationId="{BB934D2B-85E2-4375-94EE-B66C16BF7999}"/>
          </ac:spMkLst>
        </pc:spChg>
        <pc:spChg chg="add">
          <ac:chgData name="Christopher  Clannachan" userId="dd8963bf-c00e-4198-907d-17c0c1fbb50b" providerId="ADAL" clId="{1455AE53-CD49-4712-93A8-07E06F3509F0}" dt="2023-03-08T14:34:22.768" v="3860" actId="26606"/>
          <ac:spMkLst>
            <pc:docMk/>
            <pc:sldMk cId="4204241427" sldId="391"/>
            <ac:spMk id="41" creationId="{9B445E02-D785-4565-B842-9567BBC09508}"/>
          </ac:spMkLst>
        </pc:spChg>
        <pc:spChg chg="add">
          <ac:chgData name="Christopher  Clannachan" userId="dd8963bf-c00e-4198-907d-17c0c1fbb50b" providerId="ADAL" clId="{1455AE53-CD49-4712-93A8-07E06F3509F0}" dt="2023-03-08T14:34:22.768" v="3860" actId="26606"/>
          <ac:spMkLst>
            <pc:docMk/>
            <pc:sldMk cId="4204241427" sldId="391"/>
            <ac:spMk id="42" creationId="{2C153736-D102-4F57-9DE7-615AFC02B0AC}"/>
          </ac:spMkLst>
        </pc:spChg>
        <pc:spChg chg="add">
          <ac:chgData name="Christopher  Clannachan" userId="dd8963bf-c00e-4198-907d-17c0c1fbb50b" providerId="ADAL" clId="{1455AE53-CD49-4712-93A8-07E06F3509F0}" dt="2023-03-08T14:34:22.768" v="3860" actId="26606"/>
          <ac:spMkLst>
            <pc:docMk/>
            <pc:sldMk cId="4204241427" sldId="391"/>
            <ac:spMk id="43" creationId="{BA407A52-66F4-4CDE-A726-FF79F3EC342D}"/>
          </ac:spMkLst>
        </pc:spChg>
        <pc:spChg chg="add">
          <ac:chgData name="Christopher  Clannachan" userId="dd8963bf-c00e-4198-907d-17c0c1fbb50b" providerId="ADAL" clId="{1455AE53-CD49-4712-93A8-07E06F3509F0}" dt="2023-03-08T14:34:22.768" v="3860" actId="26606"/>
          <ac:spMkLst>
            <pc:docMk/>
            <pc:sldMk cId="4204241427" sldId="391"/>
            <ac:spMk id="44" creationId="{D28FFB34-4FC3-46F5-B900-D3B774FD0BE6}"/>
          </ac:spMkLst>
        </pc:spChg>
        <pc:spChg chg="add">
          <ac:chgData name="Christopher  Clannachan" userId="dd8963bf-c00e-4198-907d-17c0c1fbb50b" providerId="ADAL" clId="{1455AE53-CD49-4712-93A8-07E06F3509F0}" dt="2023-03-08T14:34:22.768" v="3860" actId="26606"/>
          <ac:spMkLst>
            <pc:docMk/>
            <pc:sldMk cId="4204241427" sldId="391"/>
            <ac:spMk id="45" creationId="{205F7B13-ACB5-46BE-8070-0431266B183B}"/>
          </ac:spMkLst>
        </pc:spChg>
        <pc:spChg chg="add">
          <ac:chgData name="Christopher  Clannachan" userId="dd8963bf-c00e-4198-907d-17c0c1fbb50b" providerId="ADAL" clId="{1455AE53-CD49-4712-93A8-07E06F3509F0}" dt="2023-03-08T14:34:22.768" v="3860" actId="26606"/>
          <ac:spMkLst>
            <pc:docMk/>
            <pc:sldMk cId="4204241427" sldId="391"/>
            <ac:spMk id="46" creationId="{D52A0D23-45DD-4DF4-ADE6-A81F409BB9FB}"/>
          </ac:spMkLst>
        </pc:spChg>
        <pc:grpChg chg="add del">
          <ac:chgData name="Christopher  Clannachan" userId="dd8963bf-c00e-4198-907d-17c0c1fbb50b" providerId="ADAL" clId="{1455AE53-CD49-4712-93A8-07E06F3509F0}" dt="2023-03-08T14:34:22.744" v="3859" actId="26606"/>
          <ac:grpSpMkLst>
            <pc:docMk/>
            <pc:sldMk cId="4204241427" sldId="391"/>
            <ac:grpSpMk id="29" creationId="{CDD733AE-DD5E-4C77-8BCD-72BF12A06BB1}"/>
          </ac:grpSpMkLst>
        </pc:grpChg>
        <pc:cxnChg chg="add del">
          <ac:chgData name="Christopher  Clannachan" userId="dd8963bf-c00e-4198-907d-17c0c1fbb50b" providerId="ADAL" clId="{1455AE53-CD49-4712-93A8-07E06F3509F0}" dt="2023-03-08T14:34:19.652" v="3857" actId="26606"/>
          <ac:cxnSpMkLst>
            <pc:docMk/>
            <pc:sldMk cId="4204241427" sldId="391"/>
            <ac:cxnSpMk id="12" creationId="{063B6EC6-D752-4EE7-908B-F8F19E8C7FEA}"/>
          </ac:cxnSpMkLst>
        </pc:cxnChg>
        <pc:cxnChg chg="add del">
          <ac:chgData name="Christopher  Clannachan" userId="dd8963bf-c00e-4198-907d-17c0c1fbb50b" providerId="ADAL" clId="{1455AE53-CD49-4712-93A8-07E06F3509F0}" dt="2023-03-08T14:34:19.652" v="3857" actId="26606"/>
          <ac:cxnSpMkLst>
            <pc:docMk/>
            <pc:sldMk cId="4204241427" sldId="391"/>
            <ac:cxnSpMk id="14" creationId="{EFECD4E8-AD3E-4228-82A2-9461958EA94D}"/>
          </ac:cxnSpMkLst>
        </pc:cxnChg>
        <pc:cxnChg chg="add">
          <ac:chgData name="Christopher  Clannachan" userId="dd8963bf-c00e-4198-907d-17c0c1fbb50b" providerId="ADAL" clId="{1455AE53-CD49-4712-93A8-07E06F3509F0}" dt="2023-03-08T14:34:22.768" v="3860" actId="26606"/>
          <ac:cxnSpMkLst>
            <pc:docMk/>
            <pc:sldMk cId="4204241427" sldId="391"/>
            <ac:cxnSpMk id="38" creationId="{1A901C3D-CFAE-460D-BD0E-7D22164D7DFB}"/>
          </ac:cxnSpMkLst>
        </pc:cxnChg>
        <pc:cxnChg chg="add">
          <ac:chgData name="Christopher  Clannachan" userId="dd8963bf-c00e-4198-907d-17c0c1fbb50b" providerId="ADAL" clId="{1455AE53-CD49-4712-93A8-07E06F3509F0}" dt="2023-03-08T14:34:22.768" v="3860" actId="26606"/>
          <ac:cxnSpMkLst>
            <pc:docMk/>
            <pc:sldMk cId="4204241427" sldId="391"/>
            <ac:cxnSpMk id="39" creationId="{837C0EA9-1437-4437-9D20-2BBDA1AA9FF8}"/>
          </ac:cxnSpMkLst>
        </pc:cxnChg>
      </pc:sldChg>
      <pc:sldChg chg="addSp delSp modSp add mod ord setBg delDesignElem modNotesTx">
        <pc:chgData name="Christopher  Clannachan" userId="dd8963bf-c00e-4198-907d-17c0c1fbb50b" providerId="ADAL" clId="{1455AE53-CD49-4712-93A8-07E06F3509F0}" dt="2023-03-14T15:12:32.652" v="18971" actId="20578"/>
        <pc:sldMkLst>
          <pc:docMk/>
          <pc:sldMk cId="3357193470" sldId="392"/>
        </pc:sldMkLst>
        <pc:spChg chg="mod">
          <ac:chgData name="Christopher  Clannachan" userId="dd8963bf-c00e-4198-907d-17c0c1fbb50b" providerId="ADAL" clId="{1455AE53-CD49-4712-93A8-07E06F3509F0}" dt="2023-03-08T15:21:01.526" v="4131" actId="207"/>
          <ac:spMkLst>
            <pc:docMk/>
            <pc:sldMk cId="3357193470" sldId="392"/>
            <ac:spMk id="2" creationId="{4D5BC417-BC02-A4E6-99C5-6472715316C4}"/>
          </ac:spMkLst>
        </pc:spChg>
        <pc:spChg chg="mod">
          <ac:chgData name="Christopher  Clannachan" userId="dd8963bf-c00e-4198-907d-17c0c1fbb50b" providerId="ADAL" clId="{1455AE53-CD49-4712-93A8-07E06F3509F0}" dt="2023-03-08T15:27:08.580" v="4520" actId="27636"/>
          <ac:spMkLst>
            <pc:docMk/>
            <pc:sldMk cId="3357193470" sldId="392"/>
            <ac:spMk id="3" creationId="{95E88CAB-5D69-C517-DABB-ED91420826F1}"/>
          </ac:spMkLst>
        </pc:spChg>
        <pc:spChg chg="del">
          <ac:chgData name="Christopher  Clannachan" userId="dd8963bf-c00e-4198-907d-17c0c1fbb50b" providerId="ADAL" clId="{1455AE53-CD49-4712-93A8-07E06F3509F0}" dt="2023-03-08T15:18:53.749" v="4097"/>
          <ac:spMkLst>
            <pc:docMk/>
            <pc:sldMk cId="3357193470" sldId="392"/>
            <ac:spMk id="7179" creationId="{3F088236-D655-4F88-B238-E16762358025}"/>
          </ac:spMkLst>
        </pc:spChg>
        <pc:spChg chg="del">
          <ac:chgData name="Christopher  Clannachan" userId="dd8963bf-c00e-4198-907d-17c0c1fbb50b" providerId="ADAL" clId="{1455AE53-CD49-4712-93A8-07E06F3509F0}" dt="2023-03-08T15:18:53.749" v="4097"/>
          <ac:spMkLst>
            <pc:docMk/>
            <pc:sldMk cId="3357193470" sldId="392"/>
            <ac:spMk id="7181" creationId="{3DAC0C92-199E-475C-9390-119A9B027276}"/>
          </ac:spMkLst>
        </pc:spChg>
        <pc:spChg chg="del">
          <ac:chgData name="Christopher  Clannachan" userId="dd8963bf-c00e-4198-907d-17c0c1fbb50b" providerId="ADAL" clId="{1455AE53-CD49-4712-93A8-07E06F3509F0}" dt="2023-03-08T15:18:53.749" v="4097"/>
          <ac:spMkLst>
            <pc:docMk/>
            <pc:sldMk cId="3357193470" sldId="392"/>
            <ac:spMk id="7183" creationId="{C4CFB339-0ED8-4FE2-9EF1-6D1375B8499B}"/>
          </ac:spMkLst>
        </pc:spChg>
        <pc:spChg chg="del">
          <ac:chgData name="Christopher  Clannachan" userId="dd8963bf-c00e-4198-907d-17c0c1fbb50b" providerId="ADAL" clId="{1455AE53-CD49-4712-93A8-07E06F3509F0}" dt="2023-03-08T15:18:53.749" v="4097"/>
          <ac:spMkLst>
            <pc:docMk/>
            <pc:sldMk cId="3357193470" sldId="392"/>
            <ac:spMk id="7185" creationId="{31896C80-2069-4431-9C19-83B913734490}"/>
          </ac:spMkLst>
        </pc:spChg>
        <pc:spChg chg="del">
          <ac:chgData name="Christopher  Clannachan" userId="dd8963bf-c00e-4198-907d-17c0c1fbb50b" providerId="ADAL" clId="{1455AE53-CD49-4712-93A8-07E06F3509F0}" dt="2023-03-08T15:18:53.749" v="4097"/>
          <ac:spMkLst>
            <pc:docMk/>
            <pc:sldMk cId="3357193470" sldId="392"/>
            <ac:spMk id="7187" creationId="{BF120A21-0841-4823-B0C4-28AEBCEF9B78}"/>
          </ac:spMkLst>
        </pc:spChg>
        <pc:spChg chg="del">
          <ac:chgData name="Christopher  Clannachan" userId="dd8963bf-c00e-4198-907d-17c0c1fbb50b" providerId="ADAL" clId="{1455AE53-CD49-4712-93A8-07E06F3509F0}" dt="2023-03-08T15:18:53.749" v="4097"/>
          <ac:spMkLst>
            <pc:docMk/>
            <pc:sldMk cId="3357193470" sldId="392"/>
            <ac:spMk id="7189" creationId="{DBB05BAE-BBD3-4289-899F-A6851503C6B0}"/>
          </ac:spMkLst>
        </pc:spChg>
        <pc:spChg chg="del">
          <ac:chgData name="Christopher  Clannachan" userId="dd8963bf-c00e-4198-907d-17c0c1fbb50b" providerId="ADAL" clId="{1455AE53-CD49-4712-93A8-07E06F3509F0}" dt="2023-03-08T15:18:53.749" v="4097"/>
          <ac:spMkLst>
            <pc:docMk/>
            <pc:sldMk cId="3357193470" sldId="392"/>
            <ac:spMk id="7191" creationId="{9874D11C-36F5-4BBE-A490-019A54E953B0}"/>
          </ac:spMkLst>
        </pc:spChg>
        <pc:spChg chg="add del">
          <ac:chgData name="Christopher  Clannachan" userId="dd8963bf-c00e-4198-907d-17c0c1fbb50b" providerId="ADAL" clId="{1455AE53-CD49-4712-93A8-07E06F3509F0}" dt="2023-03-08T15:20:40.023" v="4128" actId="26606"/>
          <ac:spMkLst>
            <pc:docMk/>
            <pc:sldMk cId="3357193470" sldId="392"/>
            <ac:spMk id="8199" creationId="{3BCB5F6A-9EB0-40B0-9D13-3023E9A20508}"/>
          </ac:spMkLst>
        </pc:spChg>
        <pc:spChg chg="add">
          <ac:chgData name="Christopher  Clannachan" userId="dd8963bf-c00e-4198-907d-17c0c1fbb50b" providerId="ADAL" clId="{1455AE53-CD49-4712-93A8-07E06F3509F0}" dt="2023-03-08T15:20:40.023" v="4128" actId="26606"/>
          <ac:spMkLst>
            <pc:docMk/>
            <pc:sldMk cId="3357193470" sldId="392"/>
            <ac:spMk id="8208" creationId="{3F088236-D655-4F88-B238-E16762358025}"/>
          </ac:spMkLst>
        </pc:spChg>
        <pc:spChg chg="add">
          <ac:chgData name="Christopher  Clannachan" userId="dd8963bf-c00e-4198-907d-17c0c1fbb50b" providerId="ADAL" clId="{1455AE53-CD49-4712-93A8-07E06F3509F0}" dt="2023-03-08T15:20:40.023" v="4128" actId="26606"/>
          <ac:spMkLst>
            <pc:docMk/>
            <pc:sldMk cId="3357193470" sldId="392"/>
            <ac:spMk id="8210" creationId="{3DAC0C92-199E-475C-9390-119A9B027276}"/>
          </ac:spMkLst>
        </pc:spChg>
        <pc:spChg chg="add">
          <ac:chgData name="Christopher  Clannachan" userId="dd8963bf-c00e-4198-907d-17c0c1fbb50b" providerId="ADAL" clId="{1455AE53-CD49-4712-93A8-07E06F3509F0}" dt="2023-03-08T15:20:40.023" v="4128" actId="26606"/>
          <ac:spMkLst>
            <pc:docMk/>
            <pc:sldMk cId="3357193470" sldId="392"/>
            <ac:spMk id="8212" creationId="{C4CFB339-0ED8-4FE2-9EF1-6D1375B8499B}"/>
          </ac:spMkLst>
        </pc:spChg>
        <pc:spChg chg="add">
          <ac:chgData name="Christopher  Clannachan" userId="dd8963bf-c00e-4198-907d-17c0c1fbb50b" providerId="ADAL" clId="{1455AE53-CD49-4712-93A8-07E06F3509F0}" dt="2023-03-08T15:20:40.023" v="4128" actId="26606"/>
          <ac:spMkLst>
            <pc:docMk/>
            <pc:sldMk cId="3357193470" sldId="392"/>
            <ac:spMk id="8214" creationId="{31896C80-2069-4431-9C19-83B913734490}"/>
          </ac:spMkLst>
        </pc:spChg>
        <pc:spChg chg="add">
          <ac:chgData name="Christopher  Clannachan" userId="dd8963bf-c00e-4198-907d-17c0c1fbb50b" providerId="ADAL" clId="{1455AE53-CD49-4712-93A8-07E06F3509F0}" dt="2023-03-08T15:20:40.023" v="4128" actId="26606"/>
          <ac:spMkLst>
            <pc:docMk/>
            <pc:sldMk cId="3357193470" sldId="392"/>
            <ac:spMk id="8216" creationId="{BF120A21-0841-4823-B0C4-28AEBCEF9B78}"/>
          </ac:spMkLst>
        </pc:spChg>
        <pc:spChg chg="add">
          <ac:chgData name="Christopher  Clannachan" userId="dd8963bf-c00e-4198-907d-17c0c1fbb50b" providerId="ADAL" clId="{1455AE53-CD49-4712-93A8-07E06F3509F0}" dt="2023-03-08T15:20:40.023" v="4128" actId="26606"/>
          <ac:spMkLst>
            <pc:docMk/>
            <pc:sldMk cId="3357193470" sldId="392"/>
            <ac:spMk id="8218" creationId="{DBB05BAE-BBD3-4289-899F-A6851503C6B0}"/>
          </ac:spMkLst>
        </pc:spChg>
        <pc:spChg chg="add">
          <ac:chgData name="Christopher  Clannachan" userId="dd8963bf-c00e-4198-907d-17c0c1fbb50b" providerId="ADAL" clId="{1455AE53-CD49-4712-93A8-07E06F3509F0}" dt="2023-03-08T15:20:40.023" v="4128" actId="26606"/>
          <ac:spMkLst>
            <pc:docMk/>
            <pc:sldMk cId="3357193470" sldId="392"/>
            <ac:spMk id="8220" creationId="{9874D11C-36F5-4BBE-A490-019A54E953B0}"/>
          </ac:spMkLst>
        </pc:spChg>
        <pc:picChg chg="del">
          <ac:chgData name="Christopher  Clannachan" userId="dd8963bf-c00e-4198-907d-17c0c1fbb50b" providerId="ADAL" clId="{1455AE53-CD49-4712-93A8-07E06F3509F0}" dt="2023-03-08T15:19:04.105" v="4121" actId="478"/>
          <ac:picMkLst>
            <pc:docMk/>
            <pc:sldMk cId="3357193470" sldId="392"/>
            <ac:picMk id="7170" creationId="{4AD81731-445E-7F08-97BA-7DA775EC66DC}"/>
          </ac:picMkLst>
        </pc:picChg>
        <pc:picChg chg="add mod ord">
          <ac:chgData name="Christopher  Clannachan" userId="dd8963bf-c00e-4198-907d-17c0c1fbb50b" providerId="ADAL" clId="{1455AE53-CD49-4712-93A8-07E06F3509F0}" dt="2023-03-08T15:20:52.294" v="4130" actId="1076"/>
          <ac:picMkLst>
            <pc:docMk/>
            <pc:sldMk cId="3357193470" sldId="392"/>
            <ac:picMk id="8194" creationId="{6CF71C53-898E-F810-F1DC-3E1F67DC1936}"/>
          </ac:picMkLst>
        </pc:picChg>
        <pc:cxnChg chg="del">
          <ac:chgData name="Christopher  Clannachan" userId="dd8963bf-c00e-4198-907d-17c0c1fbb50b" providerId="ADAL" clId="{1455AE53-CD49-4712-93A8-07E06F3509F0}" dt="2023-03-08T15:18:53.749" v="4097"/>
          <ac:cxnSpMkLst>
            <pc:docMk/>
            <pc:sldMk cId="3357193470" sldId="392"/>
            <ac:cxnSpMk id="7175" creationId="{64FA5DFF-7FE6-4855-84E6-DFA78EE978BD}"/>
          </ac:cxnSpMkLst>
        </pc:cxnChg>
        <pc:cxnChg chg="del">
          <ac:chgData name="Christopher  Clannachan" userId="dd8963bf-c00e-4198-907d-17c0c1fbb50b" providerId="ADAL" clId="{1455AE53-CD49-4712-93A8-07E06F3509F0}" dt="2023-03-08T15:18:53.749" v="4097"/>
          <ac:cxnSpMkLst>
            <pc:docMk/>
            <pc:sldMk cId="3357193470" sldId="392"/>
            <ac:cxnSpMk id="7177" creationId="{2AFD8CBA-54A3-4363-991B-B9C631BBFA74}"/>
          </ac:cxnSpMkLst>
        </pc:cxnChg>
        <pc:cxnChg chg="add">
          <ac:chgData name="Christopher  Clannachan" userId="dd8963bf-c00e-4198-907d-17c0c1fbb50b" providerId="ADAL" clId="{1455AE53-CD49-4712-93A8-07E06F3509F0}" dt="2023-03-08T15:20:40.023" v="4128" actId="26606"/>
          <ac:cxnSpMkLst>
            <pc:docMk/>
            <pc:sldMk cId="3357193470" sldId="392"/>
            <ac:cxnSpMk id="8204" creationId="{64FA5DFF-7FE6-4855-84E6-DFA78EE978BD}"/>
          </ac:cxnSpMkLst>
        </pc:cxnChg>
        <pc:cxnChg chg="add">
          <ac:chgData name="Christopher  Clannachan" userId="dd8963bf-c00e-4198-907d-17c0c1fbb50b" providerId="ADAL" clId="{1455AE53-CD49-4712-93A8-07E06F3509F0}" dt="2023-03-08T15:20:40.023" v="4128" actId="26606"/>
          <ac:cxnSpMkLst>
            <pc:docMk/>
            <pc:sldMk cId="3357193470" sldId="392"/>
            <ac:cxnSpMk id="8206" creationId="{2AFD8CBA-54A3-4363-991B-B9C631BBFA74}"/>
          </ac:cxnSpMkLst>
        </pc:cxnChg>
      </pc:sldChg>
      <pc:sldChg chg="addSp delSp modSp add del mod ord setBg delDesignElem">
        <pc:chgData name="Christopher  Clannachan" userId="dd8963bf-c00e-4198-907d-17c0c1fbb50b" providerId="ADAL" clId="{1455AE53-CD49-4712-93A8-07E06F3509F0}" dt="2023-03-09T13:45:37.069" v="7217" actId="47"/>
        <pc:sldMkLst>
          <pc:docMk/>
          <pc:sldMk cId="4104924395" sldId="393"/>
        </pc:sldMkLst>
        <pc:spChg chg="mod">
          <ac:chgData name="Christopher  Clannachan" userId="dd8963bf-c00e-4198-907d-17c0c1fbb50b" providerId="ADAL" clId="{1455AE53-CD49-4712-93A8-07E06F3509F0}" dt="2023-03-09T12:40:03.132" v="6882" actId="20577"/>
          <ac:spMkLst>
            <pc:docMk/>
            <pc:sldMk cId="4104924395" sldId="393"/>
            <ac:spMk id="2" creationId="{4D5BC417-BC02-A4E6-99C5-6472715316C4}"/>
          </ac:spMkLst>
        </pc:spChg>
        <pc:spChg chg="del">
          <ac:chgData name="Christopher  Clannachan" userId="dd8963bf-c00e-4198-907d-17c0c1fbb50b" providerId="ADAL" clId="{1455AE53-CD49-4712-93A8-07E06F3509F0}" dt="2023-03-09T12:42:13.743" v="6886" actId="478"/>
          <ac:spMkLst>
            <pc:docMk/>
            <pc:sldMk cId="4104924395" sldId="393"/>
            <ac:spMk id="3" creationId="{95E88CAB-5D69-C517-DABB-ED91420826F1}"/>
          </ac:spMkLst>
        </pc:spChg>
        <pc:spChg chg="add del mod">
          <ac:chgData name="Christopher  Clannachan" userId="dd8963bf-c00e-4198-907d-17c0c1fbb50b" providerId="ADAL" clId="{1455AE53-CD49-4712-93A8-07E06F3509F0}" dt="2023-03-09T12:42:17.576" v="6887" actId="478"/>
          <ac:spMkLst>
            <pc:docMk/>
            <pc:sldMk cId="4104924395" sldId="393"/>
            <ac:spMk id="5" creationId="{519D1A90-9675-8D46-53FD-1EA794954794}"/>
          </ac:spMkLst>
        </pc:spChg>
        <pc:spChg chg="del">
          <ac:chgData name="Christopher  Clannachan" userId="dd8963bf-c00e-4198-907d-17c0c1fbb50b" providerId="ADAL" clId="{1455AE53-CD49-4712-93A8-07E06F3509F0}" dt="2023-03-08T15:45:23.982" v="4543"/>
          <ac:spMkLst>
            <pc:docMk/>
            <pc:sldMk cId="4104924395" sldId="393"/>
            <ac:spMk id="8208" creationId="{3F088236-D655-4F88-B238-E16762358025}"/>
          </ac:spMkLst>
        </pc:spChg>
        <pc:spChg chg="del">
          <ac:chgData name="Christopher  Clannachan" userId="dd8963bf-c00e-4198-907d-17c0c1fbb50b" providerId="ADAL" clId="{1455AE53-CD49-4712-93A8-07E06F3509F0}" dt="2023-03-08T15:45:23.982" v="4543"/>
          <ac:spMkLst>
            <pc:docMk/>
            <pc:sldMk cId="4104924395" sldId="393"/>
            <ac:spMk id="8210" creationId="{3DAC0C92-199E-475C-9390-119A9B027276}"/>
          </ac:spMkLst>
        </pc:spChg>
        <pc:spChg chg="del">
          <ac:chgData name="Christopher  Clannachan" userId="dd8963bf-c00e-4198-907d-17c0c1fbb50b" providerId="ADAL" clId="{1455AE53-CD49-4712-93A8-07E06F3509F0}" dt="2023-03-08T15:45:23.982" v="4543"/>
          <ac:spMkLst>
            <pc:docMk/>
            <pc:sldMk cId="4104924395" sldId="393"/>
            <ac:spMk id="8212" creationId="{C4CFB339-0ED8-4FE2-9EF1-6D1375B8499B}"/>
          </ac:spMkLst>
        </pc:spChg>
        <pc:spChg chg="del">
          <ac:chgData name="Christopher  Clannachan" userId="dd8963bf-c00e-4198-907d-17c0c1fbb50b" providerId="ADAL" clId="{1455AE53-CD49-4712-93A8-07E06F3509F0}" dt="2023-03-08T15:45:23.982" v="4543"/>
          <ac:spMkLst>
            <pc:docMk/>
            <pc:sldMk cId="4104924395" sldId="393"/>
            <ac:spMk id="8214" creationId="{31896C80-2069-4431-9C19-83B913734490}"/>
          </ac:spMkLst>
        </pc:spChg>
        <pc:spChg chg="del">
          <ac:chgData name="Christopher  Clannachan" userId="dd8963bf-c00e-4198-907d-17c0c1fbb50b" providerId="ADAL" clId="{1455AE53-CD49-4712-93A8-07E06F3509F0}" dt="2023-03-08T15:45:23.982" v="4543"/>
          <ac:spMkLst>
            <pc:docMk/>
            <pc:sldMk cId="4104924395" sldId="393"/>
            <ac:spMk id="8216" creationId="{BF120A21-0841-4823-B0C4-28AEBCEF9B78}"/>
          </ac:spMkLst>
        </pc:spChg>
        <pc:spChg chg="del">
          <ac:chgData name="Christopher  Clannachan" userId="dd8963bf-c00e-4198-907d-17c0c1fbb50b" providerId="ADAL" clId="{1455AE53-CD49-4712-93A8-07E06F3509F0}" dt="2023-03-08T15:45:23.982" v="4543"/>
          <ac:spMkLst>
            <pc:docMk/>
            <pc:sldMk cId="4104924395" sldId="393"/>
            <ac:spMk id="8218" creationId="{DBB05BAE-BBD3-4289-899F-A6851503C6B0}"/>
          </ac:spMkLst>
        </pc:spChg>
        <pc:spChg chg="del">
          <ac:chgData name="Christopher  Clannachan" userId="dd8963bf-c00e-4198-907d-17c0c1fbb50b" providerId="ADAL" clId="{1455AE53-CD49-4712-93A8-07E06F3509F0}" dt="2023-03-08T15:45:23.982" v="4543"/>
          <ac:spMkLst>
            <pc:docMk/>
            <pc:sldMk cId="4104924395" sldId="393"/>
            <ac:spMk id="8220" creationId="{9874D11C-36F5-4BBE-A490-019A54E953B0}"/>
          </ac:spMkLst>
        </pc:spChg>
        <pc:picChg chg="del">
          <ac:chgData name="Christopher  Clannachan" userId="dd8963bf-c00e-4198-907d-17c0c1fbb50b" providerId="ADAL" clId="{1455AE53-CD49-4712-93A8-07E06F3509F0}" dt="2023-03-08T15:46:04.458" v="4590" actId="478"/>
          <ac:picMkLst>
            <pc:docMk/>
            <pc:sldMk cId="4104924395" sldId="393"/>
            <ac:picMk id="8194" creationId="{6CF71C53-898E-F810-F1DC-3E1F67DC1936}"/>
          </ac:picMkLst>
        </pc:picChg>
        <pc:cxnChg chg="del">
          <ac:chgData name="Christopher  Clannachan" userId="dd8963bf-c00e-4198-907d-17c0c1fbb50b" providerId="ADAL" clId="{1455AE53-CD49-4712-93A8-07E06F3509F0}" dt="2023-03-08T15:45:23.982" v="4543"/>
          <ac:cxnSpMkLst>
            <pc:docMk/>
            <pc:sldMk cId="4104924395" sldId="393"/>
            <ac:cxnSpMk id="8204" creationId="{64FA5DFF-7FE6-4855-84E6-DFA78EE978BD}"/>
          </ac:cxnSpMkLst>
        </pc:cxnChg>
        <pc:cxnChg chg="del">
          <ac:chgData name="Christopher  Clannachan" userId="dd8963bf-c00e-4198-907d-17c0c1fbb50b" providerId="ADAL" clId="{1455AE53-CD49-4712-93A8-07E06F3509F0}" dt="2023-03-08T15:45:23.982" v="4543"/>
          <ac:cxnSpMkLst>
            <pc:docMk/>
            <pc:sldMk cId="4104924395" sldId="393"/>
            <ac:cxnSpMk id="8206" creationId="{2AFD8CBA-54A3-4363-991B-B9C631BBFA74}"/>
          </ac:cxnSpMkLst>
        </pc:cxnChg>
      </pc:sldChg>
      <pc:sldChg chg="addSp delSp modSp add mod ord modAnim modNotesTx">
        <pc:chgData name="Christopher  Clannachan" userId="dd8963bf-c00e-4198-907d-17c0c1fbb50b" providerId="ADAL" clId="{1455AE53-CD49-4712-93A8-07E06F3509F0}" dt="2023-03-14T11:57:52.960" v="16904" actId="20577"/>
        <pc:sldMkLst>
          <pc:docMk/>
          <pc:sldMk cId="540300679" sldId="394"/>
        </pc:sldMkLst>
        <pc:spChg chg="mod">
          <ac:chgData name="Christopher  Clannachan" userId="dd8963bf-c00e-4198-907d-17c0c1fbb50b" providerId="ADAL" clId="{1455AE53-CD49-4712-93A8-07E06F3509F0}" dt="2023-03-09T13:38:35.736" v="7032" actId="20577"/>
          <ac:spMkLst>
            <pc:docMk/>
            <pc:sldMk cId="540300679" sldId="394"/>
            <ac:spMk id="2" creationId="{9801D829-8FD1-0AF8-5382-4380C17243B5}"/>
          </ac:spMkLst>
        </pc:spChg>
        <pc:spChg chg="del">
          <ac:chgData name="Christopher  Clannachan" userId="dd8963bf-c00e-4198-907d-17c0c1fbb50b" providerId="ADAL" clId="{1455AE53-CD49-4712-93A8-07E06F3509F0}" dt="2023-03-08T15:58:48.935" v="4601" actId="478"/>
          <ac:spMkLst>
            <pc:docMk/>
            <pc:sldMk cId="540300679" sldId="394"/>
            <ac:spMk id="3" creationId="{69974391-B852-0629-C396-65C113D847DF}"/>
          </ac:spMkLst>
        </pc:spChg>
        <pc:spChg chg="add del mod">
          <ac:chgData name="Christopher  Clannachan" userId="dd8963bf-c00e-4198-907d-17c0c1fbb50b" providerId="ADAL" clId="{1455AE53-CD49-4712-93A8-07E06F3509F0}" dt="2023-03-08T15:58:51.018" v="4602" actId="478"/>
          <ac:spMkLst>
            <pc:docMk/>
            <pc:sldMk cId="540300679" sldId="394"/>
            <ac:spMk id="5" creationId="{01C71F22-8801-44C2-7344-44A7A230534D}"/>
          </ac:spMkLst>
        </pc:spChg>
        <pc:graphicFrameChg chg="add del mod modGraphic">
          <ac:chgData name="Christopher  Clannachan" userId="dd8963bf-c00e-4198-907d-17c0c1fbb50b" providerId="ADAL" clId="{1455AE53-CD49-4712-93A8-07E06F3509F0}" dt="2023-03-08T15:59:41.602" v="4608" actId="478"/>
          <ac:graphicFrameMkLst>
            <pc:docMk/>
            <pc:sldMk cId="540300679" sldId="394"/>
            <ac:graphicFrameMk id="6" creationId="{CADDE65A-FD8A-40F0-18A0-675784293466}"/>
          </ac:graphicFrameMkLst>
        </pc:graphicFrameChg>
        <pc:graphicFrameChg chg="add del mod modGraphic">
          <ac:chgData name="Christopher  Clannachan" userId="dd8963bf-c00e-4198-907d-17c0c1fbb50b" providerId="ADAL" clId="{1455AE53-CD49-4712-93A8-07E06F3509F0}" dt="2023-03-08T16:01:05.028" v="4639" actId="478"/>
          <ac:graphicFrameMkLst>
            <pc:docMk/>
            <pc:sldMk cId="540300679" sldId="394"/>
            <ac:graphicFrameMk id="7" creationId="{AB468FCE-C7F7-77A7-6C28-1EA38A7318AD}"/>
          </ac:graphicFrameMkLst>
        </pc:graphicFrameChg>
        <pc:graphicFrameChg chg="add del mod">
          <ac:chgData name="Christopher  Clannachan" userId="dd8963bf-c00e-4198-907d-17c0c1fbb50b" providerId="ADAL" clId="{1455AE53-CD49-4712-93A8-07E06F3509F0}" dt="2023-03-08T16:01:07.482" v="4641" actId="478"/>
          <ac:graphicFrameMkLst>
            <pc:docMk/>
            <pc:sldMk cId="540300679" sldId="394"/>
            <ac:graphicFrameMk id="8" creationId="{5A2B9B75-4077-6AEE-581E-D20DFC2785AB}"/>
          </ac:graphicFrameMkLst>
        </pc:graphicFrameChg>
        <pc:graphicFrameChg chg="add del mod modGraphic">
          <ac:chgData name="Christopher  Clannachan" userId="dd8963bf-c00e-4198-907d-17c0c1fbb50b" providerId="ADAL" clId="{1455AE53-CD49-4712-93A8-07E06F3509F0}" dt="2023-03-08T16:01:45.096" v="4658" actId="478"/>
          <ac:graphicFrameMkLst>
            <pc:docMk/>
            <pc:sldMk cId="540300679" sldId="394"/>
            <ac:graphicFrameMk id="9" creationId="{221DE9D1-94D8-7D67-C660-3DDC44373A12}"/>
          </ac:graphicFrameMkLst>
        </pc:graphicFrameChg>
        <pc:graphicFrameChg chg="add mod modGraphic">
          <ac:chgData name="Christopher  Clannachan" userId="dd8963bf-c00e-4198-907d-17c0c1fbb50b" providerId="ADAL" clId="{1455AE53-CD49-4712-93A8-07E06F3509F0}" dt="2023-03-14T11:57:52.960" v="16904" actId="20577"/>
          <ac:graphicFrameMkLst>
            <pc:docMk/>
            <pc:sldMk cId="540300679" sldId="394"/>
            <ac:graphicFrameMk id="10" creationId="{B0083E5D-4F36-E2C0-EB6A-F0632CED23C1}"/>
          </ac:graphicFrameMkLst>
        </pc:graphicFrameChg>
      </pc:sldChg>
      <pc:sldChg chg="addSp delSp modSp add mod ord modAnim modNotes modNotesTx">
        <pc:chgData name="Christopher  Clannachan" userId="dd8963bf-c00e-4198-907d-17c0c1fbb50b" providerId="ADAL" clId="{1455AE53-CD49-4712-93A8-07E06F3509F0}" dt="2023-03-14T13:33:22.085" v="18968" actId="20577"/>
        <pc:sldMkLst>
          <pc:docMk/>
          <pc:sldMk cId="2514161084" sldId="395"/>
        </pc:sldMkLst>
        <pc:spChg chg="mod">
          <ac:chgData name="Christopher  Clannachan" userId="dd8963bf-c00e-4198-907d-17c0c1fbb50b" providerId="ADAL" clId="{1455AE53-CD49-4712-93A8-07E06F3509F0}" dt="2023-03-09T12:27:48.886" v="6329" actId="20577"/>
          <ac:spMkLst>
            <pc:docMk/>
            <pc:sldMk cId="2514161084" sldId="395"/>
            <ac:spMk id="2" creationId="{4D5BC417-BC02-A4E6-99C5-6472715316C4}"/>
          </ac:spMkLst>
        </pc:spChg>
        <pc:spChg chg="del mod">
          <ac:chgData name="Christopher  Clannachan" userId="dd8963bf-c00e-4198-907d-17c0c1fbb50b" providerId="ADAL" clId="{1455AE53-CD49-4712-93A8-07E06F3509F0}" dt="2023-03-09T11:45:45.198" v="5569" actId="478"/>
          <ac:spMkLst>
            <pc:docMk/>
            <pc:sldMk cId="2514161084" sldId="395"/>
            <ac:spMk id="3" creationId="{95E88CAB-5D69-C517-DABB-ED91420826F1}"/>
          </ac:spMkLst>
        </pc:spChg>
        <pc:spChg chg="add del mod">
          <ac:chgData name="Christopher  Clannachan" userId="dd8963bf-c00e-4198-907d-17c0c1fbb50b" providerId="ADAL" clId="{1455AE53-CD49-4712-93A8-07E06F3509F0}" dt="2023-03-09T11:45:47.298" v="5570" actId="478"/>
          <ac:spMkLst>
            <pc:docMk/>
            <pc:sldMk cId="2514161084" sldId="395"/>
            <ac:spMk id="5" creationId="{D17EEBC7-0E8C-A2BB-3124-3F71E904388A}"/>
          </ac:spMkLst>
        </pc:spChg>
        <pc:spChg chg="add mod">
          <ac:chgData name="Christopher  Clannachan" userId="dd8963bf-c00e-4198-907d-17c0c1fbb50b" providerId="ADAL" clId="{1455AE53-CD49-4712-93A8-07E06F3509F0}" dt="2023-03-09T12:36:10.108" v="6835" actId="1076"/>
          <ac:spMkLst>
            <pc:docMk/>
            <pc:sldMk cId="2514161084" sldId="395"/>
            <ac:spMk id="6" creationId="{E3227B32-A5C7-F27C-D84D-63EC06AD5759}"/>
          </ac:spMkLst>
        </pc:spChg>
        <pc:spChg chg="add del mod">
          <ac:chgData name="Christopher  Clannachan" userId="dd8963bf-c00e-4198-907d-17c0c1fbb50b" providerId="ADAL" clId="{1455AE53-CD49-4712-93A8-07E06F3509F0}" dt="2023-03-09T11:47:34.944" v="5752" actId="478"/>
          <ac:spMkLst>
            <pc:docMk/>
            <pc:sldMk cId="2514161084" sldId="395"/>
            <ac:spMk id="7" creationId="{0A38E5DF-5C20-1611-C06B-CD1C467E13C9}"/>
          </ac:spMkLst>
        </pc:spChg>
        <pc:spChg chg="add mod">
          <ac:chgData name="Christopher  Clannachan" userId="dd8963bf-c00e-4198-907d-17c0c1fbb50b" providerId="ADAL" clId="{1455AE53-CD49-4712-93A8-07E06F3509F0}" dt="2023-03-09T12:36:13.070" v="6836" actId="1076"/>
          <ac:spMkLst>
            <pc:docMk/>
            <pc:sldMk cId="2514161084" sldId="395"/>
            <ac:spMk id="8" creationId="{A382B2C2-BBA8-2A72-61CF-6BD45B83D906}"/>
          </ac:spMkLst>
        </pc:spChg>
        <pc:spChg chg="add del mod">
          <ac:chgData name="Christopher  Clannachan" userId="dd8963bf-c00e-4198-907d-17c0c1fbb50b" providerId="ADAL" clId="{1455AE53-CD49-4712-93A8-07E06F3509F0}" dt="2023-03-09T12:34:34.859" v="6706" actId="478"/>
          <ac:spMkLst>
            <pc:docMk/>
            <pc:sldMk cId="2514161084" sldId="395"/>
            <ac:spMk id="9" creationId="{D97C3BDE-8975-653A-075E-AEF5EF524C0A}"/>
          </ac:spMkLst>
        </pc:spChg>
        <pc:spChg chg="add mod">
          <ac:chgData name="Christopher  Clannachan" userId="dd8963bf-c00e-4198-907d-17c0c1fbb50b" providerId="ADAL" clId="{1455AE53-CD49-4712-93A8-07E06F3509F0}" dt="2023-03-09T12:36:15.563" v="6837" actId="1076"/>
          <ac:spMkLst>
            <pc:docMk/>
            <pc:sldMk cId="2514161084" sldId="395"/>
            <ac:spMk id="10" creationId="{E05BBAC9-8AF4-6704-26C1-81E08AA62398}"/>
          </ac:spMkLst>
        </pc:spChg>
      </pc:sldChg>
      <pc:sldChg chg="modSp add del mod modNotesTx">
        <pc:chgData name="Christopher  Clannachan" userId="dd8963bf-c00e-4198-907d-17c0c1fbb50b" providerId="ADAL" clId="{1455AE53-CD49-4712-93A8-07E06F3509F0}" dt="2023-03-09T12:30:25.903" v="6371" actId="47"/>
        <pc:sldMkLst>
          <pc:docMk/>
          <pc:sldMk cId="1806728612" sldId="396"/>
        </pc:sldMkLst>
        <pc:spChg chg="mod">
          <ac:chgData name="Christopher  Clannachan" userId="dd8963bf-c00e-4198-907d-17c0c1fbb50b" providerId="ADAL" clId="{1455AE53-CD49-4712-93A8-07E06F3509F0}" dt="2023-03-09T12:27:53.651" v="6332" actId="20577"/>
          <ac:spMkLst>
            <pc:docMk/>
            <pc:sldMk cId="1806728612" sldId="396"/>
            <ac:spMk id="2" creationId="{4D5BC417-BC02-A4E6-99C5-6472715316C4}"/>
          </ac:spMkLst>
        </pc:spChg>
        <pc:spChg chg="mod">
          <ac:chgData name="Christopher  Clannachan" userId="dd8963bf-c00e-4198-907d-17c0c1fbb50b" providerId="ADAL" clId="{1455AE53-CD49-4712-93A8-07E06F3509F0}" dt="2023-03-09T12:28:10.320" v="6363" actId="20577"/>
          <ac:spMkLst>
            <pc:docMk/>
            <pc:sldMk cId="1806728612" sldId="396"/>
            <ac:spMk id="8" creationId="{A382B2C2-BBA8-2A72-61CF-6BD45B83D906}"/>
          </ac:spMkLst>
        </pc:spChg>
        <pc:spChg chg="mod">
          <ac:chgData name="Christopher  Clannachan" userId="dd8963bf-c00e-4198-907d-17c0c1fbb50b" providerId="ADAL" clId="{1455AE53-CD49-4712-93A8-07E06F3509F0}" dt="2023-03-09T12:28:04.161" v="6349" actId="20577"/>
          <ac:spMkLst>
            <pc:docMk/>
            <pc:sldMk cId="1806728612" sldId="396"/>
            <ac:spMk id="9" creationId="{D97C3BDE-8975-653A-075E-AEF5EF524C0A}"/>
          </ac:spMkLst>
        </pc:spChg>
      </pc:sldChg>
      <pc:sldChg chg="delSp modSp add mod modAnim modNotesTx">
        <pc:chgData name="Christopher  Clannachan" userId="dd8963bf-c00e-4198-907d-17c0c1fbb50b" providerId="ADAL" clId="{1455AE53-CD49-4712-93A8-07E06F3509F0}" dt="2023-03-14T12:36:27.898" v="18940" actId="27636"/>
        <pc:sldMkLst>
          <pc:docMk/>
          <pc:sldMk cId="4034012431" sldId="397"/>
        </pc:sldMkLst>
        <pc:spChg chg="mod">
          <ac:chgData name="Christopher  Clannachan" userId="dd8963bf-c00e-4198-907d-17c0c1fbb50b" providerId="ADAL" clId="{1455AE53-CD49-4712-93A8-07E06F3509F0}" dt="2023-03-09T12:30:23.681" v="6370" actId="20577"/>
          <ac:spMkLst>
            <pc:docMk/>
            <pc:sldMk cId="4034012431" sldId="397"/>
            <ac:spMk id="2" creationId="{4D5BC417-BC02-A4E6-99C5-6472715316C4}"/>
          </ac:spMkLst>
        </pc:spChg>
        <pc:spChg chg="mod">
          <ac:chgData name="Christopher  Clannachan" userId="dd8963bf-c00e-4198-907d-17c0c1fbb50b" providerId="ADAL" clId="{1455AE53-CD49-4712-93A8-07E06F3509F0}" dt="2023-03-09T12:34:22.787" v="6705" actId="20577"/>
          <ac:spMkLst>
            <pc:docMk/>
            <pc:sldMk cId="4034012431" sldId="397"/>
            <ac:spMk id="6" creationId="{E3227B32-A5C7-F27C-D84D-63EC06AD5759}"/>
          </ac:spMkLst>
        </pc:spChg>
        <pc:spChg chg="mod">
          <ac:chgData name="Christopher  Clannachan" userId="dd8963bf-c00e-4198-907d-17c0c1fbb50b" providerId="ADAL" clId="{1455AE53-CD49-4712-93A8-07E06F3509F0}" dt="2023-03-14T12:36:27.898" v="18940" actId="27636"/>
          <ac:spMkLst>
            <pc:docMk/>
            <pc:sldMk cId="4034012431" sldId="397"/>
            <ac:spMk id="8" creationId="{A382B2C2-BBA8-2A72-61CF-6BD45B83D906}"/>
          </ac:spMkLst>
        </pc:spChg>
        <pc:spChg chg="del mod">
          <ac:chgData name="Christopher  Clannachan" userId="dd8963bf-c00e-4198-907d-17c0c1fbb50b" providerId="ADAL" clId="{1455AE53-CD49-4712-93A8-07E06F3509F0}" dt="2023-03-09T12:30:42.528" v="6381" actId="478"/>
          <ac:spMkLst>
            <pc:docMk/>
            <pc:sldMk cId="4034012431" sldId="397"/>
            <ac:spMk id="9" creationId="{D97C3BDE-8975-653A-075E-AEF5EF524C0A}"/>
          </ac:spMkLst>
        </pc:spChg>
      </pc:sldChg>
      <pc:sldChg chg="addSp delSp modSp add del mod">
        <pc:chgData name="Christopher  Clannachan" userId="dd8963bf-c00e-4198-907d-17c0c1fbb50b" providerId="ADAL" clId="{1455AE53-CD49-4712-93A8-07E06F3509F0}" dt="2023-03-09T15:02:30.119" v="7238" actId="47"/>
        <pc:sldMkLst>
          <pc:docMk/>
          <pc:sldMk cId="883403714" sldId="398"/>
        </pc:sldMkLst>
        <pc:spChg chg="del">
          <ac:chgData name="Christopher  Clannachan" userId="dd8963bf-c00e-4198-907d-17c0c1fbb50b" providerId="ADAL" clId="{1455AE53-CD49-4712-93A8-07E06F3509F0}" dt="2023-03-09T15:01:35.913" v="7233" actId="478"/>
          <ac:spMkLst>
            <pc:docMk/>
            <pc:sldMk cId="883403714" sldId="398"/>
            <ac:spMk id="3" creationId="{88078BDD-A1A1-4C6C-A194-F0BB20BB3F27}"/>
          </ac:spMkLst>
        </pc:spChg>
        <pc:spChg chg="del">
          <ac:chgData name="Christopher  Clannachan" userId="dd8963bf-c00e-4198-907d-17c0c1fbb50b" providerId="ADAL" clId="{1455AE53-CD49-4712-93A8-07E06F3509F0}" dt="2023-03-09T15:01:42.106" v="7236" actId="478"/>
          <ac:spMkLst>
            <pc:docMk/>
            <pc:sldMk cId="883403714" sldId="398"/>
            <ac:spMk id="4" creationId="{D5DAEBDB-B1B3-469F-AF6D-5D3D1A77957D}"/>
          </ac:spMkLst>
        </pc:spChg>
        <pc:spChg chg="del">
          <ac:chgData name="Christopher  Clannachan" userId="dd8963bf-c00e-4198-907d-17c0c1fbb50b" providerId="ADAL" clId="{1455AE53-CD49-4712-93A8-07E06F3509F0}" dt="2023-03-09T15:01:38.828" v="7234" actId="478"/>
          <ac:spMkLst>
            <pc:docMk/>
            <pc:sldMk cId="883403714" sldId="398"/>
            <ac:spMk id="6" creationId="{84716B4B-79A2-4E69-880A-4BFC4111DE5A}"/>
          </ac:spMkLst>
        </pc:spChg>
        <pc:spChg chg="add del mod">
          <ac:chgData name="Christopher  Clannachan" userId="dd8963bf-c00e-4198-907d-17c0c1fbb50b" providerId="ADAL" clId="{1455AE53-CD49-4712-93A8-07E06F3509F0}" dt="2023-03-09T15:01:40.034" v="7235" actId="478"/>
          <ac:spMkLst>
            <pc:docMk/>
            <pc:sldMk cId="883403714" sldId="398"/>
            <ac:spMk id="7" creationId="{EBA67E9C-735D-2DD0-F02B-91BCF19417E3}"/>
          </ac:spMkLst>
        </pc:spChg>
      </pc:sldChg>
      <pc:sldChg chg="addSp delSp add del setBg delDesignElem">
        <pc:chgData name="Christopher  Clannachan" userId="dd8963bf-c00e-4198-907d-17c0c1fbb50b" providerId="ADAL" clId="{1455AE53-CD49-4712-93A8-07E06F3509F0}" dt="2023-03-09T12:42:01.966" v="6885"/>
        <pc:sldMkLst>
          <pc:docMk/>
          <pc:sldMk cId="3228043062" sldId="398"/>
        </pc:sldMkLst>
        <pc:spChg chg="add del">
          <ac:chgData name="Christopher  Clannachan" userId="dd8963bf-c00e-4198-907d-17c0c1fbb50b" providerId="ADAL" clId="{1455AE53-CD49-4712-93A8-07E06F3509F0}" dt="2023-03-09T12:42:01.966" v="6885"/>
          <ac:spMkLst>
            <pc:docMk/>
            <pc:sldMk cId="3228043062" sldId="398"/>
            <ac:spMk id="36" creationId="{C52ED567-06B3-4107-9773-BBB6BD78673C}"/>
          </ac:spMkLst>
        </pc:spChg>
        <pc:spChg chg="add del">
          <ac:chgData name="Christopher  Clannachan" userId="dd8963bf-c00e-4198-907d-17c0c1fbb50b" providerId="ADAL" clId="{1455AE53-CD49-4712-93A8-07E06F3509F0}" dt="2023-03-09T12:42:01.966" v="6885"/>
          <ac:spMkLst>
            <pc:docMk/>
            <pc:sldMk cId="3228043062" sldId="398"/>
            <ac:spMk id="37" creationId="{AF551D8B-3775-4477-88B7-7B7C350D34E4}"/>
          </ac:spMkLst>
        </pc:spChg>
        <pc:spChg chg="add del">
          <ac:chgData name="Christopher  Clannachan" userId="dd8963bf-c00e-4198-907d-17c0c1fbb50b" providerId="ADAL" clId="{1455AE53-CD49-4712-93A8-07E06F3509F0}" dt="2023-03-09T12:42:01.966" v="6885"/>
          <ac:spMkLst>
            <pc:docMk/>
            <pc:sldMk cId="3228043062" sldId="398"/>
            <ac:spMk id="40" creationId="{BB934D2B-85E2-4375-94EE-B66C16BF7999}"/>
          </ac:spMkLst>
        </pc:spChg>
        <pc:spChg chg="add del">
          <ac:chgData name="Christopher  Clannachan" userId="dd8963bf-c00e-4198-907d-17c0c1fbb50b" providerId="ADAL" clId="{1455AE53-CD49-4712-93A8-07E06F3509F0}" dt="2023-03-09T12:42:01.966" v="6885"/>
          <ac:spMkLst>
            <pc:docMk/>
            <pc:sldMk cId="3228043062" sldId="398"/>
            <ac:spMk id="41" creationId="{9B445E02-D785-4565-B842-9567BBC09508}"/>
          </ac:spMkLst>
        </pc:spChg>
        <pc:spChg chg="add del">
          <ac:chgData name="Christopher  Clannachan" userId="dd8963bf-c00e-4198-907d-17c0c1fbb50b" providerId="ADAL" clId="{1455AE53-CD49-4712-93A8-07E06F3509F0}" dt="2023-03-09T12:42:01.966" v="6885"/>
          <ac:spMkLst>
            <pc:docMk/>
            <pc:sldMk cId="3228043062" sldId="398"/>
            <ac:spMk id="42" creationId="{2C153736-D102-4F57-9DE7-615AFC02B0AC}"/>
          </ac:spMkLst>
        </pc:spChg>
        <pc:spChg chg="add del">
          <ac:chgData name="Christopher  Clannachan" userId="dd8963bf-c00e-4198-907d-17c0c1fbb50b" providerId="ADAL" clId="{1455AE53-CD49-4712-93A8-07E06F3509F0}" dt="2023-03-09T12:42:01.966" v="6885"/>
          <ac:spMkLst>
            <pc:docMk/>
            <pc:sldMk cId="3228043062" sldId="398"/>
            <ac:spMk id="43" creationId="{BA407A52-66F4-4CDE-A726-FF79F3EC342D}"/>
          </ac:spMkLst>
        </pc:spChg>
        <pc:spChg chg="add del">
          <ac:chgData name="Christopher  Clannachan" userId="dd8963bf-c00e-4198-907d-17c0c1fbb50b" providerId="ADAL" clId="{1455AE53-CD49-4712-93A8-07E06F3509F0}" dt="2023-03-09T12:42:01.966" v="6885"/>
          <ac:spMkLst>
            <pc:docMk/>
            <pc:sldMk cId="3228043062" sldId="398"/>
            <ac:spMk id="44" creationId="{D28FFB34-4FC3-46F5-B900-D3B774FD0BE6}"/>
          </ac:spMkLst>
        </pc:spChg>
        <pc:spChg chg="add del">
          <ac:chgData name="Christopher  Clannachan" userId="dd8963bf-c00e-4198-907d-17c0c1fbb50b" providerId="ADAL" clId="{1455AE53-CD49-4712-93A8-07E06F3509F0}" dt="2023-03-09T12:42:01.966" v="6885"/>
          <ac:spMkLst>
            <pc:docMk/>
            <pc:sldMk cId="3228043062" sldId="398"/>
            <ac:spMk id="45" creationId="{205F7B13-ACB5-46BE-8070-0431266B183B}"/>
          </ac:spMkLst>
        </pc:spChg>
        <pc:spChg chg="add del">
          <ac:chgData name="Christopher  Clannachan" userId="dd8963bf-c00e-4198-907d-17c0c1fbb50b" providerId="ADAL" clId="{1455AE53-CD49-4712-93A8-07E06F3509F0}" dt="2023-03-09T12:42:01.966" v="6885"/>
          <ac:spMkLst>
            <pc:docMk/>
            <pc:sldMk cId="3228043062" sldId="398"/>
            <ac:spMk id="46" creationId="{D52A0D23-45DD-4DF4-ADE6-A81F409BB9FB}"/>
          </ac:spMkLst>
        </pc:spChg>
        <pc:cxnChg chg="add del">
          <ac:chgData name="Christopher  Clannachan" userId="dd8963bf-c00e-4198-907d-17c0c1fbb50b" providerId="ADAL" clId="{1455AE53-CD49-4712-93A8-07E06F3509F0}" dt="2023-03-09T12:42:01.966" v="6885"/>
          <ac:cxnSpMkLst>
            <pc:docMk/>
            <pc:sldMk cId="3228043062" sldId="398"/>
            <ac:cxnSpMk id="38" creationId="{1A901C3D-CFAE-460D-BD0E-7D22164D7DFB}"/>
          </ac:cxnSpMkLst>
        </pc:cxnChg>
        <pc:cxnChg chg="add del">
          <ac:chgData name="Christopher  Clannachan" userId="dd8963bf-c00e-4198-907d-17c0c1fbb50b" providerId="ADAL" clId="{1455AE53-CD49-4712-93A8-07E06F3509F0}" dt="2023-03-09T12:42:01.966" v="6885"/>
          <ac:cxnSpMkLst>
            <pc:docMk/>
            <pc:sldMk cId="3228043062" sldId="398"/>
            <ac:cxnSpMk id="39" creationId="{837C0EA9-1437-4437-9D20-2BBDA1AA9FF8}"/>
          </ac:cxnSpMkLst>
        </pc:cxnChg>
      </pc:sldChg>
      <pc:sldMasterChg chg="delSldLayout">
        <pc:chgData name="Christopher  Clannachan" userId="dd8963bf-c00e-4198-907d-17c0c1fbb50b" providerId="ADAL" clId="{1455AE53-CD49-4712-93A8-07E06F3509F0}" dt="2023-03-08T12:51:48.905" v="2440" actId="47"/>
        <pc:sldMasterMkLst>
          <pc:docMk/>
          <pc:sldMasterMk cId="2362999546" sldId="2147483711"/>
        </pc:sldMasterMkLst>
        <pc:sldLayoutChg chg="del">
          <pc:chgData name="Christopher  Clannachan" userId="dd8963bf-c00e-4198-907d-17c0c1fbb50b" providerId="ADAL" clId="{1455AE53-CD49-4712-93A8-07E06F3509F0}" dt="2023-03-08T09:56:43.790" v="113" actId="47"/>
          <pc:sldLayoutMkLst>
            <pc:docMk/>
            <pc:sldMasterMk cId="2362999546" sldId="2147483711"/>
            <pc:sldLayoutMk cId="3163776673" sldId="2147483728"/>
          </pc:sldLayoutMkLst>
        </pc:sldLayoutChg>
        <pc:sldLayoutChg chg="del">
          <pc:chgData name="Christopher  Clannachan" userId="dd8963bf-c00e-4198-907d-17c0c1fbb50b" providerId="ADAL" clId="{1455AE53-CD49-4712-93A8-07E06F3509F0}" dt="2023-03-08T12:51:48.905" v="2440" actId="47"/>
          <pc:sldLayoutMkLst>
            <pc:docMk/>
            <pc:sldMasterMk cId="2362999546" sldId="2147483711"/>
            <pc:sldLayoutMk cId="3918547833" sldId="2147483729"/>
          </pc:sldLayoutMkLst>
        </pc:sldLayoutChg>
      </pc:sldMasterChg>
    </pc:docChg>
  </pc:docChgLst>
  <pc:docChgLst>
    <pc:chgData name="Farah Farzana" userId="b462f81d-449b-440f-b640-45672f864d0d" providerId="ADAL" clId="{C5A56AB5-FD93-4587-81E1-00EAAE0BB377}"/>
    <pc:docChg chg="custSel modSld">
      <pc:chgData name="Farah Farzana" userId="b462f81d-449b-440f-b640-45672f864d0d" providerId="ADAL" clId="{C5A56AB5-FD93-4587-81E1-00EAAE0BB377}" dt="2023-03-14T13:47:06.293" v="32" actId="20577"/>
      <pc:docMkLst>
        <pc:docMk/>
      </pc:docMkLst>
      <pc:sldChg chg="modNotesTx">
        <pc:chgData name="Farah Farzana" userId="b462f81d-449b-440f-b640-45672f864d0d" providerId="ADAL" clId="{C5A56AB5-FD93-4587-81E1-00EAAE0BB377}" dt="2023-03-14T13:47:06.293" v="32" actId="20577"/>
        <pc:sldMkLst>
          <pc:docMk/>
          <pc:sldMk cId="3631104263" sldId="321"/>
        </pc:sldMkLst>
      </pc:sldChg>
      <pc:sldChg chg="modSp mod">
        <pc:chgData name="Farah Farzana" userId="b462f81d-449b-440f-b640-45672f864d0d" providerId="ADAL" clId="{C5A56AB5-FD93-4587-81E1-00EAAE0BB377}" dt="2023-03-09T13:19:38.367" v="5" actId="313"/>
        <pc:sldMkLst>
          <pc:docMk/>
          <pc:sldMk cId="572128089" sldId="354"/>
        </pc:sldMkLst>
        <pc:spChg chg="mod">
          <ac:chgData name="Farah Farzana" userId="b462f81d-449b-440f-b640-45672f864d0d" providerId="ADAL" clId="{C5A56AB5-FD93-4587-81E1-00EAAE0BB377}" dt="2023-03-09T13:19:38.367" v="5" actId="313"/>
          <ac:spMkLst>
            <pc:docMk/>
            <pc:sldMk cId="572128089" sldId="354"/>
            <ac:spMk id="3" creationId="{45D19BAF-A476-FD70-BFF2-9B1C09EB75C5}"/>
          </ac:spMkLst>
        </pc:spChg>
      </pc:sldChg>
      <pc:sldChg chg="modSp">
        <pc:chgData name="Farah Farzana" userId="b462f81d-449b-440f-b640-45672f864d0d" providerId="ADAL" clId="{C5A56AB5-FD93-4587-81E1-00EAAE0BB377}" dt="2023-03-09T13:40:01.674" v="23" actId="20577"/>
        <pc:sldMkLst>
          <pc:docMk/>
          <pc:sldMk cId="540300679" sldId="394"/>
        </pc:sldMkLst>
        <pc:graphicFrameChg chg="mod">
          <ac:chgData name="Farah Farzana" userId="b462f81d-449b-440f-b640-45672f864d0d" providerId="ADAL" clId="{C5A56AB5-FD93-4587-81E1-00EAAE0BB377}" dt="2023-03-09T13:40:01.674" v="23" actId="20577"/>
          <ac:graphicFrameMkLst>
            <pc:docMk/>
            <pc:sldMk cId="540300679" sldId="394"/>
            <ac:graphicFrameMk id="10" creationId="{B0083E5D-4F36-E2C0-EB6A-F0632CED23C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934167-D1BE-4B8E-8D81-FF5210FDC742}"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GB"/>
        </a:p>
      </dgm:t>
    </dgm:pt>
    <dgm:pt modelId="{A4F74EA0-254A-45AD-BF1C-980ED1FA7104}">
      <dgm:prSet phldrT="[Text]"/>
      <dgm:spPr/>
      <dgm:t>
        <a:bodyPr/>
        <a:lstStyle/>
        <a:p>
          <a:r>
            <a:rPr lang="en-US" dirty="0"/>
            <a:t>Video</a:t>
          </a:r>
          <a:endParaRPr lang="en-GB" dirty="0"/>
        </a:p>
      </dgm:t>
    </dgm:pt>
    <dgm:pt modelId="{5FBAA8BF-2FBA-4985-BFCE-9338DA38E35A}" type="parTrans" cxnId="{29A5BE81-AE34-44C1-9F7E-1DAD999405F8}">
      <dgm:prSet/>
      <dgm:spPr/>
      <dgm:t>
        <a:bodyPr/>
        <a:lstStyle/>
        <a:p>
          <a:endParaRPr lang="en-GB"/>
        </a:p>
      </dgm:t>
    </dgm:pt>
    <dgm:pt modelId="{5F2FB19B-26F4-419B-AE72-EB13397107D9}" type="sibTrans" cxnId="{29A5BE81-AE34-44C1-9F7E-1DAD999405F8}">
      <dgm:prSet/>
      <dgm:spPr/>
      <dgm:t>
        <a:bodyPr/>
        <a:lstStyle/>
        <a:p>
          <a:endParaRPr lang="en-GB"/>
        </a:p>
      </dgm:t>
    </dgm:pt>
    <dgm:pt modelId="{1FF200B4-04A4-4647-BB2C-2D2E0E95E1D4}">
      <dgm:prSet phldrT="[Text]"/>
      <dgm:spPr/>
      <dgm:t>
        <a:bodyPr/>
        <a:lstStyle/>
        <a:p>
          <a:r>
            <a:rPr lang="en-US" dirty="0"/>
            <a:t>Email</a:t>
          </a:r>
          <a:endParaRPr lang="en-GB" dirty="0"/>
        </a:p>
      </dgm:t>
    </dgm:pt>
    <dgm:pt modelId="{05B29805-EE10-42A5-84BD-FAB67F5E48CF}" type="parTrans" cxnId="{E3864B4B-8A26-486F-9C9B-C5E15B855AD9}">
      <dgm:prSet/>
      <dgm:spPr/>
      <dgm:t>
        <a:bodyPr/>
        <a:lstStyle/>
        <a:p>
          <a:endParaRPr lang="en-GB"/>
        </a:p>
      </dgm:t>
    </dgm:pt>
    <dgm:pt modelId="{17840C67-F23E-4BD7-BBE4-36EA5D381F12}" type="sibTrans" cxnId="{E3864B4B-8A26-486F-9C9B-C5E15B855AD9}">
      <dgm:prSet/>
      <dgm:spPr/>
      <dgm:t>
        <a:bodyPr/>
        <a:lstStyle/>
        <a:p>
          <a:endParaRPr lang="en-GB"/>
        </a:p>
      </dgm:t>
    </dgm:pt>
    <dgm:pt modelId="{2B4560B3-E397-48A1-97E9-FB383D58EC2C}">
      <dgm:prSet phldrT="[Text]"/>
      <dgm:spPr/>
      <dgm:t>
        <a:bodyPr/>
        <a:lstStyle/>
        <a:p>
          <a:r>
            <a:rPr lang="en-US" dirty="0"/>
            <a:t>Blog</a:t>
          </a:r>
          <a:endParaRPr lang="en-GB" dirty="0"/>
        </a:p>
      </dgm:t>
    </dgm:pt>
    <dgm:pt modelId="{8A11537F-BAAB-486B-BFBF-6523BF57FDBF}" type="parTrans" cxnId="{49DD5D00-98C0-458B-8B39-1AE686196337}">
      <dgm:prSet/>
      <dgm:spPr/>
      <dgm:t>
        <a:bodyPr/>
        <a:lstStyle/>
        <a:p>
          <a:endParaRPr lang="en-GB"/>
        </a:p>
      </dgm:t>
    </dgm:pt>
    <dgm:pt modelId="{C567C814-02B7-4F1B-B88F-C0DA7F2F738A}" type="sibTrans" cxnId="{49DD5D00-98C0-458B-8B39-1AE686196337}">
      <dgm:prSet/>
      <dgm:spPr/>
      <dgm:t>
        <a:bodyPr/>
        <a:lstStyle/>
        <a:p>
          <a:endParaRPr lang="en-GB"/>
        </a:p>
      </dgm:t>
    </dgm:pt>
    <dgm:pt modelId="{4F4462C1-540D-40B9-A4AC-1A80A3A6ABD1}">
      <dgm:prSet/>
      <dgm:spPr/>
      <dgm:t>
        <a:bodyPr/>
        <a:lstStyle/>
        <a:p>
          <a:r>
            <a:rPr lang="en-US" dirty="0"/>
            <a:t>Consistent marketing</a:t>
          </a:r>
          <a:endParaRPr lang="en-GB" dirty="0"/>
        </a:p>
      </dgm:t>
    </dgm:pt>
    <dgm:pt modelId="{21FD2B17-39DC-4B0A-A7B5-B47BF30DC7DB}" type="parTrans" cxnId="{A720ECF6-0D9D-462F-A340-0E6CDEE3BEAC}">
      <dgm:prSet/>
      <dgm:spPr/>
      <dgm:t>
        <a:bodyPr/>
        <a:lstStyle/>
        <a:p>
          <a:endParaRPr lang="en-GB"/>
        </a:p>
      </dgm:t>
    </dgm:pt>
    <dgm:pt modelId="{8B99C07F-B6ED-44FF-8496-F0B284BD2E09}" type="sibTrans" cxnId="{A720ECF6-0D9D-462F-A340-0E6CDEE3BEAC}">
      <dgm:prSet/>
      <dgm:spPr/>
      <dgm:t>
        <a:bodyPr/>
        <a:lstStyle/>
        <a:p>
          <a:endParaRPr lang="en-GB"/>
        </a:p>
      </dgm:t>
    </dgm:pt>
    <dgm:pt modelId="{CA119778-E3BB-409A-8966-7819291FC531}">
      <dgm:prSet/>
      <dgm:spPr/>
      <dgm:t>
        <a:bodyPr/>
        <a:lstStyle/>
        <a:p>
          <a:r>
            <a:rPr lang="en-US" dirty="0"/>
            <a:t>Social media</a:t>
          </a:r>
          <a:endParaRPr lang="en-GB" dirty="0"/>
        </a:p>
      </dgm:t>
    </dgm:pt>
    <dgm:pt modelId="{A2543B5C-FE25-49CA-A9FD-02FF303163FC}" type="parTrans" cxnId="{FC03C2F9-1F17-4037-96D6-1AFFFA3868AD}">
      <dgm:prSet/>
      <dgm:spPr/>
      <dgm:t>
        <a:bodyPr/>
        <a:lstStyle/>
        <a:p>
          <a:endParaRPr lang="en-GB"/>
        </a:p>
      </dgm:t>
    </dgm:pt>
    <dgm:pt modelId="{3CAD680D-85DC-440C-8098-82588CD8FA7D}" type="sibTrans" cxnId="{FC03C2F9-1F17-4037-96D6-1AFFFA3868AD}">
      <dgm:prSet/>
      <dgm:spPr/>
      <dgm:t>
        <a:bodyPr/>
        <a:lstStyle/>
        <a:p>
          <a:endParaRPr lang="en-GB"/>
        </a:p>
      </dgm:t>
    </dgm:pt>
    <dgm:pt modelId="{8CF6E34F-DF14-4425-A088-9C169EDDCE5A}">
      <dgm:prSet/>
      <dgm:spPr/>
      <dgm:t>
        <a:bodyPr/>
        <a:lstStyle/>
        <a:p>
          <a:r>
            <a:rPr lang="en-US" dirty="0"/>
            <a:t>In person</a:t>
          </a:r>
          <a:endParaRPr lang="en-GB" dirty="0"/>
        </a:p>
      </dgm:t>
    </dgm:pt>
    <dgm:pt modelId="{80B9F3B6-60BD-427F-B886-1F3B379718F0}" type="parTrans" cxnId="{BB53ED73-4DBF-42A3-8569-1D64A81EFC01}">
      <dgm:prSet/>
      <dgm:spPr/>
      <dgm:t>
        <a:bodyPr/>
        <a:lstStyle/>
        <a:p>
          <a:endParaRPr lang="en-GB"/>
        </a:p>
      </dgm:t>
    </dgm:pt>
    <dgm:pt modelId="{6CEA03DE-607F-419F-B235-28A369DF2EFA}" type="sibTrans" cxnId="{BB53ED73-4DBF-42A3-8569-1D64A81EFC01}">
      <dgm:prSet/>
      <dgm:spPr/>
      <dgm:t>
        <a:bodyPr/>
        <a:lstStyle/>
        <a:p>
          <a:endParaRPr lang="en-GB"/>
        </a:p>
      </dgm:t>
    </dgm:pt>
    <dgm:pt modelId="{C402F43D-EA1C-4E5C-AF72-294B1C2F48AB}" type="pres">
      <dgm:prSet presAssocID="{9E934167-D1BE-4B8E-8D81-FF5210FDC742}" presName="diagram" presStyleCnt="0">
        <dgm:presLayoutVars>
          <dgm:dir/>
          <dgm:resizeHandles val="exact"/>
        </dgm:presLayoutVars>
      </dgm:prSet>
      <dgm:spPr/>
    </dgm:pt>
    <dgm:pt modelId="{7C31C320-8701-4EA7-B58E-360AEFF2729B}" type="pres">
      <dgm:prSet presAssocID="{A4F74EA0-254A-45AD-BF1C-980ED1FA7104}" presName="node" presStyleLbl="node1" presStyleIdx="0" presStyleCnt="6">
        <dgm:presLayoutVars>
          <dgm:bulletEnabled val="1"/>
        </dgm:presLayoutVars>
      </dgm:prSet>
      <dgm:spPr/>
    </dgm:pt>
    <dgm:pt modelId="{6EA6BF81-D58E-4D5D-9FA2-BC08BDEE2364}" type="pres">
      <dgm:prSet presAssocID="{5F2FB19B-26F4-419B-AE72-EB13397107D9}" presName="sibTrans" presStyleCnt="0"/>
      <dgm:spPr/>
    </dgm:pt>
    <dgm:pt modelId="{73D37FE3-B3A1-4673-9875-093D501E27FC}" type="pres">
      <dgm:prSet presAssocID="{1FF200B4-04A4-4647-BB2C-2D2E0E95E1D4}" presName="node" presStyleLbl="node1" presStyleIdx="1" presStyleCnt="6">
        <dgm:presLayoutVars>
          <dgm:bulletEnabled val="1"/>
        </dgm:presLayoutVars>
      </dgm:prSet>
      <dgm:spPr/>
    </dgm:pt>
    <dgm:pt modelId="{9B370139-EDB6-4AA6-A32D-AC43E302F550}" type="pres">
      <dgm:prSet presAssocID="{17840C67-F23E-4BD7-BBE4-36EA5D381F12}" presName="sibTrans" presStyleCnt="0"/>
      <dgm:spPr/>
    </dgm:pt>
    <dgm:pt modelId="{BFAA2A93-1AA3-45D0-A523-BF0D0746E52B}" type="pres">
      <dgm:prSet presAssocID="{2B4560B3-E397-48A1-97E9-FB383D58EC2C}" presName="node" presStyleLbl="node1" presStyleIdx="2" presStyleCnt="6">
        <dgm:presLayoutVars>
          <dgm:bulletEnabled val="1"/>
        </dgm:presLayoutVars>
      </dgm:prSet>
      <dgm:spPr/>
    </dgm:pt>
    <dgm:pt modelId="{92F57914-6E32-4134-A893-AE7C9FBC7922}" type="pres">
      <dgm:prSet presAssocID="{C567C814-02B7-4F1B-B88F-C0DA7F2F738A}" presName="sibTrans" presStyleCnt="0"/>
      <dgm:spPr/>
    </dgm:pt>
    <dgm:pt modelId="{C3F73123-0FEC-48AA-9D0F-149799796BDC}" type="pres">
      <dgm:prSet presAssocID="{4F4462C1-540D-40B9-A4AC-1A80A3A6ABD1}" presName="node" presStyleLbl="node1" presStyleIdx="3" presStyleCnt="6">
        <dgm:presLayoutVars>
          <dgm:bulletEnabled val="1"/>
        </dgm:presLayoutVars>
      </dgm:prSet>
      <dgm:spPr/>
    </dgm:pt>
    <dgm:pt modelId="{BA9DA714-5C7F-43C7-B516-6FBE8E9830B8}" type="pres">
      <dgm:prSet presAssocID="{8B99C07F-B6ED-44FF-8496-F0B284BD2E09}" presName="sibTrans" presStyleCnt="0"/>
      <dgm:spPr/>
    </dgm:pt>
    <dgm:pt modelId="{D1CF022A-C38D-43E4-989B-F98FBC6E2354}" type="pres">
      <dgm:prSet presAssocID="{CA119778-E3BB-409A-8966-7819291FC531}" presName="node" presStyleLbl="node1" presStyleIdx="4" presStyleCnt="6">
        <dgm:presLayoutVars>
          <dgm:bulletEnabled val="1"/>
        </dgm:presLayoutVars>
      </dgm:prSet>
      <dgm:spPr/>
    </dgm:pt>
    <dgm:pt modelId="{95CB7365-FB16-46E4-83C7-0C6ABC4883BC}" type="pres">
      <dgm:prSet presAssocID="{3CAD680D-85DC-440C-8098-82588CD8FA7D}" presName="sibTrans" presStyleCnt="0"/>
      <dgm:spPr/>
    </dgm:pt>
    <dgm:pt modelId="{C5CCE774-1D84-450A-BE56-9997CD6A70DF}" type="pres">
      <dgm:prSet presAssocID="{8CF6E34F-DF14-4425-A088-9C169EDDCE5A}" presName="node" presStyleLbl="node1" presStyleIdx="5" presStyleCnt="6">
        <dgm:presLayoutVars>
          <dgm:bulletEnabled val="1"/>
        </dgm:presLayoutVars>
      </dgm:prSet>
      <dgm:spPr/>
    </dgm:pt>
  </dgm:ptLst>
  <dgm:cxnLst>
    <dgm:cxn modelId="{49DD5D00-98C0-458B-8B39-1AE686196337}" srcId="{9E934167-D1BE-4B8E-8D81-FF5210FDC742}" destId="{2B4560B3-E397-48A1-97E9-FB383D58EC2C}" srcOrd="2" destOrd="0" parTransId="{8A11537F-BAAB-486B-BFBF-6523BF57FDBF}" sibTransId="{C567C814-02B7-4F1B-B88F-C0DA7F2F738A}"/>
    <dgm:cxn modelId="{3195B623-0B92-4B3A-9B52-003BF21041EC}" type="presOf" srcId="{9E934167-D1BE-4B8E-8D81-FF5210FDC742}" destId="{C402F43D-EA1C-4E5C-AF72-294B1C2F48AB}" srcOrd="0" destOrd="0" presId="urn:microsoft.com/office/officeart/2005/8/layout/default"/>
    <dgm:cxn modelId="{E3864B4B-8A26-486F-9C9B-C5E15B855AD9}" srcId="{9E934167-D1BE-4B8E-8D81-FF5210FDC742}" destId="{1FF200B4-04A4-4647-BB2C-2D2E0E95E1D4}" srcOrd="1" destOrd="0" parTransId="{05B29805-EE10-42A5-84BD-FAB67F5E48CF}" sibTransId="{17840C67-F23E-4BD7-BBE4-36EA5D381F12}"/>
    <dgm:cxn modelId="{BB53ED73-4DBF-42A3-8569-1D64A81EFC01}" srcId="{9E934167-D1BE-4B8E-8D81-FF5210FDC742}" destId="{8CF6E34F-DF14-4425-A088-9C169EDDCE5A}" srcOrd="5" destOrd="0" parTransId="{80B9F3B6-60BD-427F-B886-1F3B379718F0}" sibTransId="{6CEA03DE-607F-419F-B235-28A369DF2EFA}"/>
    <dgm:cxn modelId="{90B53D78-C36A-4EB7-BA7C-E8B5A5D5B6A0}" type="presOf" srcId="{A4F74EA0-254A-45AD-BF1C-980ED1FA7104}" destId="{7C31C320-8701-4EA7-B58E-360AEFF2729B}" srcOrd="0" destOrd="0" presId="urn:microsoft.com/office/officeart/2005/8/layout/default"/>
    <dgm:cxn modelId="{5937B05A-DF06-4DD9-941F-8D009C32FCAD}" type="presOf" srcId="{4F4462C1-540D-40B9-A4AC-1A80A3A6ABD1}" destId="{C3F73123-0FEC-48AA-9D0F-149799796BDC}" srcOrd="0" destOrd="0" presId="urn:microsoft.com/office/officeart/2005/8/layout/default"/>
    <dgm:cxn modelId="{29A5BE81-AE34-44C1-9F7E-1DAD999405F8}" srcId="{9E934167-D1BE-4B8E-8D81-FF5210FDC742}" destId="{A4F74EA0-254A-45AD-BF1C-980ED1FA7104}" srcOrd="0" destOrd="0" parTransId="{5FBAA8BF-2FBA-4985-BFCE-9338DA38E35A}" sibTransId="{5F2FB19B-26F4-419B-AE72-EB13397107D9}"/>
    <dgm:cxn modelId="{61B4B093-1DB5-4EC3-8B9A-B3F03888A02D}" type="presOf" srcId="{1FF200B4-04A4-4647-BB2C-2D2E0E95E1D4}" destId="{73D37FE3-B3A1-4673-9875-093D501E27FC}" srcOrd="0" destOrd="0" presId="urn:microsoft.com/office/officeart/2005/8/layout/default"/>
    <dgm:cxn modelId="{94000FA0-DFE5-4AF5-BCEC-4510E9A4F4C9}" type="presOf" srcId="{CA119778-E3BB-409A-8966-7819291FC531}" destId="{D1CF022A-C38D-43E4-989B-F98FBC6E2354}" srcOrd="0" destOrd="0" presId="urn:microsoft.com/office/officeart/2005/8/layout/default"/>
    <dgm:cxn modelId="{A5EFC1A5-AF61-44A0-B36C-1B740424A68B}" type="presOf" srcId="{2B4560B3-E397-48A1-97E9-FB383D58EC2C}" destId="{BFAA2A93-1AA3-45D0-A523-BF0D0746E52B}" srcOrd="0" destOrd="0" presId="urn:microsoft.com/office/officeart/2005/8/layout/default"/>
    <dgm:cxn modelId="{E87C5CEE-AF33-4770-A359-7FA9A24EA6A0}" type="presOf" srcId="{8CF6E34F-DF14-4425-A088-9C169EDDCE5A}" destId="{C5CCE774-1D84-450A-BE56-9997CD6A70DF}" srcOrd="0" destOrd="0" presId="urn:microsoft.com/office/officeart/2005/8/layout/default"/>
    <dgm:cxn modelId="{A720ECF6-0D9D-462F-A340-0E6CDEE3BEAC}" srcId="{9E934167-D1BE-4B8E-8D81-FF5210FDC742}" destId="{4F4462C1-540D-40B9-A4AC-1A80A3A6ABD1}" srcOrd="3" destOrd="0" parTransId="{21FD2B17-39DC-4B0A-A7B5-B47BF30DC7DB}" sibTransId="{8B99C07F-B6ED-44FF-8496-F0B284BD2E09}"/>
    <dgm:cxn modelId="{FC03C2F9-1F17-4037-96D6-1AFFFA3868AD}" srcId="{9E934167-D1BE-4B8E-8D81-FF5210FDC742}" destId="{CA119778-E3BB-409A-8966-7819291FC531}" srcOrd="4" destOrd="0" parTransId="{A2543B5C-FE25-49CA-A9FD-02FF303163FC}" sibTransId="{3CAD680D-85DC-440C-8098-82588CD8FA7D}"/>
    <dgm:cxn modelId="{BBAE8D96-DBA7-4296-B92C-5BCCFDE43282}" type="presParOf" srcId="{C402F43D-EA1C-4E5C-AF72-294B1C2F48AB}" destId="{7C31C320-8701-4EA7-B58E-360AEFF2729B}" srcOrd="0" destOrd="0" presId="urn:microsoft.com/office/officeart/2005/8/layout/default"/>
    <dgm:cxn modelId="{1E08BB05-42A5-41D3-8B91-C18F14B1358D}" type="presParOf" srcId="{C402F43D-EA1C-4E5C-AF72-294B1C2F48AB}" destId="{6EA6BF81-D58E-4D5D-9FA2-BC08BDEE2364}" srcOrd="1" destOrd="0" presId="urn:microsoft.com/office/officeart/2005/8/layout/default"/>
    <dgm:cxn modelId="{7A2D5743-238A-4493-BA79-CCF904BC11CF}" type="presParOf" srcId="{C402F43D-EA1C-4E5C-AF72-294B1C2F48AB}" destId="{73D37FE3-B3A1-4673-9875-093D501E27FC}" srcOrd="2" destOrd="0" presId="urn:microsoft.com/office/officeart/2005/8/layout/default"/>
    <dgm:cxn modelId="{6C584C1C-901F-4061-86F2-4B7961C0BF21}" type="presParOf" srcId="{C402F43D-EA1C-4E5C-AF72-294B1C2F48AB}" destId="{9B370139-EDB6-4AA6-A32D-AC43E302F550}" srcOrd="3" destOrd="0" presId="urn:microsoft.com/office/officeart/2005/8/layout/default"/>
    <dgm:cxn modelId="{337A7152-5625-482D-ACEA-83E51DF47097}" type="presParOf" srcId="{C402F43D-EA1C-4E5C-AF72-294B1C2F48AB}" destId="{BFAA2A93-1AA3-45D0-A523-BF0D0746E52B}" srcOrd="4" destOrd="0" presId="urn:microsoft.com/office/officeart/2005/8/layout/default"/>
    <dgm:cxn modelId="{8AFB7DEF-76A9-46B0-8656-F01DA652A29A}" type="presParOf" srcId="{C402F43D-EA1C-4E5C-AF72-294B1C2F48AB}" destId="{92F57914-6E32-4134-A893-AE7C9FBC7922}" srcOrd="5" destOrd="0" presId="urn:microsoft.com/office/officeart/2005/8/layout/default"/>
    <dgm:cxn modelId="{9CD3AC5D-20BB-4716-9B4F-3F42BAAA4523}" type="presParOf" srcId="{C402F43D-EA1C-4E5C-AF72-294B1C2F48AB}" destId="{C3F73123-0FEC-48AA-9D0F-149799796BDC}" srcOrd="6" destOrd="0" presId="urn:microsoft.com/office/officeart/2005/8/layout/default"/>
    <dgm:cxn modelId="{7A992064-06D4-4430-96A0-0ABE6BADA7E2}" type="presParOf" srcId="{C402F43D-EA1C-4E5C-AF72-294B1C2F48AB}" destId="{BA9DA714-5C7F-43C7-B516-6FBE8E9830B8}" srcOrd="7" destOrd="0" presId="urn:microsoft.com/office/officeart/2005/8/layout/default"/>
    <dgm:cxn modelId="{858FDBCD-6837-4B1B-8BBF-F1DD860DE986}" type="presParOf" srcId="{C402F43D-EA1C-4E5C-AF72-294B1C2F48AB}" destId="{D1CF022A-C38D-43E4-989B-F98FBC6E2354}" srcOrd="8" destOrd="0" presId="urn:microsoft.com/office/officeart/2005/8/layout/default"/>
    <dgm:cxn modelId="{2023DFCF-CA9A-48E1-B996-2ED4537AF50F}" type="presParOf" srcId="{C402F43D-EA1C-4E5C-AF72-294B1C2F48AB}" destId="{95CB7365-FB16-46E4-83C7-0C6ABC4883BC}" srcOrd="9" destOrd="0" presId="urn:microsoft.com/office/officeart/2005/8/layout/default"/>
    <dgm:cxn modelId="{4AACE002-423C-4E20-8945-F757A5A427D6}" type="presParOf" srcId="{C402F43D-EA1C-4E5C-AF72-294B1C2F48AB}" destId="{C5CCE774-1D84-450A-BE56-9997CD6A70D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1C320-8701-4EA7-B58E-360AEFF2729B}">
      <dsp:nvSpPr>
        <dsp:cNvPr id="0" name=""/>
        <dsp:cNvSpPr/>
      </dsp:nvSpPr>
      <dsp:spPr>
        <a:xfrm>
          <a:off x="447" y="529749"/>
          <a:ext cx="1745920" cy="104755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Video</a:t>
          </a:r>
          <a:endParaRPr lang="en-GB" sz="2700" kern="1200" dirty="0"/>
        </a:p>
      </dsp:txBody>
      <dsp:txXfrm>
        <a:off x="447" y="529749"/>
        <a:ext cx="1745920" cy="1047552"/>
      </dsp:txXfrm>
    </dsp:sp>
    <dsp:sp modelId="{73D37FE3-B3A1-4673-9875-093D501E27FC}">
      <dsp:nvSpPr>
        <dsp:cNvPr id="0" name=""/>
        <dsp:cNvSpPr/>
      </dsp:nvSpPr>
      <dsp:spPr>
        <a:xfrm>
          <a:off x="1920960" y="529749"/>
          <a:ext cx="1745920" cy="1047552"/>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Email</a:t>
          </a:r>
          <a:endParaRPr lang="en-GB" sz="2700" kern="1200" dirty="0"/>
        </a:p>
      </dsp:txBody>
      <dsp:txXfrm>
        <a:off x="1920960" y="529749"/>
        <a:ext cx="1745920" cy="1047552"/>
      </dsp:txXfrm>
    </dsp:sp>
    <dsp:sp modelId="{BFAA2A93-1AA3-45D0-A523-BF0D0746E52B}">
      <dsp:nvSpPr>
        <dsp:cNvPr id="0" name=""/>
        <dsp:cNvSpPr/>
      </dsp:nvSpPr>
      <dsp:spPr>
        <a:xfrm>
          <a:off x="447" y="1751893"/>
          <a:ext cx="1745920" cy="1047552"/>
        </a:xfrm>
        <a:prstGeom prst="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Blog</a:t>
          </a:r>
          <a:endParaRPr lang="en-GB" sz="2700" kern="1200" dirty="0"/>
        </a:p>
      </dsp:txBody>
      <dsp:txXfrm>
        <a:off x="447" y="1751893"/>
        <a:ext cx="1745920" cy="1047552"/>
      </dsp:txXfrm>
    </dsp:sp>
    <dsp:sp modelId="{C3F73123-0FEC-48AA-9D0F-149799796BDC}">
      <dsp:nvSpPr>
        <dsp:cNvPr id="0" name=""/>
        <dsp:cNvSpPr/>
      </dsp:nvSpPr>
      <dsp:spPr>
        <a:xfrm>
          <a:off x="1920960" y="1751893"/>
          <a:ext cx="1745920" cy="1047552"/>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Consistent marketing</a:t>
          </a:r>
          <a:endParaRPr lang="en-GB" sz="2700" kern="1200" dirty="0"/>
        </a:p>
      </dsp:txBody>
      <dsp:txXfrm>
        <a:off x="1920960" y="1751893"/>
        <a:ext cx="1745920" cy="1047552"/>
      </dsp:txXfrm>
    </dsp:sp>
    <dsp:sp modelId="{D1CF022A-C38D-43E4-989B-F98FBC6E2354}">
      <dsp:nvSpPr>
        <dsp:cNvPr id="0" name=""/>
        <dsp:cNvSpPr/>
      </dsp:nvSpPr>
      <dsp:spPr>
        <a:xfrm>
          <a:off x="447" y="2974037"/>
          <a:ext cx="1745920" cy="1047552"/>
        </a:xfrm>
        <a:prstGeom prst="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Social media</a:t>
          </a:r>
          <a:endParaRPr lang="en-GB" sz="2700" kern="1200" dirty="0"/>
        </a:p>
      </dsp:txBody>
      <dsp:txXfrm>
        <a:off x="447" y="2974037"/>
        <a:ext cx="1745920" cy="1047552"/>
      </dsp:txXfrm>
    </dsp:sp>
    <dsp:sp modelId="{C5CCE774-1D84-450A-BE56-9997CD6A70DF}">
      <dsp:nvSpPr>
        <dsp:cNvPr id="0" name=""/>
        <dsp:cNvSpPr/>
      </dsp:nvSpPr>
      <dsp:spPr>
        <a:xfrm>
          <a:off x="1920960" y="2974037"/>
          <a:ext cx="1745920" cy="1047552"/>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 person</a:t>
          </a:r>
          <a:endParaRPr lang="en-GB" sz="2700" kern="1200" dirty="0"/>
        </a:p>
      </dsp:txBody>
      <dsp:txXfrm>
        <a:off x="1920960" y="2974037"/>
        <a:ext cx="1745920" cy="10475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4512C2-2967-9E71-67E9-F8DB3F59589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A208084-E223-CB4A-FE5D-0BE7BE7CAEF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45F68D7-11E9-460F-A147-0640973A5725}" type="datetimeFigureOut">
              <a:rPr lang="en-GB" smtClean="0"/>
              <a:t>21/02/2024</a:t>
            </a:fld>
            <a:endParaRPr lang="en-GB"/>
          </a:p>
        </p:txBody>
      </p:sp>
      <p:sp>
        <p:nvSpPr>
          <p:cNvPr id="4" name="Footer Placeholder 3">
            <a:extLst>
              <a:ext uri="{FF2B5EF4-FFF2-40B4-BE49-F238E27FC236}">
                <a16:creationId xmlns:a16="http://schemas.microsoft.com/office/drawing/2014/main" id="{085758E3-7C3F-71BC-827B-76D6D54B16C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BC6CA83-1781-0755-158E-DC9FE59929CC}"/>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46949D-BA6D-4057-9C83-BBA34E331221}" type="slidenum">
              <a:rPr lang="en-GB" smtClean="0"/>
              <a:t>‹#›</a:t>
            </a:fld>
            <a:endParaRPr lang="en-GB"/>
          </a:p>
        </p:txBody>
      </p:sp>
    </p:spTree>
    <p:extLst>
      <p:ext uri="{BB962C8B-B14F-4D97-AF65-F5344CB8AC3E}">
        <p14:creationId xmlns:p14="http://schemas.microsoft.com/office/powerpoint/2010/main" val="267428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CCBCD20-B8B8-49AB-AA4C-BF2BA087E43A}" type="datetimeFigureOut">
              <a:rPr lang="en-GB" smtClean="0"/>
              <a:t>21/02/2024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FCAC43-28A4-490E-AB0C-ED3ACDC72645}" type="slidenum">
              <a:rPr lang="en-GB" smtClean="0"/>
              <a:t>‹#›</a:t>
            </a:fld>
            <a:endParaRPr lang="en-GB"/>
          </a:p>
        </p:txBody>
      </p:sp>
    </p:spTree>
    <p:extLst>
      <p:ext uri="{BB962C8B-B14F-4D97-AF65-F5344CB8AC3E}">
        <p14:creationId xmlns:p14="http://schemas.microsoft.com/office/powerpoint/2010/main" val="428061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18FCAC43-28A4-490E-AB0C-ED3ACDC72645}" type="slidenum">
              <a:rPr lang="en-GB" smtClean="0"/>
              <a:t>1</a:t>
            </a:fld>
            <a:endParaRPr lang="en-GB"/>
          </a:p>
        </p:txBody>
      </p:sp>
    </p:spTree>
    <p:extLst>
      <p:ext uri="{BB962C8B-B14F-4D97-AF65-F5344CB8AC3E}">
        <p14:creationId xmlns:p14="http://schemas.microsoft.com/office/powerpoint/2010/main" val="170424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At CEMVO Scotland, we support our national human rights institution and the United Nations endorsed, PANEL principles.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P-Participation, A-Accountability, N-Non-discrimination and equality, E-Empowerment, L-legality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Participation is based on the principle of nothing for us without us.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Participation must be free, accessible and meaningful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Accountability-  having law as our safety net but also having route to redress/remedy available in the first instance.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Who is responsible for collecting, storing and disaggregating data?</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Is there a complaints / grievance procedure?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 All forms of discrimination must be prohibited, prevented and eliminated. It requires prioritization of those most vulnerable or who face the biggest barriers in realising their rights.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Ensure that the collection/storing and disaggregation of data does not unfairly impact protected characteristic or marginalised groups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 people should be able to name and claim their rights, be empowered and encouraged to participate in development of policy and practice which affect them.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Empowering people can make them feel valued, involving them in the process, supporting them to participate, being transparent in collection process helps improve trust.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L- legal protection of rights- all must be protected, respected and fulfilled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If we are collecting data what laws are we exercising? Equality Act, Human Rights Act, GDPR. Key human rights that can be potentially impacted by data collection are: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Article 7 right to private and family life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Article 9 right to freedom of thought, conscience and religion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Article 10 right to freedom of expression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2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Article 11 freedom of assembly and association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8DC27D-6229-477B-BA37-C30BD84F3D32}" type="slidenum">
              <a:rPr lang="en-GB" smtClean="0"/>
              <a:t>10</a:t>
            </a:fld>
            <a:endParaRPr lang="en-GB"/>
          </a:p>
        </p:txBody>
      </p:sp>
    </p:spTree>
    <p:extLst>
      <p:ext uri="{BB962C8B-B14F-4D97-AF65-F5344CB8AC3E}">
        <p14:creationId xmlns:p14="http://schemas.microsoft.com/office/powerpoint/2010/main" val="24281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It is also worth remembering that there are several benefits of adopting a HRBA that can help combat some of the challenges that are faced:</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R"/>
            </a:pPr>
            <a:r>
              <a:rPr lang="en-GB" sz="18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Use rights language to assure staff and empowers them to know about their rights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pPr>
            <a:r>
              <a:rPr lang="en-GB" sz="18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If these principles are used they should uphold the rights of every individual, be person centred and demonstrate that they aim to ensure good decision making, improvement in institutional culture and relationships, legal compliance and best practice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Remember human rights are the floor not the ceiling of our aspirations, these are basic rights and freedoms.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11</a:t>
            </a:fld>
            <a:endParaRPr lang="en-GB"/>
          </a:p>
        </p:txBody>
      </p:sp>
    </p:spTree>
    <p:extLst>
      <p:ext uri="{BB962C8B-B14F-4D97-AF65-F5344CB8AC3E}">
        <p14:creationId xmlns:p14="http://schemas.microsoft.com/office/powerpoint/2010/main" val="895728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5D6C-C3FE-E4CA-D072-68C6F44CB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0CD30-A6AC-960F-721F-6A73C41EEA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D4E301-8DF4-C721-7379-6252FCA27F9C}"/>
              </a:ext>
            </a:extLst>
          </p:cNvPr>
          <p:cNvSpPr>
            <a:spLocks noGrp="1"/>
          </p:cNvSpPr>
          <p:nvPr>
            <p:ph type="body" idx="1"/>
          </p:nvPr>
        </p:nvSpPr>
        <p:spPr/>
        <p:txBody>
          <a:bodyPr/>
          <a:lstStyle/>
          <a:p>
            <a:pPr>
              <a:lnSpc>
                <a:spcPct val="107000"/>
              </a:lnSpc>
              <a:spcAft>
                <a:spcPts val="800"/>
              </a:spcAft>
            </a:pPr>
            <a:r>
              <a:rPr lang="en-US"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Usually from senior leaders / CEO</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senior leadership buy in is important, and gives the process more ownership, accountability. Managers should also be prepared to answer questions around diversity data collection.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Build trust</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a chance to relay the importance of data collection and make it more personable to workforce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Increase disclosure rates</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if trust is built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Consider timing</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y</a:t>
            </a:r>
            <a:r>
              <a:rPr lang="en-GB" sz="18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ou</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should also think about when the actual data collection will take place. For example, is this during the on-boarding process, an annual event or do you have a staff development day coming up where it is convenient to capture data? Calendar events like Black History Month or LGBTQ+ Pride may also be opportunities to update staff diversity data.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Varity of methods</a:t>
            </a:r>
            <a:r>
              <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a:t>
            </a:r>
            <a:r>
              <a:rPr lang="en-GB"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video, email, blog, consistent marketing, social media, in person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F36EF899-EA28-B5CE-E692-8900B741B021}"/>
              </a:ext>
            </a:extLst>
          </p:cNvPr>
          <p:cNvSpPr>
            <a:spLocks noGrp="1"/>
          </p:cNvSpPr>
          <p:nvPr>
            <p:ph type="sldNum" sz="quarter" idx="5"/>
          </p:nvPr>
        </p:nvSpPr>
        <p:spPr/>
        <p:txBody>
          <a:bodyPr/>
          <a:lstStyle/>
          <a:p>
            <a:fld id="{308DC27D-6229-477B-BA37-C30BD84F3D32}" type="slidenum">
              <a:rPr lang="en-GB" smtClean="0"/>
              <a:t>12</a:t>
            </a:fld>
            <a:endParaRPr lang="en-GB"/>
          </a:p>
        </p:txBody>
      </p:sp>
    </p:spTree>
    <p:extLst>
      <p:ext uri="{BB962C8B-B14F-4D97-AF65-F5344CB8AC3E}">
        <p14:creationId xmlns:p14="http://schemas.microsoft.com/office/powerpoint/2010/main" val="49683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first thing that we can do is use for our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reporting</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Upwards – to senior leaders and managers or board of trustees, chance to endorse any follow-up actions from the data collection exercise </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for example, make reasonable adjustments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Horizontal / downwards – report back to staff with results and what actions have been taken </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build trust, accountability and transparency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Second thing is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analysis</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stage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Identify before the collection has taken place who is going to do the analysis stage – accountability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Use data to compare to</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Previous workforce diversity data;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Your short-, medium- and long-term EDI goals to measure progress;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National demographic statistics from the census;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Regional demographic statistics from the census; and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Other organisations working in the sector</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Lastly, the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action</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stage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Inform EDI strategy</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monitor progress, review whether any actions have been successful and focus efforts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Set targets</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we are currently at x and we want to be at y (not enough, must have the action behind them)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Review policies &amp; procedures</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things about your workforce / staff you did not know, for example if you find that a certain percentage of staff are reporting that they have dyslexia, you may wish to update working practices and invest in a simplified tech solution to aid them.</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Staff training &amp; development</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should we do some anti-racism training? Targeted at HR managers?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Seek external consultancy support</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programmes like REEP / R4HR who can work on internal support / build capacity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Open dialogue with staff</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For example, if staff report that working times do not allow a reasonable amount of flexibility that hinders them from taking part in religious prayer time, you may wish to consult staff on flexible working arrangements.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8DC27D-6229-477B-BA37-C30BD84F3D32}" type="slidenum">
              <a:rPr lang="en-GB" smtClean="0"/>
              <a:t>13</a:t>
            </a:fld>
            <a:endParaRPr lang="en-GB"/>
          </a:p>
        </p:txBody>
      </p:sp>
    </p:spTree>
    <p:extLst>
      <p:ext uri="{BB962C8B-B14F-4D97-AF65-F5344CB8AC3E}">
        <p14:creationId xmlns:p14="http://schemas.microsoft.com/office/powerpoint/2010/main" val="2393491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8DC27D-6229-477B-BA37-C30BD84F3D32}" type="slidenum">
              <a:rPr lang="en-GB" smtClean="0"/>
              <a:t>14</a:t>
            </a:fld>
            <a:endParaRPr lang="en-GB"/>
          </a:p>
        </p:txBody>
      </p:sp>
    </p:spTree>
    <p:extLst>
      <p:ext uri="{BB962C8B-B14F-4D97-AF65-F5344CB8AC3E}">
        <p14:creationId xmlns:p14="http://schemas.microsoft.com/office/powerpoint/2010/main" val="658075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Christopher </a:t>
            </a:r>
            <a:endParaRPr lang="en-GB" dirty="0"/>
          </a:p>
        </p:txBody>
      </p:sp>
      <p:sp>
        <p:nvSpPr>
          <p:cNvPr id="4" name="Slide Number Placeholder 3"/>
          <p:cNvSpPr>
            <a:spLocks noGrp="1"/>
          </p:cNvSpPr>
          <p:nvPr>
            <p:ph type="sldNum" sz="quarter" idx="5"/>
          </p:nvPr>
        </p:nvSpPr>
        <p:spPr/>
        <p:txBody>
          <a:bodyPr/>
          <a:lstStyle/>
          <a:p>
            <a:fld id="{18FCAC43-28A4-490E-AB0C-ED3ACDC72645}" type="slidenum">
              <a:rPr lang="en-GB" smtClean="0"/>
              <a:t>15</a:t>
            </a:fld>
            <a:endParaRPr lang="en-GB"/>
          </a:p>
        </p:txBody>
      </p:sp>
    </p:spTree>
    <p:extLst>
      <p:ext uri="{BB962C8B-B14F-4D97-AF65-F5344CB8AC3E}">
        <p14:creationId xmlns:p14="http://schemas.microsoft.com/office/powerpoint/2010/main" val="2312541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b="1" u="sng"/>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16</a:t>
            </a:fld>
            <a:endParaRPr lang="en-US"/>
          </a:p>
        </p:txBody>
      </p:sp>
    </p:spTree>
    <p:extLst>
      <p:ext uri="{BB962C8B-B14F-4D97-AF65-F5344CB8AC3E}">
        <p14:creationId xmlns:p14="http://schemas.microsoft.com/office/powerpoint/2010/main" val="3054915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18FCAC43-28A4-490E-AB0C-ED3ACDC72645}" type="slidenum">
              <a:rPr lang="en-GB" smtClean="0"/>
              <a:t>17</a:t>
            </a:fld>
            <a:endParaRPr lang="en-GB"/>
          </a:p>
        </p:txBody>
      </p:sp>
    </p:spTree>
    <p:extLst>
      <p:ext uri="{BB962C8B-B14F-4D97-AF65-F5344CB8AC3E}">
        <p14:creationId xmlns:p14="http://schemas.microsoft.com/office/powerpoint/2010/main" val="1469372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https://forms.office.com/Pages/ResponsePage.aspx?id=8qyVw4uDhkivT13ze3OBw79jid0OwJhBkH0XwMH7tQtUNk1OR1pTQTNOUDlQNVFTSUkwNFdDUk03RS4u </a:t>
            </a:r>
          </a:p>
        </p:txBody>
      </p:sp>
      <p:sp>
        <p:nvSpPr>
          <p:cNvPr id="4" name="Slide Number Placeholder 3"/>
          <p:cNvSpPr>
            <a:spLocks noGrp="1"/>
          </p:cNvSpPr>
          <p:nvPr>
            <p:ph type="sldNum" sz="quarter" idx="5"/>
          </p:nvPr>
        </p:nvSpPr>
        <p:spPr/>
        <p:txBody>
          <a:bodyPr/>
          <a:lstStyle/>
          <a:p>
            <a:fld id="{18FCAC43-28A4-490E-AB0C-ED3ACDC72645}" type="slidenum">
              <a:rPr lang="en-GB" smtClean="0"/>
              <a:t>18</a:t>
            </a:fld>
            <a:endParaRPr lang="en-GB"/>
          </a:p>
        </p:txBody>
      </p:sp>
    </p:spTree>
    <p:extLst>
      <p:ext uri="{BB962C8B-B14F-4D97-AF65-F5344CB8AC3E}">
        <p14:creationId xmlns:p14="http://schemas.microsoft.com/office/powerpoint/2010/main" val="326307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18FCAC43-28A4-490E-AB0C-ED3ACDC72645}" type="slidenum">
              <a:rPr lang="en-GB" smtClean="0"/>
              <a:t>2</a:t>
            </a:fld>
            <a:endParaRPr lang="en-GB"/>
          </a:p>
        </p:txBody>
      </p:sp>
    </p:spTree>
    <p:extLst>
      <p:ext uri="{BB962C8B-B14F-4D97-AF65-F5344CB8AC3E}">
        <p14:creationId xmlns:p14="http://schemas.microsoft.com/office/powerpoint/2010/main" val="987088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b="0" u="none" dirty="0"/>
          </a:p>
        </p:txBody>
      </p:sp>
      <p:sp>
        <p:nvSpPr>
          <p:cNvPr id="4" name="Slide Number Placeholder 3"/>
          <p:cNvSpPr>
            <a:spLocks noGrp="1"/>
          </p:cNvSpPr>
          <p:nvPr>
            <p:ph type="sldNum" sz="quarter" idx="5"/>
          </p:nvPr>
        </p:nvSpPr>
        <p:spPr/>
        <p:txBody>
          <a:bodyPr rtlCol="0"/>
          <a:lstStyle/>
          <a:p>
            <a:pPr rtl="0"/>
            <a:fld id="{C2342959-9D20-41A5-AA68-F0F6AD93C715}" type="slidenum">
              <a:rPr lang="en-US" smtClean="0"/>
              <a:t>3</a:t>
            </a:fld>
            <a:endParaRPr lang="en-US"/>
          </a:p>
        </p:txBody>
      </p:sp>
    </p:spTree>
    <p:extLst>
      <p:ext uri="{BB962C8B-B14F-4D97-AF65-F5344CB8AC3E}">
        <p14:creationId xmlns:p14="http://schemas.microsoft.com/office/powerpoint/2010/main" val="3929497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https://cemvoscotland.org.uk/wp-content/uploads/Diversity-Data-Collection-Analysis-Toolkit.pdf </a:t>
            </a:r>
          </a:p>
        </p:txBody>
      </p:sp>
      <p:sp>
        <p:nvSpPr>
          <p:cNvPr id="4" name="Slide Number Placeholder 3"/>
          <p:cNvSpPr>
            <a:spLocks noGrp="1"/>
          </p:cNvSpPr>
          <p:nvPr>
            <p:ph type="sldNum" sz="quarter" idx="5"/>
          </p:nvPr>
        </p:nvSpPr>
        <p:spPr/>
        <p:txBody>
          <a:bodyPr/>
          <a:lstStyle/>
          <a:p>
            <a:fld id="{18FCAC43-28A4-490E-AB0C-ED3ACDC72645}" type="slidenum">
              <a:rPr lang="en-GB" smtClean="0"/>
              <a:t>4</a:t>
            </a:fld>
            <a:endParaRPr lang="en-GB"/>
          </a:p>
        </p:txBody>
      </p:sp>
    </p:spTree>
    <p:extLst>
      <p:ext uri="{BB962C8B-B14F-4D97-AF65-F5344CB8AC3E}">
        <p14:creationId xmlns:p14="http://schemas.microsoft.com/office/powerpoint/2010/main" val="66035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do we know</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Very plainly – it answers the question of what do we know about the people in our organisation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 provides a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detailed snapshot</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whether that be in recruitment, who is applying for jobs, who are we reaching, or of our workforce or volunteers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Evidence base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Data is our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evidence base</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it tells us what we know and also what we don’t know. We might think we know our workforce or volunteer base by just looking at them, but it is a mistake to assume and actually, we might be failing to meet an employees needs by not collecting data, for example they are non-visibly disabled.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Diversity data is also really important across any equality diversity and inclusion actions as it acts as a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benchmark</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Meaningful EDI action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From this benchmark you can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report on progress</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and further inform EDI initiatives or strategies.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 will allow you to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measure whether EDI initiatives have been successful</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or whether more targeted actions are needed to meet your short-, medium- and long-term EDI goals.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example, we want to increase our ethnic minority job applicants by 10%, if we don’t have a baseline level of data in recruitment and we don’t collect sufficient data in the recruitment cycle, how will we know if we have met this?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This data will also form your evidence base if any positive action measures are required.</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Assess impact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Are our policies and procedures equitable and fair and do not disproportionately affect a group from a protected characteristic? For example, a meeting time during a Friday afternoon that disrupts Friday prayers for a Muslim employee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8DC27D-6229-477B-BA37-C30BD84F3D32}" type="slidenum">
              <a:rPr lang="en-GB" smtClean="0"/>
              <a:t>5</a:t>
            </a:fld>
            <a:endParaRPr lang="en-GB"/>
          </a:p>
        </p:txBody>
      </p:sp>
    </p:spTree>
    <p:extLst>
      <p:ext uri="{BB962C8B-B14F-4D97-AF65-F5344CB8AC3E}">
        <p14:creationId xmlns:p14="http://schemas.microsoft.com/office/powerpoint/2010/main" val="313796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When do or when should we collect diversity data?</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Recruitment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Equal ops form when applying</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Should be anonymised to remove bias so you can’t identify but should be able to match back up. For example a number system.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Existing workforce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Either asked for annual or every 6 months or ‘staff can update their employee passport’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Circumstances may change, i.e. disability, caring responsibilities etc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Should be continually monitored for career progression / diversity perspective / equal access to development opportunities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Identifying any internal blockages, for example only white people are being promoted – ask why?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Volunteers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Same for volunteers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External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 necessarily diversity data but data of all our partners, stakeholders, groups we work with. Interesting to see the diversity or not amongst groups. Who are our usual suspects.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Diagram on the right shows what types of questions can be answered using data throughout an employee’s lifecycle. This will not only tell you things about individuals btu of your organisation as a whole. If you identify a blockage you can take focused action from that. For example, you may attract a variety of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ethnic minority applicants</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for a job vacancy but find that none make it past the selection stage. Here you can conduct a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root cause analysis of this, such</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as whether a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skills gap</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exists or whether further </a:t>
            </a: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unconscious bias training</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is required for hiring staff.</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8DC27D-6229-477B-BA37-C30BD84F3D32}" type="slidenum">
              <a:rPr lang="en-GB" smtClean="0"/>
              <a:t>6</a:t>
            </a:fld>
            <a:endParaRPr lang="en-GB"/>
          </a:p>
        </p:txBody>
      </p:sp>
    </p:spTree>
    <p:extLst>
      <p:ext uri="{BB962C8B-B14F-4D97-AF65-F5344CB8AC3E}">
        <p14:creationId xmlns:p14="http://schemas.microsoft.com/office/powerpoint/2010/main" val="268014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Equal ops form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Most common way is an equal opportunities form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Standardised across all – so same for recruitment as it staff</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Saves you work but allows meaningful comparisons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Example in our data toolkit</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questions</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Only ask the questions you will need and analyse and take action from. For example, no point asking someone’s socio-economic background if you don’t plan on doing anything with that data. Otherwise it will sit on a shelf and the individual completing wont see any changes from giving it, lead to apathy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Avoid microaggressions in the questions and avoid using other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What tool do we use–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right or wrong way to collect the data, keep it consistent and easy for you</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Paper form – manual input and storage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Online tool like Microsoft forms – draws graphs and does some of the analysing for you. For example, 55% of the workforce identify as a woman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Storage–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Paper – internal organisational files – </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should be in line with internal organisation GDPR files, only accessed by stated persons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HR system – </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some let employee update directly, ensure works for your needs, can edit questions etc, often generates reports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Covered by GDPR</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 Collecting and storing diversity data is covered by the Data Protection Act 2018 (the legislation implementing GDPR into UK law), which allows the collection and processing of diversity data with the aim of monitoring equal treatment and the protection of equality of opportunities. It also gives people rights, such as access to the information, the right to amend information that is incorrect, and remedies if things go wrong.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200" b="1"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GDPR not an excuse not to collect</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8DC27D-6229-477B-BA37-C30BD84F3D32}" type="slidenum">
              <a:rPr lang="en-GB" smtClean="0"/>
              <a:t>7</a:t>
            </a:fld>
            <a:endParaRPr lang="en-GB"/>
          </a:p>
        </p:txBody>
      </p:sp>
    </p:spTree>
    <p:extLst>
      <p:ext uri="{BB962C8B-B14F-4D97-AF65-F5344CB8AC3E}">
        <p14:creationId xmlns:p14="http://schemas.microsoft.com/office/powerpoint/2010/main" val="3420736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Mistrust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High non-disclosure rates in essence boils down to a lack of trust of individuals in an organisation. Thus, the onus is on an organisation to build trust and create a safe environment where applicants and employees feel comfortable enough to share their sensitive information.</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Apathy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Marginalised groups might feel apathetic for continually being asked to share sensitive information about their identity or experiences and it leading to no change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Weve</a:t>
            </a: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heard of ‘consultation fatigue’ but data fatigue/apathy can also be a thing where individuals simply don’t want to share because they feel it wont make a difference</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example – an EM repeatedly returns data forms with their ethnicity but is still continually facing microaggressions at work / a persons religion is not respected via uniform, prayer times etc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a:lnSpc>
                <a:spcPct val="107000"/>
              </a:lnSpc>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Non-mandatory –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 legal obligation to give data over, onus on the organisation to build trust and empower staff to feel comfortable to share this info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Also no legal obligation on orgs to collect however highly recommended for the reasons we have stated already</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Legal obligation for public bodies </a:t>
            </a:r>
            <a:endParaRPr lang="en-GB"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308DC27D-6229-477B-BA37-C30BD84F3D32}" type="slidenum">
              <a:rPr lang="en-GB" smtClean="0"/>
              <a:t>8</a:t>
            </a:fld>
            <a:endParaRPr lang="en-GB"/>
          </a:p>
        </p:txBody>
      </p:sp>
    </p:spTree>
    <p:extLst>
      <p:ext uri="{BB962C8B-B14F-4D97-AF65-F5344CB8AC3E}">
        <p14:creationId xmlns:p14="http://schemas.microsoft.com/office/powerpoint/2010/main" val="67978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08DC27D-6229-477B-BA37-C30BD84F3D32}" type="slidenum">
              <a:rPr lang="en-GB" smtClean="0"/>
              <a:t>9</a:t>
            </a:fld>
            <a:endParaRPr lang="en-GB"/>
          </a:p>
        </p:txBody>
      </p:sp>
    </p:spTree>
    <p:extLst>
      <p:ext uri="{BB962C8B-B14F-4D97-AF65-F5344CB8AC3E}">
        <p14:creationId xmlns:p14="http://schemas.microsoft.com/office/powerpoint/2010/main" val="655264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03136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923062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57649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78840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9338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938840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1692910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53341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rtlCol="0">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4"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rtlCol="0">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6"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rtlCol="0">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8"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rtlCol="0">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n-GB" noProof="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0"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en-US" noProof="0"/>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rtlCol="0"/>
          <a:lstStyle/>
          <a:p>
            <a:pPr rtl="0"/>
            <a:r>
              <a:rPr lang="en-US" noProof="0"/>
              <a:t>Click to edit Master title style</a:t>
            </a:r>
            <a:endParaRPr lang="en-GB" noProof="0"/>
          </a:p>
        </p:txBody>
      </p:sp>
    </p:spTree>
    <p:extLst>
      <p:ext uri="{BB962C8B-B14F-4D97-AF65-F5344CB8AC3E}">
        <p14:creationId xmlns:p14="http://schemas.microsoft.com/office/powerpoint/2010/main" val="179740266"/>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708344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A0592E-60A4-4B80-9A85-97158CAC1AF9}" type="datetimeFigureOut">
              <a:rPr lang="en-GB" smtClean="0"/>
              <a:t>21/02/2024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427763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A0592E-60A4-4B80-9A85-97158CAC1AF9}"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271229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A0592E-60A4-4B80-9A85-97158CAC1AF9}" type="datetimeFigureOut">
              <a:rPr lang="en-GB" smtClean="0"/>
              <a:t>21/02/2024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42475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0A0592E-60A4-4B80-9A85-97158CAC1AF9}" type="datetimeFigureOut">
              <a:rPr lang="en-GB" smtClean="0"/>
              <a:t>21/02/2024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338232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0592E-60A4-4B80-9A85-97158CAC1AF9}" type="datetimeFigureOut">
              <a:rPr lang="en-GB" smtClean="0"/>
              <a:t>21/02/2024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23821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A0592E-60A4-4B80-9A85-97158CAC1AF9}"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1440603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A0592E-60A4-4B80-9A85-97158CAC1AF9}" type="datetimeFigureOut">
              <a:rPr lang="en-GB" smtClean="0"/>
              <a:t>21/02/2024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F713D5-1626-491E-87EB-B5C941B5C0F3}" type="slidenum">
              <a:rPr lang="en-GB" smtClean="0"/>
              <a:t>‹#›</a:t>
            </a:fld>
            <a:endParaRPr lang="en-GB"/>
          </a:p>
        </p:txBody>
      </p:sp>
    </p:spTree>
    <p:extLst>
      <p:ext uri="{BB962C8B-B14F-4D97-AF65-F5344CB8AC3E}">
        <p14:creationId xmlns:p14="http://schemas.microsoft.com/office/powerpoint/2010/main" val="122069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A0592E-60A4-4B80-9A85-97158CAC1AF9}" type="datetimeFigureOut">
              <a:rPr lang="en-GB" smtClean="0"/>
              <a:t>21/02/2024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DF713D5-1626-491E-87EB-B5C941B5C0F3}" type="slidenum">
              <a:rPr lang="en-GB" smtClean="0"/>
              <a:t>‹#›</a:t>
            </a:fld>
            <a:endParaRPr lang="en-GB"/>
          </a:p>
        </p:txBody>
      </p:sp>
    </p:spTree>
    <p:extLst>
      <p:ext uri="{BB962C8B-B14F-4D97-AF65-F5344CB8AC3E}">
        <p14:creationId xmlns:p14="http://schemas.microsoft.com/office/powerpoint/2010/main" val="23629995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mailto:claregallagher@cemvoscotland.org.uk" TargetMode="External"/><Relationship Id="rId4" Type="http://schemas.openxmlformats.org/officeDocument/2006/relationships/hyperlink" Target="mailto:christopher.clannachan@cemvoscotland.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file:///C:\Users\ClareGallagher\OneDrive%20-%20CEMVO%20Scotland\Policy%20development\Data%20collection%20policy%20statements.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0DA7-6222-6B05-D9EE-D7D576B7BC95}"/>
              </a:ext>
            </a:extLst>
          </p:cNvPr>
          <p:cNvSpPr>
            <a:spLocks noGrp="1"/>
          </p:cNvSpPr>
          <p:nvPr>
            <p:ph type="ctrTitle"/>
          </p:nvPr>
        </p:nvSpPr>
        <p:spPr>
          <a:xfrm>
            <a:off x="4863283" y="414191"/>
            <a:ext cx="4410720" cy="3215821"/>
          </a:xfrm>
        </p:spPr>
        <p:txBody>
          <a:bodyPr>
            <a:normAutofit fontScale="90000"/>
          </a:bodyPr>
          <a:lstStyle/>
          <a:p>
            <a:r>
              <a:rPr lang="en-US" b="1" dirty="0"/>
              <a:t>Part 1: Data Collection &amp; Analysis Training</a:t>
            </a:r>
            <a:endParaRPr lang="en-GB" b="1" dirty="0"/>
          </a:p>
        </p:txBody>
      </p:sp>
      <p:sp>
        <p:nvSpPr>
          <p:cNvPr id="3" name="Subtitle 2">
            <a:extLst>
              <a:ext uri="{FF2B5EF4-FFF2-40B4-BE49-F238E27FC236}">
                <a16:creationId xmlns:a16="http://schemas.microsoft.com/office/drawing/2014/main" id="{D43A6C11-C6DC-FC15-3106-7506BCB433BB}"/>
              </a:ext>
            </a:extLst>
          </p:cNvPr>
          <p:cNvSpPr>
            <a:spLocks noGrp="1"/>
          </p:cNvSpPr>
          <p:nvPr>
            <p:ph type="subTitle" idx="1"/>
          </p:nvPr>
        </p:nvSpPr>
        <p:spPr>
          <a:xfrm>
            <a:off x="4863283" y="3735381"/>
            <a:ext cx="4410720" cy="1990529"/>
          </a:xfrm>
        </p:spPr>
        <p:txBody>
          <a:bodyPr>
            <a:normAutofit/>
          </a:bodyPr>
          <a:lstStyle/>
          <a:p>
            <a:r>
              <a:rPr lang="en-US" sz="1400" dirty="0">
                <a:solidFill>
                  <a:schemeClr val="tx1"/>
                </a:solidFill>
              </a:rPr>
              <a:t>Christopher Clannachan (he/him)</a:t>
            </a:r>
          </a:p>
          <a:p>
            <a:r>
              <a:rPr lang="en-US" sz="1400" dirty="0">
                <a:solidFill>
                  <a:schemeClr val="tx1"/>
                </a:solidFill>
              </a:rPr>
              <a:t>Environmental Race Equality Officer</a:t>
            </a:r>
          </a:p>
          <a:p>
            <a:endParaRPr lang="en-US" sz="1400" dirty="0">
              <a:solidFill>
                <a:schemeClr val="tx1"/>
              </a:solidFill>
            </a:endParaRPr>
          </a:p>
          <a:p>
            <a:r>
              <a:rPr lang="en-US" sz="1400" dirty="0">
                <a:solidFill>
                  <a:schemeClr val="tx1"/>
                </a:solidFill>
              </a:rPr>
              <a:t>Clare Gallagher (she/her)</a:t>
            </a:r>
          </a:p>
          <a:p>
            <a:r>
              <a:rPr lang="en-US" sz="1400" dirty="0">
                <a:solidFill>
                  <a:schemeClr val="tx1"/>
                </a:solidFill>
              </a:rPr>
              <a:t>Human Rights Officer</a:t>
            </a:r>
            <a:endParaRPr lang="en-GB" sz="1400" dirty="0">
              <a:solidFill>
                <a:schemeClr val="tx1"/>
              </a:solidFill>
            </a:endParaRPr>
          </a:p>
        </p:txBody>
      </p:sp>
      <p:sp>
        <p:nvSpPr>
          <p:cNvPr id="4" name="AutoShape 2" descr="Fidra, Environmental charity works on plastic waste and ...">
            <a:extLst>
              <a:ext uri="{FF2B5EF4-FFF2-40B4-BE49-F238E27FC236}">
                <a16:creationId xmlns:a16="http://schemas.microsoft.com/office/drawing/2014/main" id="{B9F261C6-7003-F145-B657-BF7E1F44A291}"/>
              </a:ext>
            </a:extLst>
          </p:cNvPr>
          <p:cNvSpPr>
            <a:spLocks noChangeAspect="1" noChangeArrowheads="1"/>
          </p:cNvSpPr>
          <p:nvPr/>
        </p:nvSpPr>
        <p:spPr bwMode="auto">
          <a:xfrm>
            <a:off x="4173967" y="3276599"/>
            <a:ext cx="2074433" cy="20744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2" descr="Welcome - Scotlink">
            <a:extLst>
              <a:ext uri="{FF2B5EF4-FFF2-40B4-BE49-F238E27FC236}">
                <a16:creationId xmlns:a16="http://schemas.microsoft.com/office/drawing/2014/main" id="{2865C032-14DB-E638-F8F0-91B564120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62" y="4099386"/>
            <a:ext cx="4616670" cy="177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266CD60-1B35-60F1-62EA-711A2AEF8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62" y="2262311"/>
            <a:ext cx="4616670" cy="1615479"/>
          </a:xfrm>
          <a:prstGeom prst="rect">
            <a:avLst/>
          </a:prstGeom>
        </p:spPr>
      </p:pic>
    </p:spTree>
    <p:extLst>
      <p:ext uri="{BB962C8B-B14F-4D97-AF65-F5344CB8AC3E}">
        <p14:creationId xmlns:p14="http://schemas.microsoft.com/office/powerpoint/2010/main" val="3653057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04A6-337D-80CE-74F9-9B3E1825DE01}"/>
              </a:ext>
            </a:extLst>
          </p:cNvPr>
          <p:cNvSpPr>
            <a:spLocks noGrp="1"/>
          </p:cNvSpPr>
          <p:nvPr>
            <p:ph type="title"/>
          </p:nvPr>
        </p:nvSpPr>
        <p:spPr>
          <a:xfrm>
            <a:off x="207639" y="331520"/>
            <a:ext cx="10730689" cy="1108761"/>
          </a:xfrm>
        </p:spPr>
        <p:txBody>
          <a:bodyPr>
            <a:normAutofit/>
          </a:bodyPr>
          <a:lstStyle/>
          <a:p>
            <a:r>
              <a:rPr lang="en-US" sz="4800" u="sng" dirty="0"/>
              <a:t>3</a:t>
            </a:r>
            <a:r>
              <a:rPr lang="en-US" sz="4800" u="sng" dirty="0">
                <a:solidFill>
                  <a:schemeClr val="accent1"/>
                </a:solidFill>
              </a:rPr>
              <a:t>b) Human Rights Based Approach</a:t>
            </a:r>
            <a:endParaRPr lang="en-GB" sz="4800" u="sng" dirty="0">
              <a:solidFill>
                <a:schemeClr val="accent1"/>
              </a:solidFill>
            </a:endParaRPr>
          </a:p>
        </p:txBody>
      </p:sp>
      <p:pic>
        <p:nvPicPr>
          <p:cNvPr id="7" name="Picture 3" descr="A picture containing text, sign, outdoor&#10;&#10;Description automatically generated">
            <a:extLst>
              <a:ext uri="{FF2B5EF4-FFF2-40B4-BE49-F238E27FC236}">
                <a16:creationId xmlns:a16="http://schemas.microsoft.com/office/drawing/2014/main" id="{B2B998CF-33B4-C586-94E7-68EBB68BDACD}"/>
              </a:ext>
            </a:extLst>
          </p:cNvPr>
          <p:cNvPicPr>
            <a:picLocks noChangeAspect="1"/>
          </p:cNvPicPr>
          <p:nvPr/>
        </p:nvPicPr>
        <p:blipFill>
          <a:blip r:embed="rId3"/>
          <a:stretch>
            <a:fillRect/>
          </a:stretch>
        </p:blipFill>
        <p:spPr>
          <a:xfrm>
            <a:off x="930442" y="1266559"/>
            <a:ext cx="7435261" cy="5068350"/>
          </a:xfrm>
          <a:prstGeom prst="rect">
            <a:avLst/>
          </a:prstGeom>
        </p:spPr>
      </p:pic>
    </p:spTree>
    <p:extLst>
      <p:ext uri="{BB962C8B-B14F-4D97-AF65-F5344CB8AC3E}">
        <p14:creationId xmlns:p14="http://schemas.microsoft.com/office/powerpoint/2010/main" val="363451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2F81AA-8FC9-4538-D31B-33913B7C31AC}"/>
              </a:ext>
            </a:extLst>
          </p:cNvPr>
          <p:cNvSpPr txBox="1"/>
          <p:nvPr/>
        </p:nvSpPr>
        <p:spPr>
          <a:xfrm>
            <a:off x="3179016" y="5570387"/>
            <a:ext cx="274320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C00000"/>
                </a:solidFill>
                <a:latin typeface="Verdana"/>
                <a:ea typeface="Verdana"/>
              </a:rPr>
              <a:t>Mistrust</a:t>
            </a:r>
            <a:endParaRPr lang="en-US" sz="2400" dirty="0">
              <a:solidFill>
                <a:srgbClr val="C00000"/>
              </a:solidFill>
            </a:endParaRPr>
          </a:p>
        </p:txBody>
      </p:sp>
      <p:sp>
        <p:nvSpPr>
          <p:cNvPr id="10" name="TextBox 9">
            <a:extLst>
              <a:ext uri="{FF2B5EF4-FFF2-40B4-BE49-F238E27FC236}">
                <a16:creationId xmlns:a16="http://schemas.microsoft.com/office/drawing/2014/main" id="{FB3D1849-AFBE-C566-48D5-8E460589C6CA}"/>
              </a:ext>
            </a:extLst>
          </p:cNvPr>
          <p:cNvSpPr txBox="1"/>
          <p:nvPr/>
        </p:nvSpPr>
        <p:spPr>
          <a:xfrm>
            <a:off x="7701694" y="431775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C00000"/>
                </a:solidFill>
                <a:latin typeface="Verdana"/>
                <a:ea typeface="Verdana"/>
              </a:rPr>
              <a:t>Mistrust</a:t>
            </a:r>
            <a:endParaRPr lang="en-US" dirty="0">
              <a:solidFill>
                <a:srgbClr val="C00000"/>
              </a:solidFill>
            </a:endParaRPr>
          </a:p>
        </p:txBody>
      </p:sp>
      <p:sp>
        <p:nvSpPr>
          <p:cNvPr id="3" name="TextBox 2">
            <a:extLst>
              <a:ext uri="{FF2B5EF4-FFF2-40B4-BE49-F238E27FC236}">
                <a16:creationId xmlns:a16="http://schemas.microsoft.com/office/drawing/2014/main" id="{0BE1E049-4CED-45B9-9574-9AF9392B7AAE}"/>
              </a:ext>
            </a:extLst>
          </p:cNvPr>
          <p:cNvSpPr txBox="1"/>
          <p:nvPr/>
        </p:nvSpPr>
        <p:spPr>
          <a:xfrm>
            <a:off x="724968" y="1756907"/>
            <a:ext cx="274320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Verdana"/>
                <a:ea typeface="Verdana"/>
              </a:rPr>
              <a:t>Human Rights language to assure staff and empower them to know their rights</a:t>
            </a:r>
          </a:p>
          <a:p>
            <a:endParaRPr lang="en-US" sz="2000" dirty="0">
              <a:latin typeface="Verdana"/>
              <a:ea typeface="Verdana"/>
            </a:endParaRPr>
          </a:p>
          <a:p>
            <a:endParaRPr lang="en-US" sz="2000" dirty="0">
              <a:latin typeface="Verdana"/>
              <a:ea typeface="Verdana"/>
            </a:endParaRPr>
          </a:p>
        </p:txBody>
      </p:sp>
      <p:sp>
        <p:nvSpPr>
          <p:cNvPr id="5" name="TextBox 4">
            <a:extLst>
              <a:ext uri="{FF2B5EF4-FFF2-40B4-BE49-F238E27FC236}">
                <a16:creationId xmlns:a16="http://schemas.microsoft.com/office/drawing/2014/main" id="{82052749-C73D-023A-8FEF-6A1E83B33071}"/>
              </a:ext>
            </a:extLst>
          </p:cNvPr>
          <p:cNvSpPr txBox="1"/>
          <p:nvPr/>
        </p:nvSpPr>
        <p:spPr>
          <a:xfrm>
            <a:off x="563603" y="4330451"/>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Verdana"/>
                <a:ea typeface="Verdana"/>
              </a:rPr>
              <a:t>Improve institutional culture and relationships</a:t>
            </a:r>
          </a:p>
        </p:txBody>
      </p:sp>
      <p:sp>
        <p:nvSpPr>
          <p:cNvPr id="11" name="TextBox 10">
            <a:extLst>
              <a:ext uri="{FF2B5EF4-FFF2-40B4-BE49-F238E27FC236}">
                <a16:creationId xmlns:a16="http://schemas.microsoft.com/office/drawing/2014/main" id="{C1D9C4DA-425B-F273-CB36-08F3E6BFE002}"/>
              </a:ext>
            </a:extLst>
          </p:cNvPr>
          <p:cNvSpPr txBox="1"/>
          <p:nvPr/>
        </p:nvSpPr>
        <p:spPr>
          <a:xfrm>
            <a:off x="4989095" y="4833811"/>
            <a:ext cx="402656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Segoe UI"/>
              </a:rPr>
              <a:t>​</a:t>
            </a:r>
          </a:p>
          <a:p>
            <a:r>
              <a:rPr lang="en-US" sz="2400" dirty="0">
                <a:cs typeface="Segoe UI"/>
              </a:rPr>
              <a:t>Person </a:t>
            </a:r>
            <a:r>
              <a:rPr lang="en-US" sz="2400" dirty="0" err="1">
                <a:cs typeface="Segoe UI"/>
              </a:rPr>
              <a:t>centred</a:t>
            </a:r>
            <a:r>
              <a:rPr lang="en-US" sz="2400" dirty="0">
                <a:cs typeface="Segoe UI"/>
              </a:rPr>
              <a:t> provision and delivery of service</a:t>
            </a:r>
          </a:p>
        </p:txBody>
      </p:sp>
      <p:sp>
        <p:nvSpPr>
          <p:cNvPr id="12" name="TextBox 11">
            <a:extLst>
              <a:ext uri="{FF2B5EF4-FFF2-40B4-BE49-F238E27FC236}">
                <a16:creationId xmlns:a16="http://schemas.microsoft.com/office/drawing/2014/main" id="{25573E2E-0F6B-4E56-C333-BDA7F1E3140C}"/>
              </a:ext>
            </a:extLst>
          </p:cNvPr>
          <p:cNvSpPr txBox="1"/>
          <p:nvPr/>
        </p:nvSpPr>
        <p:spPr>
          <a:xfrm>
            <a:off x="3667511" y="3512708"/>
            <a:ext cx="14807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C00000"/>
                </a:solidFill>
                <a:latin typeface="Verdana"/>
                <a:ea typeface="Verdana"/>
              </a:rPr>
              <a:t>Apathy</a:t>
            </a:r>
            <a:endParaRPr lang="en-US" sz="2400" dirty="0">
              <a:solidFill>
                <a:srgbClr val="C00000"/>
              </a:solidFill>
              <a:ea typeface="Verdana"/>
            </a:endParaRPr>
          </a:p>
        </p:txBody>
      </p:sp>
      <p:sp>
        <p:nvSpPr>
          <p:cNvPr id="13" name="TextBox 12">
            <a:extLst>
              <a:ext uri="{FF2B5EF4-FFF2-40B4-BE49-F238E27FC236}">
                <a16:creationId xmlns:a16="http://schemas.microsoft.com/office/drawing/2014/main" id="{9AD9AFBC-BFBF-D0EA-7A67-BD848D5F3008}"/>
              </a:ext>
            </a:extLst>
          </p:cNvPr>
          <p:cNvSpPr txBox="1"/>
          <p:nvPr/>
        </p:nvSpPr>
        <p:spPr>
          <a:xfrm>
            <a:off x="7983446" y="2561408"/>
            <a:ext cx="14807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solidFill>
                  <a:srgbClr val="C00000"/>
                </a:solidFill>
                <a:latin typeface="Verdana"/>
                <a:ea typeface="Verdana"/>
              </a:rPr>
              <a:t>Apathy</a:t>
            </a:r>
            <a:endParaRPr lang="en-US" dirty="0">
              <a:solidFill>
                <a:srgbClr val="C00000"/>
              </a:solidFill>
              <a:ea typeface="Verdana"/>
            </a:endParaRPr>
          </a:p>
        </p:txBody>
      </p:sp>
      <p:cxnSp>
        <p:nvCxnSpPr>
          <p:cNvPr id="4" name="Straight Arrow Connector 3">
            <a:extLst>
              <a:ext uri="{FF2B5EF4-FFF2-40B4-BE49-F238E27FC236}">
                <a16:creationId xmlns:a16="http://schemas.microsoft.com/office/drawing/2014/main" id="{F20AAFCB-A164-F5F3-D60E-2F4282175EC0}"/>
              </a:ext>
            </a:extLst>
          </p:cNvPr>
          <p:cNvCxnSpPr/>
          <p:nvPr/>
        </p:nvCxnSpPr>
        <p:spPr>
          <a:xfrm>
            <a:off x="2985282" y="3223385"/>
            <a:ext cx="682229" cy="28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B80D2C-A49D-B66E-2414-CCEB26E5235B}"/>
              </a:ext>
            </a:extLst>
          </p:cNvPr>
          <p:cNvCxnSpPr>
            <a:cxnSpLocks/>
          </p:cNvCxnSpPr>
          <p:nvPr/>
        </p:nvCxnSpPr>
        <p:spPr>
          <a:xfrm>
            <a:off x="7123386" y="2227427"/>
            <a:ext cx="917773" cy="3552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8D7DF39-32C1-A1CC-8854-72385E275F81}"/>
              </a:ext>
            </a:extLst>
          </p:cNvPr>
          <p:cNvCxnSpPr>
            <a:cxnSpLocks/>
          </p:cNvCxnSpPr>
          <p:nvPr/>
        </p:nvCxnSpPr>
        <p:spPr>
          <a:xfrm>
            <a:off x="2909707" y="5231841"/>
            <a:ext cx="538619" cy="323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78AD02-6B65-1E29-EE53-3EAD952C5731}"/>
              </a:ext>
            </a:extLst>
          </p:cNvPr>
          <p:cNvCxnSpPr>
            <a:cxnSpLocks/>
          </p:cNvCxnSpPr>
          <p:nvPr/>
        </p:nvCxnSpPr>
        <p:spPr>
          <a:xfrm flipV="1">
            <a:off x="7362228" y="4788376"/>
            <a:ext cx="678931" cy="398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39F84CB6-DC22-F7E3-F44F-12F39C7E008D}"/>
              </a:ext>
            </a:extLst>
          </p:cNvPr>
          <p:cNvSpPr txBox="1">
            <a:spLocks/>
          </p:cNvSpPr>
          <p:nvPr/>
        </p:nvSpPr>
        <p:spPr>
          <a:xfrm>
            <a:off x="207640" y="331520"/>
            <a:ext cx="8361326" cy="1108761"/>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800" u="sng"/>
              <a:t>3b) Benefits - Human Rights Based Approach</a:t>
            </a:r>
            <a:endParaRPr lang="en-GB" sz="4800" u="sng" dirty="0"/>
          </a:p>
        </p:txBody>
      </p:sp>
      <p:sp>
        <p:nvSpPr>
          <p:cNvPr id="14" name="TextBox 13">
            <a:extLst>
              <a:ext uri="{FF2B5EF4-FFF2-40B4-BE49-F238E27FC236}">
                <a16:creationId xmlns:a16="http://schemas.microsoft.com/office/drawing/2014/main" id="{A5C5FB1B-2565-4683-8D23-A8448FDEB50E}"/>
              </a:ext>
            </a:extLst>
          </p:cNvPr>
          <p:cNvSpPr txBox="1"/>
          <p:nvPr/>
        </p:nvSpPr>
        <p:spPr>
          <a:xfrm>
            <a:off x="5148287" y="144058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Verdana"/>
                <a:ea typeface="Verdana"/>
              </a:rPr>
              <a:t>Upholding rights of every individual</a:t>
            </a:r>
          </a:p>
        </p:txBody>
      </p:sp>
    </p:spTree>
    <p:extLst>
      <p:ext uri="{BB962C8B-B14F-4D97-AF65-F5344CB8AC3E}">
        <p14:creationId xmlns:p14="http://schemas.microsoft.com/office/powerpoint/2010/main" val="2641738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060E4-B969-ED7D-ACC8-4F45CCE9A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6C97D-DBE2-B7E7-1D02-D6AE5110BBCC}"/>
              </a:ext>
            </a:extLst>
          </p:cNvPr>
          <p:cNvSpPr>
            <a:spLocks noGrp="1"/>
          </p:cNvSpPr>
          <p:nvPr>
            <p:ph type="title"/>
          </p:nvPr>
        </p:nvSpPr>
        <p:spPr>
          <a:xfrm>
            <a:off x="207639" y="331520"/>
            <a:ext cx="10730689" cy="1108761"/>
          </a:xfrm>
        </p:spPr>
        <p:txBody>
          <a:bodyPr>
            <a:normAutofit/>
          </a:bodyPr>
          <a:lstStyle/>
          <a:p>
            <a:r>
              <a:rPr lang="en-US" sz="4800" u="sng" dirty="0"/>
              <a:t>3c</a:t>
            </a:r>
            <a:r>
              <a:rPr lang="en-US" sz="4800" u="sng" dirty="0">
                <a:solidFill>
                  <a:schemeClr val="accent1"/>
                </a:solidFill>
              </a:rPr>
              <a:t>) Communications Campaign</a:t>
            </a:r>
            <a:endParaRPr lang="en-GB" sz="4800" u="sng" dirty="0">
              <a:solidFill>
                <a:schemeClr val="accent1"/>
              </a:solidFill>
            </a:endParaRPr>
          </a:p>
        </p:txBody>
      </p:sp>
      <p:graphicFrame>
        <p:nvGraphicFramePr>
          <p:cNvPr id="3" name="Diagram 2">
            <a:extLst>
              <a:ext uri="{FF2B5EF4-FFF2-40B4-BE49-F238E27FC236}">
                <a16:creationId xmlns:a16="http://schemas.microsoft.com/office/drawing/2014/main" id="{22DDD0F8-D9B7-9434-A0D8-DDB22E0889DB}"/>
              </a:ext>
            </a:extLst>
          </p:cNvPr>
          <p:cNvGraphicFramePr/>
          <p:nvPr>
            <p:extLst>
              <p:ext uri="{D42A27DB-BD31-4B8C-83A1-F6EECF244321}">
                <p14:modId xmlns:p14="http://schemas.microsoft.com/office/powerpoint/2010/main" val="667130227"/>
              </p:ext>
            </p:extLst>
          </p:nvPr>
        </p:nvGraphicFramePr>
        <p:xfrm>
          <a:off x="5068110" y="1440281"/>
          <a:ext cx="3667328" cy="45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a:extLst>
              <a:ext uri="{FF2B5EF4-FFF2-40B4-BE49-F238E27FC236}">
                <a16:creationId xmlns:a16="http://schemas.microsoft.com/office/drawing/2014/main" id="{440ADA37-E46C-C828-A794-713DBE00F476}"/>
              </a:ext>
            </a:extLst>
          </p:cNvPr>
          <p:cNvSpPr txBox="1">
            <a:spLocks/>
          </p:cNvSpPr>
          <p:nvPr/>
        </p:nvSpPr>
        <p:spPr>
          <a:xfrm>
            <a:off x="677334" y="2160589"/>
            <a:ext cx="3851122" cy="38100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400" dirty="0"/>
              <a:t>Usually from senior leaders / CEO</a:t>
            </a:r>
          </a:p>
          <a:p>
            <a:pPr marL="457200" indent="-457200"/>
            <a:r>
              <a:rPr lang="en-US" sz="2400" dirty="0"/>
              <a:t>Build trust</a:t>
            </a:r>
          </a:p>
          <a:p>
            <a:pPr marL="457200" indent="-457200"/>
            <a:r>
              <a:rPr lang="en-US" sz="2400" dirty="0"/>
              <a:t>Increase disclosure rates</a:t>
            </a:r>
          </a:p>
          <a:p>
            <a:pPr marL="457200" indent="-457200"/>
            <a:r>
              <a:rPr lang="en-US" sz="2400" dirty="0"/>
              <a:t>Consider timing</a:t>
            </a:r>
          </a:p>
          <a:p>
            <a:pPr marL="457200" indent="-457200"/>
            <a:r>
              <a:rPr lang="en-US" sz="2400" dirty="0"/>
              <a:t>Varity of methods </a:t>
            </a:r>
          </a:p>
        </p:txBody>
      </p:sp>
    </p:spTree>
    <p:extLst>
      <p:ext uri="{BB962C8B-B14F-4D97-AF65-F5344CB8AC3E}">
        <p14:creationId xmlns:p14="http://schemas.microsoft.com/office/powerpoint/2010/main" val="252355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20" name="Group 411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121" name="Straight Connector 412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22" name="Straight Connector 412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12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2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25" name="Isosceles Triangle 412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2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2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2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29" name="Isosceles Triangle 412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30" name="Isosceles Triangle 412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4132" name="Rectangle 413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34" name="Rectangle 413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36" name="Straight Connector 413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138" name="Straight Connector 413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14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4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44" name="Isosceles Triangle 414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4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48" name="Isosceles Triangle 414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50" name="Freeform: Shape 414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29823BAC-CDAE-C8ED-920C-7AF4AC58277C}"/>
              </a:ext>
            </a:extLst>
          </p:cNvPr>
          <p:cNvSpPr>
            <a:spLocks noGrp="1"/>
          </p:cNvSpPr>
          <p:nvPr>
            <p:ph type="title"/>
          </p:nvPr>
        </p:nvSpPr>
        <p:spPr>
          <a:xfrm>
            <a:off x="7079430" y="-235496"/>
            <a:ext cx="4512989" cy="2227730"/>
          </a:xfrm>
        </p:spPr>
        <p:txBody>
          <a:bodyPr vert="horz" lIns="91440" tIns="45720" rIns="91440" bIns="45720" rtlCol="0" anchor="ctr">
            <a:normAutofit/>
          </a:bodyPr>
          <a:lstStyle/>
          <a:p>
            <a:r>
              <a:rPr lang="en-US" u="sng" dirty="0">
                <a:solidFill>
                  <a:srgbClr val="FFFFFF"/>
                </a:solidFill>
              </a:rPr>
              <a:t>4) What do we do with the data?</a:t>
            </a:r>
          </a:p>
        </p:txBody>
      </p:sp>
      <p:pic>
        <p:nvPicPr>
          <p:cNvPr id="4102" name="Picture 6" descr="Data analysis - Free business and finance icons">
            <a:extLst>
              <a:ext uri="{FF2B5EF4-FFF2-40B4-BE49-F238E27FC236}">
                <a16:creationId xmlns:a16="http://schemas.microsoft.com/office/drawing/2014/main" id="{4C306929-CEB0-FA75-1A31-6C26D8F7323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1545062"/>
            <a:ext cx="3856774" cy="385677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54491D-275F-6B16-499E-6DFE1961F59A}"/>
              </a:ext>
            </a:extLst>
          </p:cNvPr>
          <p:cNvSpPr>
            <a:spLocks noGrp="1"/>
          </p:cNvSpPr>
          <p:nvPr>
            <p:ph sz="quarter" idx="4"/>
          </p:nvPr>
        </p:nvSpPr>
        <p:spPr>
          <a:xfrm>
            <a:off x="7326507" y="1858758"/>
            <a:ext cx="4512988" cy="1731109"/>
          </a:xfrm>
        </p:spPr>
        <p:txBody>
          <a:bodyPr vert="horz" lIns="91440" tIns="45720" rIns="91440" bIns="45720" rtlCol="0" anchor="t">
            <a:normAutofit/>
          </a:bodyPr>
          <a:lstStyle/>
          <a:p>
            <a:pPr marL="457200" indent="-457200"/>
            <a:r>
              <a:rPr lang="en-US" sz="2800" dirty="0">
                <a:solidFill>
                  <a:srgbClr val="FFFFFF"/>
                </a:solidFill>
              </a:rPr>
              <a:t>Reporting</a:t>
            </a:r>
          </a:p>
          <a:p>
            <a:pPr marL="457200" indent="-457200"/>
            <a:r>
              <a:rPr lang="en-US" sz="2800" dirty="0">
                <a:solidFill>
                  <a:srgbClr val="FFFFFF"/>
                </a:solidFill>
              </a:rPr>
              <a:t>Analysis</a:t>
            </a:r>
          </a:p>
          <a:p>
            <a:pPr marL="457200" indent="-457200"/>
            <a:r>
              <a:rPr lang="en-US" sz="2800" dirty="0">
                <a:solidFill>
                  <a:srgbClr val="FFFFFF"/>
                </a:solidFill>
              </a:rPr>
              <a:t>Action</a:t>
            </a:r>
            <a:endParaRPr lang="en-US" sz="2600" dirty="0">
              <a:solidFill>
                <a:srgbClr val="FFFFFF"/>
              </a:solidFill>
            </a:endParaRPr>
          </a:p>
          <a:p>
            <a:endParaRPr lang="en-US" i="1" dirty="0">
              <a:solidFill>
                <a:srgbClr val="FFFFFF"/>
              </a:solidFill>
            </a:endParaRPr>
          </a:p>
        </p:txBody>
      </p:sp>
      <p:sp>
        <p:nvSpPr>
          <p:cNvPr id="2" name="Content Placeholder 2">
            <a:extLst>
              <a:ext uri="{FF2B5EF4-FFF2-40B4-BE49-F238E27FC236}">
                <a16:creationId xmlns:a16="http://schemas.microsoft.com/office/drawing/2014/main" id="{CA5319C7-7975-963D-67EF-1CB828F7C118}"/>
              </a:ext>
            </a:extLst>
          </p:cNvPr>
          <p:cNvSpPr txBox="1">
            <a:spLocks/>
          </p:cNvSpPr>
          <p:nvPr/>
        </p:nvSpPr>
        <p:spPr>
          <a:xfrm>
            <a:off x="8030921" y="3521617"/>
            <a:ext cx="4512988" cy="41968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000" dirty="0">
                <a:solidFill>
                  <a:srgbClr val="FFFFFF"/>
                </a:solidFill>
              </a:rPr>
              <a:t>Inform EDI strategy</a:t>
            </a:r>
          </a:p>
          <a:p>
            <a:endParaRPr lang="en-US" i="1" dirty="0">
              <a:solidFill>
                <a:srgbClr val="FFFFFF"/>
              </a:solidFill>
            </a:endParaRPr>
          </a:p>
        </p:txBody>
      </p:sp>
      <p:sp>
        <p:nvSpPr>
          <p:cNvPr id="4" name="Content Placeholder 2">
            <a:extLst>
              <a:ext uri="{FF2B5EF4-FFF2-40B4-BE49-F238E27FC236}">
                <a16:creationId xmlns:a16="http://schemas.microsoft.com/office/drawing/2014/main" id="{6E2E94E7-76F9-8E74-B234-D4C69632D33D}"/>
              </a:ext>
            </a:extLst>
          </p:cNvPr>
          <p:cNvSpPr txBox="1">
            <a:spLocks/>
          </p:cNvSpPr>
          <p:nvPr/>
        </p:nvSpPr>
        <p:spPr>
          <a:xfrm>
            <a:off x="8030921" y="4013439"/>
            <a:ext cx="4512988" cy="41968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000" dirty="0">
                <a:solidFill>
                  <a:srgbClr val="FFFFFF"/>
                </a:solidFill>
              </a:rPr>
              <a:t>Set targets</a:t>
            </a:r>
          </a:p>
          <a:p>
            <a:endParaRPr lang="en-US" i="1" dirty="0">
              <a:solidFill>
                <a:srgbClr val="FFFFFF"/>
              </a:solidFill>
            </a:endParaRPr>
          </a:p>
        </p:txBody>
      </p:sp>
      <p:sp>
        <p:nvSpPr>
          <p:cNvPr id="5" name="Content Placeholder 2">
            <a:extLst>
              <a:ext uri="{FF2B5EF4-FFF2-40B4-BE49-F238E27FC236}">
                <a16:creationId xmlns:a16="http://schemas.microsoft.com/office/drawing/2014/main" id="{BA27A3FD-7384-3EBC-F472-307007B01062}"/>
              </a:ext>
            </a:extLst>
          </p:cNvPr>
          <p:cNvSpPr txBox="1">
            <a:spLocks/>
          </p:cNvSpPr>
          <p:nvPr/>
        </p:nvSpPr>
        <p:spPr>
          <a:xfrm>
            <a:off x="8030921" y="4473618"/>
            <a:ext cx="4512988" cy="41968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000" dirty="0">
                <a:solidFill>
                  <a:srgbClr val="FFFFFF"/>
                </a:solidFill>
              </a:rPr>
              <a:t>Review policies / procedures</a:t>
            </a:r>
          </a:p>
          <a:p>
            <a:endParaRPr lang="en-US" i="1" dirty="0">
              <a:solidFill>
                <a:srgbClr val="FFFFFF"/>
              </a:solidFill>
            </a:endParaRPr>
          </a:p>
        </p:txBody>
      </p:sp>
      <p:sp>
        <p:nvSpPr>
          <p:cNvPr id="7" name="Content Placeholder 2">
            <a:extLst>
              <a:ext uri="{FF2B5EF4-FFF2-40B4-BE49-F238E27FC236}">
                <a16:creationId xmlns:a16="http://schemas.microsoft.com/office/drawing/2014/main" id="{AF85F08D-DC95-D653-DC6D-9BB3FAD00CAE}"/>
              </a:ext>
            </a:extLst>
          </p:cNvPr>
          <p:cNvSpPr txBox="1">
            <a:spLocks/>
          </p:cNvSpPr>
          <p:nvPr/>
        </p:nvSpPr>
        <p:spPr>
          <a:xfrm>
            <a:off x="8030921" y="4933797"/>
            <a:ext cx="4512988" cy="41968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000" dirty="0">
                <a:solidFill>
                  <a:srgbClr val="FFFFFF"/>
                </a:solidFill>
              </a:rPr>
              <a:t>Staff training &amp; development</a:t>
            </a:r>
          </a:p>
          <a:p>
            <a:endParaRPr lang="en-US" i="1" dirty="0">
              <a:solidFill>
                <a:srgbClr val="FFFFFF"/>
              </a:solidFill>
            </a:endParaRPr>
          </a:p>
        </p:txBody>
      </p:sp>
      <p:sp>
        <p:nvSpPr>
          <p:cNvPr id="8" name="Content Placeholder 2">
            <a:extLst>
              <a:ext uri="{FF2B5EF4-FFF2-40B4-BE49-F238E27FC236}">
                <a16:creationId xmlns:a16="http://schemas.microsoft.com/office/drawing/2014/main" id="{1F2B72BF-1A36-645B-A1E3-404EE0627084}"/>
              </a:ext>
            </a:extLst>
          </p:cNvPr>
          <p:cNvSpPr txBox="1">
            <a:spLocks/>
          </p:cNvSpPr>
          <p:nvPr/>
        </p:nvSpPr>
        <p:spPr>
          <a:xfrm>
            <a:off x="8031519" y="5377841"/>
            <a:ext cx="4512988" cy="41968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000" dirty="0">
                <a:solidFill>
                  <a:srgbClr val="FFFFFF"/>
                </a:solidFill>
              </a:rPr>
              <a:t>Seek external support</a:t>
            </a:r>
          </a:p>
          <a:p>
            <a:endParaRPr lang="en-US" i="1" dirty="0">
              <a:solidFill>
                <a:srgbClr val="FFFFFF"/>
              </a:solidFill>
            </a:endParaRPr>
          </a:p>
        </p:txBody>
      </p:sp>
      <p:sp>
        <p:nvSpPr>
          <p:cNvPr id="9" name="Content Placeholder 2">
            <a:extLst>
              <a:ext uri="{FF2B5EF4-FFF2-40B4-BE49-F238E27FC236}">
                <a16:creationId xmlns:a16="http://schemas.microsoft.com/office/drawing/2014/main" id="{CC37B600-7703-F648-4D1E-9EB9D079AC4D}"/>
              </a:ext>
            </a:extLst>
          </p:cNvPr>
          <p:cNvSpPr txBox="1">
            <a:spLocks/>
          </p:cNvSpPr>
          <p:nvPr/>
        </p:nvSpPr>
        <p:spPr>
          <a:xfrm>
            <a:off x="8027078" y="5832280"/>
            <a:ext cx="4512988" cy="419682"/>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indent="-457200"/>
            <a:r>
              <a:rPr lang="en-US" sz="2000" dirty="0">
                <a:solidFill>
                  <a:srgbClr val="FFFFFF"/>
                </a:solidFill>
              </a:rPr>
              <a:t>Open dialogue with staff</a:t>
            </a:r>
          </a:p>
          <a:p>
            <a:endParaRPr lang="en-US" i="1" dirty="0">
              <a:solidFill>
                <a:srgbClr val="FFFFFF"/>
              </a:solidFill>
            </a:endParaRPr>
          </a:p>
        </p:txBody>
      </p:sp>
    </p:spTree>
    <p:extLst>
      <p:ext uri="{BB962C8B-B14F-4D97-AF65-F5344CB8AC3E}">
        <p14:creationId xmlns:p14="http://schemas.microsoft.com/office/powerpoint/2010/main" val="301339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5002D3-B3FB-97E4-36CE-033EC7BC0BD2}"/>
              </a:ext>
            </a:extLst>
          </p:cNvPr>
          <p:cNvPicPr>
            <a:picLocks noChangeAspect="1"/>
          </p:cNvPicPr>
          <p:nvPr/>
        </p:nvPicPr>
        <p:blipFill rotWithShape="1">
          <a:blip r:embed="rId3"/>
          <a:srcRect l="21583" t="17147" r="43773" b="9690"/>
          <a:stretch/>
        </p:blipFill>
        <p:spPr>
          <a:xfrm>
            <a:off x="4534286" y="361941"/>
            <a:ext cx="4891816" cy="5542319"/>
          </a:xfrm>
          <a:prstGeom prst="rect">
            <a:avLst/>
          </a:prstGeom>
        </p:spPr>
      </p:pic>
      <p:sp>
        <p:nvSpPr>
          <p:cNvPr id="4" name="Content Placeholder 2">
            <a:extLst>
              <a:ext uri="{FF2B5EF4-FFF2-40B4-BE49-F238E27FC236}">
                <a16:creationId xmlns:a16="http://schemas.microsoft.com/office/drawing/2014/main" id="{E962A9FE-A922-5F56-5E29-B9CE3B4EF79B}"/>
              </a:ext>
            </a:extLst>
          </p:cNvPr>
          <p:cNvSpPr txBox="1">
            <a:spLocks/>
          </p:cNvSpPr>
          <p:nvPr/>
        </p:nvSpPr>
        <p:spPr>
          <a:xfrm>
            <a:off x="651928" y="1483998"/>
            <a:ext cx="3739763" cy="4926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i="1" dirty="0">
                <a:solidFill>
                  <a:schemeClr val="tx1">
                    <a:lumMod val="95000"/>
                    <a:lumOff val="5000"/>
                  </a:schemeClr>
                </a:solidFill>
                <a:latin typeface="Arial" panose="020B0604020202020204" pitchFamily="34" charset="0"/>
                <a:cs typeface="Arial" panose="020B0604020202020204" pitchFamily="34" charset="0"/>
              </a:rPr>
              <a:t>Client gathers quantitative recruitment data through an equal ops form as legally required but not qualitative data about the recruitment process. This gathered data was not used further, there was no data statement and disclosure rates were poor. The equal ops form used did not reflect good practice. There was no up to date data for the existing workforce either quantitative or qualitative. Regarding external partners and stakeholders, no data was gathered. </a:t>
            </a:r>
          </a:p>
        </p:txBody>
      </p:sp>
      <p:sp>
        <p:nvSpPr>
          <p:cNvPr id="6" name="Title 1">
            <a:extLst>
              <a:ext uri="{FF2B5EF4-FFF2-40B4-BE49-F238E27FC236}">
                <a16:creationId xmlns:a16="http://schemas.microsoft.com/office/drawing/2014/main" id="{22A18C03-7376-7A7A-FC4D-39E38F051C90}"/>
              </a:ext>
            </a:extLst>
          </p:cNvPr>
          <p:cNvSpPr>
            <a:spLocks noGrp="1"/>
          </p:cNvSpPr>
          <p:nvPr>
            <p:ph type="title"/>
          </p:nvPr>
        </p:nvSpPr>
        <p:spPr>
          <a:xfrm>
            <a:off x="392290" y="44625"/>
            <a:ext cx="4203045" cy="1375608"/>
          </a:xfrm>
        </p:spPr>
        <p:txBody>
          <a:bodyPr anchor="ctr">
            <a:normAutofit/>
          </a:bodyPr>
          <a:lstStyle/>
          <a:p>
            <a:r>
              <a:rPr lang="en-US" b="1" dirty="0">
                <a:solidFill>
                  <a:srgbClr val="FF0000"/>
                </a:solidFill>
              </a:rPr>
              <a:t>Data:</a:t>
            </a:r>
            <a:br>
              <a:rPr lang="en-US" b="1" dirty="0">
                <a:solidFill>
                  <a:srgbClr val="FF0000"/>
                </a:solidFill>
              </a:rPr>
            </a:br>
            <a:r>
              <a:rPr lang="en-US" b="1" dirty="0">
                <a:solidFill>
                  <a:srgbClr val="FF0000"/>
                </a:solidFill>
              </a:rPr>
              <a:t>client case study</a:t>
            </a:r>
            <a:endParaRPr lang="en-GB" b="1" dirty="0">
              <a:solidFill>
                <a:srgbClr val="FF0000"/>
              </a:solidFill>
            </a:endParaRPr>
          </a:p>
        </p:txBody>
      </p:sp>
    </p:spTree>
    <p:extLst>
      <p:ext uri="{BB962C8B-B14F-4D97-AF65-F5344CB8AC3E}">
        <p14:creationId xmlns:p14="http://schemas.microsoft.com/office/powerpoint/2010/main" val="268880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392290" y="44625"/>
            <a:ext cx="4203045" cy="1375608"/>
          </a:xfrm>
        </p:spPr>
        <p:txBody>
          <a:bodyPr anchor="ctr">
            <a:normAutofit/>
          </a:bodyPr>
          <a:lstStyle/>
          <a:p>
            <a:r>
              <a:rPr lang="en-US" b="1" dirty="0">
                <a:solidFill>
                  <a:srgbClr val="FF0000"/>
                </a:solidFill>
              </a:rPr>
              <a:t>Data:</a:t>
            </a:r>
            <a:br>
              <a:rPr lang="en-US" b="1" dirty="0">
                <a:solidFill>
                  <a:srgbClr val="FF0000"/>
                </a:solidFill>
              </a:rPr>
            </a:br>
            <a:r>
              <a:rPr lang="en-US" b="1" dirty="0">
                <a:solidFill>
                  <a:srgbClr val="FF0000"/>
                </a:solidFill>
              </a:rPr>
              <a:t>client case study</a:t>
            </a:r>
            <a:endParaRPr lang="en-GB" b="1" dirty="0">
              <a:solidFill>
                <a:srgbClr val="FF0000"/>
              </a:solidFill>
            </a:endParaRPr>
          </a:p>
        </p:txBody>
      </p:sp>
      <p:sp>
        <p:nvSpPr>
          <p:cNvPr id="9" name="Content Placeholder 2">
            <a:extLst>
              <a:ext uri="{FF2B5EF4-FFF2-40B4-BE49-F238E27FC236}">
                <a16:creationId xmlns:a16="http://schemas.microsoft.com/office/drawing/2014/main" id="{15AE330B-02AE-AD52-FACC-D76ED8C8312C}"/>
              </a:ext>
            </a:extLst>
          </p:cNvPr>
          <p:cNvSpPr txBox="1">
            <a:spLocks/>
          </p:cNvSpPr>
          <p:nvPr/>
        </p:nvSpPr>
        <p:spPr>
          <a:xfrm>
            <a:off x="5819574" y="496111"/>
            <a:ext cx="3869176" cy="563231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chemeClr val="accent3"/>
              </a:buClr>
              <a:buFont typeface="Wingdings" pitchFamily="2" charset="2"/>
              <a:buNone/>
              <a:defRPr/>
            </a:pPr>
            <a:r>
              <a:rPr lang="en-GB" dirty="0">
                <a:solidFill>
                  <a:schemeClr val="tx1">
                    <a:lumMod val="95000"/>
                    <a:lumOff val="5000"/>
                  </a:schemeClr>
                </a:solidFill>
                <a:latin typeface="Arial" panose="020B0604020202020204" pitchFamily="34" charset="0"/>
                <a:cs typeface="Arial" panose="020B0604020202020204" pitchFamily="34" charset="0"/>
              </a:rPr>
              <a:t>REEP support:</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Reviewed equal ops form</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Deep dive training session on good data collection practices</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Human-rights based approach to data collection guidance doc provided</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Data report and suggested practice, including flowchart diagram</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Advised on different approaches to data campaign before collection</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Part 2 deep dive session on data analysis</a:t>
            </a:r>
          </a:p>
          <a:p>
            <a:pPr>
              <a:buClr>
                <a:schemeClr val="accent3"/>
              </a:buClr>
              <a:defRPr/>
            </a:pPr>
            <a:r>
              <a:rPr lang="en-GB" dirty="0">
                <a:solidFill>
                  <a:schemeClr val="tx1">
                    <a:lumMod val="95000"/>
                    <a:lumOff val="5000"/>
                  </a:schemeClr>
                </a:solidFill>
                <a:latin typeface="Arial" panose="020B0604020202020204" pitchFamily="34" charset="0"/>
                <a:cs typeface="Arial" panose="020B0604020202020204" pitchFamily="34" charset="0"/>
              </a:rPr>
              <a:t>Used to inform equality strategy</a:t>
            </a:r>
          </a:p>
          <a:p>
            <a:pPr>
              <a:buClr>
                <a:schemeClr val="accent3"/>
              </a:buClr>
              <a:buFontTx/>
              <a:buChar char="-"/>
              <a:defRPr/>
            </a:pPr>
            <a:endParaRPr lang="en-GB" dirty="0">
              <a:solidFill>
                <a:schemeClr val="bg1"/>
              </a:solidFill>
              <a:latin typeface="Arial" panose="020B0604020202020204" pitchFamily="34" charset="0"/>
              <a:cs typeface="Arial" panose="020B0604020202020204" pitchFamily="34" charset="0"/>
            </a:endParaRPr>
          </a:p>
          <a:p>
            <a:pPr>
              <a:buClr>
                <a:schemeClr val="accent3"/>
              </a:buClr>
              <a:buFontTx/>
              <a:buChar char="-"/>
              <a:defRPr/>
            </a:pPr>
            <a:endParaRPr lang="en-GB"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31312E1-FE9A-E6D4-D544-A98AE42942D9}"/>
              </a:ext>
            </a:extLst>
          </p:cNvPr>
          <p:cNvPicPr>
            <a:picLocks noChangeAspect="1"/>
          </p:cNvPicPr>
          <p:nvPr/>
        </p:nvPicPr>
        <p:blipFill rotWithShape="1">
          <a:blip r:embed="rId3"/>
          <a:srcRect l="16667" t="6424" r="17916" b="1457"/>
          <a:stretch/>
        </p:blipFill>
        <p:spPr>
          <a:xfrm>
            <a:off x="300608" y="1420233"/>
            <a:ext cx="5518965" cy="4177319"/>
          </a:xfrm>
          <a:prstGeom prst="rect">
            <a:avLst/>
          </a:prstGeom>
        </p:spPr>
      </p:pic>
    </p:spTree>
    <p:extLst>
      <p:ext uri="{BB962C8B-B14F-4D97-AF65-F5344CB8AC3E}">
        <p14:creationId xmlns:p14="http://schemas.microsoft.com/office/powerpoint/2010/main" val="378967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3246618" y="2266001"/>
            <a:ext cx="1160580" cy="1160580"/>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3200" b="1">
                <a:solidFill>
                  <a:schemeClr val="accent5"/>
                </a:solidFill>
              </a:rPr>
              <a:t>2</a:t>
            </a:r>
          </a:p>
        </p:txBody>
      </p:sp>
      <p:sp>
        <p:nvSpPr>
          <p:cNvPr id="5" name="Oval 4">
            <a:extLst>
              <a:ext uri="{FF2B5EF4-FFF2-40B4-BE49-F238E27FC236}">
                <a16:creationId xmlns:a16="http://schemas.microsoft.com/office/drawing/2014/main" id="{966DA334-7569-42CB-95CD-419F4AC26092}"/>
              </a:ext>
            </a:extLst>
          </p:cNvPr>
          <p:cNvSpPr/>
          <p:nvPr/>
        </p:nvSpPr>
        <p:spPr>
          <a:xfrm>
            <a:off x="5591453" y="2266001"/>
            <a:ext cx="1160580" cy="1160580"/>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3200">
                <a:solidFill>
                  <a:srgbClr val="00B0F0"/>
                </a:solidFill>
              </a:rPr>
              <a:t>3</a:t>
            </a:r>
          </a:p>
        </p:txBody>
      </p:sp>
      <p:sp>
        <p:nvSpPr>
          <p:cNvPr id="6" name="Oval 5">
            <a:extLst>
              <a:ext uri="{FF2B5EF4-FFF2-40B4-BE49-F238E27FC236}">
                <a16:creationId xmlns:a16="http://schemas.microsoft.com/office/drawing/2014/main" id="{6D8E2964-D9A5-4A16-8604-F04921C189EB}"/>
              </a:ext>
            </a:extLst>
          </p:cNvPr>
          <p:cNvSpPr/>
          <p:nvPr/>
        </p:nvSpPr>
        <p:spPr>
          <a:xfrm>
            <a:off x="7784804" y="2266001"/>
            <a:ext cx="1160580" cy="1160580"/>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3200">
                <a:solidFill>
                  <a:schemeClr val="accent3"/>
                </a:solidFill>
              </a:rPr>
              <a:t>4</a:t>
            </a:r>
          </a:p>
        </p:txBody>
      </p:sp>
      <p:sp>
        <p:nvSpPr>
          <p:cNvPr id="19" name="Oval 18">
            <a:extLst>
              <a:ext uri="{FF2B5EF4-FFF2-40B4-BE49-F238E27FC236}">
                <a16:creationId xmlns:a16="http://schemas.microsoft.com/office/drawing/2014/main" id="{FC17936A-EE2B-4C30-A31C-496282D48B87}"/>
              </a:ext>
            </a:extLst>
          </p:cNvPr>
          <p:cNvSpPr/>
          <p:nvPr/>
        </p:nvSpPr>
        <p:spPr>
          <a:xfrm>
            <a:off x="993034" y="2266001"/>
            <a:ext cx="1160580" cy="1160580"/>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3200">
                <a:solidFill>
                  <a:schemeClr val="accent4"/>
                </a:solidFill>
              </a:rPr>
              <a:t>1</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347704" y="1486835"/>
            <a:ext cx="9252295" cy="2410190"/>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sz="4000">
              <a:solidFill>
                <a:schemeClr val="accent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829971" y="4081533"/>
            <a:ext cx="1796396" cy="302186"/>
          </a:xfrm>
        </p:spPr>
        <p:txBody>
          <a:bodyPr rtlCol="0"/>
          <a:lstStyle/>
          <a:p>
            <a:pPr rtl="0"/>
            <a:r>
              <a:rPr lang="en-GB"/>
              <a:t>Why?</a:t>
            </a:r>
          </a:p>
        </p:txBody>
      </p:sp>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829971" y="4500178"/>
            <a:ext cx="1813567" cy="1148135"/>
          </a:xfrm>
        </p:spPr>
        <p:txBody>
          <a:bodyPr rtlCol="0"/>
          <a:lstStyle/>
          <a:p>
            <a:pPr rtl="0"/>
            <a:r>
              <a:rPr lang="en-GB" sz="1800"/>
              <a:t>Why is it important to collect equalities data?</a:t>
            </a:r>
          </a:p>
          <a:p>
            <a:pPr rtl="0"/>
            <a:endParaRPr lang="en-GB" sz="1400"/>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3140133" y="4081533"/>
            <a:ext cx="1796396" cy="302186"/>
          </a:xfrm>
        </p:spPr>
        <p:txBody>
          <a:bodyPr rtlCol="0"/>
          <a:lstStyle/>
          <a:p>
            <a:pPr rtl="0"/>
            <a:r>
              <a:rPr lang="en-GB"/>
              <a:t>When?</a:t>
            </a: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3140133" y="4500178"/>
            <a:ext cx="1813567" cy="1838601"/>
          </a:xfrm>
        </p:spPr>
        <p:txBody>
          <a:bodyPr rtlCol="0"/>
          <a:lstStyle/>
          <a:p>
            <a:pPr rtl="0"/>
            <a:r>
              <a:rPr lang="en-GB" sz="1800"/>
              <a:t>When do we collect equalities data?</a:t>
            </a:r>
          </a:p>
          <a:p>
            <a:pPr rtl="0"/>
            <a:endParaRPr lang="en-GB" sz="1400"/>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5450295" y="4081533"/>
            <a:ext cx="1796396" cy="302186"/>
          </a:xfrm>
        </p:spPr>
        <p:txBody>
          <a:bodyPr rtlCol="0"/>
          <a:lstStyle/>
          <a:p>
            <a:pPr rtl="0"/>
            <a:r>
              <a:rPr lang="en-GB"/>
              <a:t>How?</a:t>
            </a: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5450295" y="4500179"/>
            <a:ext cx="1813567" cy="1272216"/>
          </a:xfrm>
        </p:spPr>
        <p:txBody>
          <a:bodyPr rtlCol="0"/>
          <a:lstStyle/>
          <a:p>
            <a:pPr rtl="0"/>
            <a:r>
              <a:rPr lang="en-GB" sz="1800"/>
              <a:t>How do we ask for it? </a:t>
            </a:r>
          </a:p>
          <a:p>
            <a:pPr rtl="0"/>
            <a:r>
              <a:rPr lang="en-GB" sz="1800"/>
              <a:t>What challenges exist? </a:t>
            </a:r>
          </a:p>
          <a:p>
            <a:pPr rtl="0"/>
            <a:r>
              <a:rPr lang="en-GB" sz="1800"/>
              <a:t>What are good approaches?</a:t>
            </a:r>
          </a:p>
          <a:p>
            <a:pPr rtl="0"/>
            <a:endParaRPr lang="en-GB" sz="1400"/>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7607953" y="4096431"/>
            <a:ext cx="1796396" cy="302186"/>
          </a:xfrm>
        </p:spPr>
        <p:txBody>
          <a:bodyPr rtlCol="0"/>
          <a:lstStyle/>
          <a:p>
            <a:pPr rtl="0"/>
            <a:r>
              <a:rPr lang="en-GB"/>
              <a:t>What?</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7607953" y="4500178"/>
            <a:ext cx="1813567" cy="1536911"/>
          </a:xfrm>
        </p:spPr>
        <p:txBody>
          <a:bodyPr rtlCol="0"/>
          <a:lstStyle/>
          <a:p>
            <a:pPr rtl="0"/>
            <a:r>
              <a:rPr lang="en-GB" sz="1800"/>
              <a:t>What do we do with the data we collected?</a:t>
            </a:r>
            <a:endParaRPr lang="en-GB" sz="1400"/>
          </a:p>
          <a:p>
            <a:pPr rtl="0"/>
            <a:endParaRPr lang="en-GB" sz="1400"/>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p:txBody>
          <a:bodyPr rtlCol="0"/>
          <a:lstStyle/>
          <a:p>
            <a:pPr rtl="0"/>
            <a:r>
              <a:rPr lang="en-GB">
                <a:solidFill>
                  <a:schemeClr val="tx1"/>
                </a:solidFill>
              </a:rPr>
              <a:t>Roadmap - Summary</a:t>
            </a:r>
          </a:p>
        </p:txBody>
      </p:sp>
    </p:spTree>
    <p:extLst>
      <p:ext uri="{BB962C8B-B14F-4D97-AF65-F5344CB8AC3E}">
        <p14:creationId xmlns:p14="http://schemas.microsoft.com/office/powerpoint/2010/main" val="235610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1" name="Group 103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2" name="Straight Connector 103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6" name="Isosceles Triangle 103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3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0" name="Isosceles Triangle 103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Isosceles Triangle 104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043" name="Rectangle 104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5" name="Group 104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46" name="Straight Connector 104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4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Isosceles Triangle 104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3" name="Isosceles Triangle 105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54" name="Isosceles Triangle 105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1056" name="Rectangle 105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70DA7-6222-6B05-D9EE-D7D576B7BC95}"/>
              </a:ext>
            </a:extLst>
          </p:cNvPr>
          <p:cNvSpPr>
            <a:spLocks noGrp="1"/>
          </p:cNvSpPr>
          <p:nvPr>
            <p:ph type="ctrTitle"/>
          </p:nvPr>
        </p:nvSpPr>
        <p:spPr>
          <a:xfrm>
            <a:off x="1751109" y="1557642"/>
            <a:ext cx="6378763" cy="1352061"/>
          </a:xfrm>
        </p:spPr>
        <p:txBody>
          <a:bodyPr/>
          <a:lstStyle/>
          <a:p>
            <a:pPr defTabSz="374904"/>
            <a:r>
              <a:rPr lang="en-US" sz="4428" kern="1200">
                <a:solidFill>
                  <a:schemeClr val="tx1"/>
                </a:solidFill>
                <a:latin typeface="+mj-lt"/>
                <a:ea typeface="+mj-ea"/>
                <a:cs typeface="+mj-cs"/>
              </a:rPr>
              <a:t>Thank you</a:t>
            </a:r>
            <a:endParaRPr lang="en-GB">
              <a:solidFill>
                <a:schemeClr val="tx1"/>
              </a:solidFill>
            </a:endParaRPr>
          </a:p>
        </p:txBody>
      </p:sp>
      <p:sp>
        <p:nvSpPr>
          <p:cNvPr id="3" name="Subtitle 2">
            <a:extLst>
              <a:ext uri="{FF2B5EF4-FFF2-40B4-BE49-F238E27FC236}">
                <a16:creationId xmlns:a16="http://schemas.microsoft.com/office/drawing/2014/main" id="{D43A6C11-C6DC-FC15-3106-7506BCB433BB}"/>
              </a:ext>
            </a:extLst>
          </p:cNvPr>
          <p:cNvSpPr>
            <a:spLocks noGrp="1"/>
          </p:cNvSpPr>
          <p:nvPr>
            <p:ph type="subTitle" idx="1"/>
          </p:nvPr>
        </p:nvSpPr>
        <p:spPr>
          <a:xfrm>
            <a:off x="1751109" y="2936305"/>
            <a:ext cx="6378763" cy="900852"/>
          </a:xfrm>
        </p:spPr>
        <p:txBody>
          <a:bodyPr>
            <a:normAutofit/>
          </a:bodyPr>
          <a:lstStyle/>
          <a:p>
            <a:pPr defTabSz="374904">
              <a:spcBef>
                <a:spcPts val="820"/>
              </a:spcBef>
            </a:pPr>
            <a:r>
              <a:rPr lang="en-US" sz="3280" kern="1200">
                <a:solidFill>
                  <a:schemeClr val="tx1"/>
                </a:solidFill>
                <a:latin typeface="+mn-lt"/>
                <a:ea typeface="+mn-ea"/>
                <a:cs typeface="+mn-cs"/>
              </a:rPr>
              <a:t>Questions</a:t>
            </a:r>
            <a:endParaRPr lang="en-GB" sz="4000">
              <a:solidFill>
                <a:schemeClr val="tx1"/>
              </a:solidFill>
            </a:endParaRPr>
          </a:p>
        </p:txBody>
      </p:sp>
      <p:pic>
        <p:nvPicPr>
          <p:cNvPr id="1026" name="Picture 2" descr="CEMVO Scotland – Strengthening Communities Tackling Inequalities">
            <a:extLst>
              <a:ext uri="{FF2B5EF4-FFF2-40B4-BE49-F238E27FC236}">
                <a16:creationId xmlns:a16="http://schemas.microsoft.com/office/drawing/2014/main" id="{EAE16A49-E3C9-06C9-DBB4-0BBA455CD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310" y="3511270"/>
            <a:ext cx="3309633" cy="178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8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0DA7-6222-6B05-D9EE-D7D576B7BC95}"/>
              </a:ext>
            </a:extLst>
          </p:cNvPr>
          <p:cNvSpPr>
            <a:spLocks noGrp="1"/>
          </p:cNvSpPr>
          <p:nvPr>
            <p:ph type="ctrTitle"/>
          </p:nvPr>
        </p:nvSpPr>
        <p:spPr>
          <a:xfrm>
            <a:off x="304802" y="-474911"/>
            <a:ext cx="7766936" cy="1646302"/>
          </a:xfrm>
        </p:spPr>
        <p:txBody>
          <a:bodyPr/>
          <a:lstStyle/>
          <a:p>
            <a:r>
              <a:rPr lang="en-US" dirty="0">
                <a:solidFill>
                  <a:schemeClr val="tx1"/>
                </a:solidFill>
              </a:rPr>
              <a:t>Evaluation Form</a:t>
            </a:r>
            <a:endParaRPr lang="en-GB" dirty="0">
              <a:solidFill>
                <a:schemeClr val="tx1"/>
              </a:solidFill>
            </a:endParaRPr>
          </a:p>
        </p:txBody>
      </p:sp>
      <p:pic>
        <p:nvPicPr>
          <p:cNvPr id="5" name="Picture 4">
            <a:extLst>
              <a:ext uri="{FF2B5EF4-FFF2-40B4-BE49-F238E27FC236}">
                <a16:creationId xmlns:a16="http://schemas.microsoft.com/office/drawing/2014/main" id="{04A45C1C-37D2-F71F-5E67-8B20F0272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215" y="2075606"/>
            <a:ext cx="4428631" cy="1549680"/>
          </a:xfrm>
          <a:prstGeom prst="rect">
            <a:avLst/>
          </a:prstGeom>
        </p:spPr>
      </p:pic>
      <p:sp>
        <p:nvSpPr>
          <p:cNvPr id="6" name="Title 1">
            <a:extLst>
              <a:ext uri="{FF2B5EF4-FFF2-40B4-BE49-F238E27FC236}">
                <a16:creationId xmlns:a16="http://schemas.microsoft.com/office/drawing/2014/main" id="{5F37629A-B70E-28BA-AB7D-F52D8826A16B}"/>
              </a:ext>
            </a:extLst>
          </p:cNvPr>
          <p:cNvSpPr txBox="1">
            <a:spLocks/>
          </p:cNvSpPr>
          <p:nvPr/>
        </p:nvSpPr>
        <p:spPr>
          <a:xfrm>
            <a:off x="1022037" y="4529501"/>
            <a:ext cx="8455469" cy="1436218"/>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tx1"/>
                </a:solidFill>
                <a:hlinkClick r:id="rId4"/>
              </a:rPr>
              <a:t>christopher.clannachan@cemvoscotland.org.uk</a:t>
            </a:r>
            <a:endParaRPr lang="en-US" sz="2800" dirty="0">
              <a:solidFill>
                <a:schemeClr val="tx1"/>
              </a:solidFill>
            </a:endParaRPr>
          </a:p>
          <a:p>
            <a:pPr algn="ctr"/>
            <a:r>
              <a:rPr lang="en-US" sz="2800" dirty="0">
                <a:solidFill>
                  <a:schemeClr val="tx1"/>
                </a:solidFill>
                <a:hlinkClick r:id="rId5"/>
              </a:rPr>
              <a:t>claregallagher@cemvoscotland.org.uk</a:t>
            </a:r>
            <a:r>
              <a:rPr lang="en-US" sz="2800" dirty="0">
                <a:solidFill>
                  <a:schemeClr val="tx1"/>
                </a:solidFill>
              </a:rPr>
              <a:t> </a:t>
            </a:r>
          </a:p>
        </p:txBody>
      </p:sp>
      <p:pic>
        <p:nvPicPr>
          <p:cNvPr id="4" name="Picture 3" descr="A qr code on a red background&#10;&#10;Description automatically generated">
            <a:extLst>
              <a:ext uri="{FF2B5EF4-FFF2-40B4-BE49-F238E27FC236}">
                <a16:creationId xmlns:a16="http://schemas.microsoft.com/office/drawing/2014/main" id="{16440E23-ED08-90D9-42E4-52855EC767C8}"/>
              </a:ext>
            </a:extLst>
          </p:cNvPr>
          <p:cNvPicPr>
            <a:picLocks noChangeAspect="1"/>
          </p:cNvPicPr>
          <p:nvPr/>
        </p:nvPicPr>
        <p:blipFill rotWithShape="1">
          <a:blip r:embed="rId6">
            <a:extLst>
              <a:ext uri="{28A0092B-C50C-407E-A947-70E740481C1C}">
                <a14:useLocalDpi xmlns:a14="http://schemas.microsoft.com/office/drawing/2010/main" val="0"/>
              </a:ext>
            </a:extLst>
          </a:blip>
          <a:srcRect l="22034" t="33530" r="21789" b="11177"/>
          <a:stretch/>
        </p:blipFill>
        <p:spPr>
          <a:xfrm>
            <a:off x="5820763" y="1708480"/>
            <a:ext cx="2866037" cy="2821021"/>
          </a:xfrm>
          <a:prstGeom prst="rect">
            <a:avLst/>
          </a:prstGeom>
        </p:spPr>
      </p:pic>
    </p:spTree>
    <p:extLst>
      <p:ext uri="{BB962C8B-B14F-4D97-AF65-F5344CB8AC3E}">
        <p14:creationId xmlns:p14="http://schemas.microsoft.com/office/powerpoint/2010/main" val="291334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ission &amp; Vision | NSIN">
            <a:extLst>
              <a:ext uri="{FF2B5EF4-FFF2-40B4-BE49-F238E27FC236}">
                <a16:creationId xmlns:a16="http://schemas.microsoft.com/office/drawing/2014/main" id="{3E224D21-7E7D-10C9-89BC-FCD1F5B962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6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5CDD60-3659-FF2A-345C-FAB5BC34D036}"/>
              </a:ext>
            </a:extLst>
          </p:cNvPr>
          <p:cNvSpPr>
            <a:spLocks noGrp="1"/>
          </p:cNvSpPr>
          <p:nvPr>
            <p:ph type="title"/>
          </p:nvPr>
        </p:nvSpPr>
        <p:spPr>
          <a:xfrm>
            <a:off x="467759" y="454951"/>
            <a:ext cx="3851123" cy="1320800"/>
          </a:xfrm>
        </p:spPr>
        <p:txBody>
          <a:bodyPr>
            <a:normAutofit/>
          </a:bodyPr>
          <a:lstStyle/>
          <a:p>
            <a:r>
              <a:rPr lang="en-US" b="1"/>
              <a:t>Aims and objectives </a:t>
            </a:r>
            <a:endParaRPr lang="en-GB" b="1"/>
          </a:p>
        </p:txBody>
      </p:sp>
      <p:sp>
        <p:nvSpPr>
          <p:cNvPr id="3" name="Content Placeholder 2">
            <a:extLst>
              <a:ext uri="{FF2B5EF4-FFF2-40B4-BE49-F238E27FC236}">
                <a16:creationId xmlns:a16="http://schemas.microsoft.com/office/drawing/2014/main" id="{45D19BAF-A476-FD70-BFF2-9B1C09EB75C5}"/>
              </a:ext>
            </a:extLst>
          </p:cNvPr>
          <p:cNvSpPr>
            <a:spLocks noGrp="1"/>
          </p:cNvSpPr>
          <p:nvPr>
            <p:ph idx="1"/>
          </p:nvPr>
        </p:nvSpPr>
        <p:spPr>
          <a:xfrm>
            <a:off x="467759" y="1913456"/>
            <a:ext cx="4763558" cy="4489593"/>
          </a:xfrm>
        </p:spPr>
        <p:txBody>
          <a:bodyPr>
            <a:normAutofit fontScale="92500" lnSpcReduction="10000"/>
          </a:bodyPr>
          <a:lstStyle/>
          <a:p>
            <a:pPr marL="0" lvl="0" indent="0">
              <a:lnSpc>
                <a:spcPct val="90000"/>
              </a:lnSpc>
              <a:buNone/>
            </a:pPr>
            <a:r>
              <a:rPr lang="en-US" sz="2000" b="1" u="sng" dirty="0">
                <a:latin typeface="Calibri" panose="020F0502020204030204" pitchFamily="34" charset="0"/>
                <a:ea typeface="Calibri" panose="020F0502020204030204" pitchFamily="34" charset="0"/>
                <a:cs typeface="Times New Roman" panose="02020603050405020304" pitchFamily="18" charset="0"/>
              </a:rPr>
              <a:t>Aim:</a:t>
            </a:r>
          </a:p>
          <a:p>
            <a:pPr marL="0" lvl="0" indent="0">
              <a:lnSpc>
                <a:spcPct val="90000"/>
              </a:lnSpc>
              <a:buNone/>
            </a:pPr>
            <a:r>
              <a:rPr lang="en-US" sz="2000" dirty="0">
                <a:latin typeface="Calibri" panose="020F0502020204030204" pitchFamily="34" charset="0"/>
                <a:ea typeface="Calibri" panose="020F0502020204030204" pitchFamily="34" charset="0"/>
                <a:cs typeface="Times New Roman" panose="02020603050405020304" pitchFamily="18" charset="0"/>
              </a:rPr>
              <a:t>Review equalities data collection &amp; analysis procedures to reflect good practice</a:t>
            </a:r>
          </a:p>
          <a:p>
            <a:pPr marL="0" lvl="0" indent="0">
              <a:lnSpc>
                <a:spcPct val="90000"/>
              </a:lnSpc>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90000"/>
              </a:lnSpc>
              <a:buNone/>
            </a:pPr>
            <a:r>
              <a:rPr lang="en-US" sz="2000" b="1" u="sng" dirty="0">
                <a:latin typeface="Calibri" panose="020F0502020204030204" pitchFamily="34" charset="0"/>
                <a:ea typeface="Calibri" panose="020F0502020204030204" pitchFamily="34" charset="0"/>
                <a:cs typeface="Times New Roman" panose="02020603050405020304" pitchFamily="18" charset="0"/>
              </a:rPr>
              <a:t>Objectives: </a:t>
            </a:r>
          </a:p>
          <a:p>
            <a:pPr lvl="0">
              <a:lnSpc>
                <a:spcPct val="90000"/>
              </a:lnSpc>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1) Why do we ask for it?</a:t>
            </a:r>
          </a:p>
          <a:p>
            <a:pPr lvl="0">
              <a:lnSpc>
                <a:spcPct val="90000"/>
              </a:lnSpc>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2) When do we ask for it?</a:t>
            </a:r>
          </a:p>
          <a:p>
            <a:pPr lvl="0">
              <a:lnSpc>
                <a:spcPct val="90000"/>
              </a:lnSpc>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3) How do we ask for it?</a:t>
            </a:r>
          </a:p>
          <a:p>
            <a:pPr lvl="1">
              <a:lnSpc>
                <a:spcPct val="90000"/>
              </a:lnSpc>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A) Challenges</a:t>
            </a:r>
          </a:p>
          <a:p>
            <a:pPr lvl="1">
              <a:lnSpc>
                <a:spcPct val="90000"/>
              </a:lnSpc>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B) Good approaches </a:t>
            </a:r>
          </a:p>
          <a:p>
            <a:pPr lvl="1">
              <a:lnSpc>
                <a:spcPct val="90000"/>
              </a:lnSpc>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C) Communication campaigns</a:t>
            </a:r>
          </a:p>
          <a:p>
            <a:pPr lvl="0">
              <a:lnSpc>
                <a:spcPct val="90000"/>
              </a:lnSpc>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4) What do we do with it?</a:t>
            </a:r>
          </a:p>
          <a:p>
            <a:pPr lvl="0">
              <a:lnSpc>
                <a:spcPct val="90000"/>
              </a:lnSpc>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Case study</a:t>
            </a:r>
          </a:p>
        </p:txBody>
      </p:sp>
      <p:cxnSp>
        <p:nvCxnSpPr>
          <p:cNvPr id="2055" name="Straight Connector 20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572128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2 Great Icebreaker Games Your Employees Will Actually Enjoy">
            <a:extLst>
              <a:ext uri="{FF2B5EF4-FFF2-40B4-BE49-F238E27FC236}">
                <a16:creationId xmlns:a16="http://schemas.microsoft.com/office/drawing/2014/main" id="{C77087F6-65BB-96BB-57C4-22303F3305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01" t="9091" r="14727"/>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a:xfrm>
            <a:off x="270033" y="-675428"/>
            <a:ext cx="4088190" cy="2369093"/>
          </a:xfrm>
        </p:spPr>
        <p:txBody>
          <a:bodyPr vert="horz" lIns="91440" tIns="45720" rIns="91440" bIns="45720" rtlCol="0" anchor="b">
            <a:normAutofit/>
          </a:bodyPr>
          <a:lstStyle/>
          <a:p>
            <a:pPr algn="r"/>
            <a:r>
              <a:rPr lang="en-US" sz="4800" dirty="0"/>
              <a:t>Ice Breaker</a:t>
            </a:r>
          </a:p>
        </p:txBody>
      </p:sp>
      <p:sp>
        <p:nvSpPr>
          <p:cNvPr id="31" name="TextBox 30">
            <a:extLst>
              <a:ext uri="{FF2B5EF4-FFF2-40B4-BE49-F238E27FC236}">
                <a16:creationId xmlns:a16="http://schemas.microsoft.com/office/drawing/2014/main" id="{2C6BF90E-9CC8-C120-6738-FBC1527FBCC5}"/>
              </a:ext>
            </a:extLst>
          </p:cNvPr>
          <p:cNvSpPr txBox="1"/>
          <p:nvPr/>
        </p:nvSpPr>
        <p:spPr>
          <a:xfrm>
            <a:off x="1181305" y="2820542"/>
            <a:ext cx="3730879" cy="1718734"/>
          </a:xfrm>
          <a:prstGeom prst="rect">
            <a:avLst/>
          </a:prstGeom>
        </p:spPr>
        <p:txBody>
          <a:bodyPr vert="horz" lIns="91440" tIns="45720" rIns="91440" bIns="45720" rtlCol="0">
            <a:noAutofit/>
          </a:bodyPr>
          <a:lstStyle/>
          <a:p>
            <a:pPr marL="342900" indent="-342900">
              <a:spcBef>
                <a:spcPts val="1000"/>
              </a:spcBef>
              <a:buClr>
                <a:schemeClr val="accent1"/>
              </a:buClr>
              <a:buSzPct val="80000"/>
              <a:buFont typeface="Arial" panose="020B0604020202020204" pitchFamily="34" charset="0"/>
              <a:buChar char="•"/>
            </a:pPr>
            <a:r>
              <a:rPr lang="en-US" sz="2400" dirty="0">
                <a:solidFill>
                  <a:schemeClr val="tx1">
                    <a:lumMod val="75000"/>
                    <a:lumOff val="25000"/>
                  </a:schemeClr>
                </a:solidFill>
              </a:rPr>
              <a:t>Name</a:t>
            </a:r>
          </a:p>
          <a:p>
            <a:pPr marL="342900" indent="-342900">
              <a:spcBef>
                <a:spcPts val="1000"/>
              </a:spcBef>
              <a:buClr>
                <a:schemeClr val="accent1"/>
              </a:buClr>
              <a:buSzPct val="80000"/>
              <a:buFont typeface="Arial" panose="020B0604020202020204" pitchFamily="34" charset="0"/>
              <a:buChar char="•"/>
            </a:pPr>
            <a:r>
              <a:rPr lang="en-US" sz="2400" dirty="0">
                <a:solidFill>
                  <a:schemeClr val="tx1">
                    <a:lumMod val="75000"/>
                    <a:lumOff val="25000"/>
                  </a:schemeClr>
                </a:solidFill>
              </a:rPr>
              <a:t>Job Role / </a:t>
            </a:r>
            <a:r>
              <a:rPr lang="en-US" sz="2400" dirty="0" err="1">
                <a:solidFill>
                  <a:schemeClr val="tx1">
                    <a:lumMod val="75000"/>
                    <a:lumOff val="25000"/>
                  </a:schemeClr>
                </a:solidFill>
              </a:rPr>
              <a:t>organisation</a:t>
            </a:r>
            <a:endParaRPr lang="en-US" sz="2400" dirty="0">
              <a:solidFill>
                <a:schemeClr val="tx1">
                  <a:lumMod val="75000"/>
                  <a:lumOff val="25000"/>
                </a:schemeClr>
              </a:solidFill>
            </a:endParaRPr>
          </a:p>
          <a:p>
            <a:pPr marL="342900" indent="-342900">
              <a:spcBef>
                <a:spcPts val="1000"/>
              </a:spcBef>
              <a:buClr>
                <a:schemeClr val="accent1"/>
              </a:buClr>
              <a:buSzPct val="80000"/>
              <a:buFont typeface="Arial" panose="020B0604020202020204" pitchFamily="34" charset="0"/>
              <a:buChar char="•"/>
            </a:pPr>
            <a:r>
              <a:rPr lang="en-US" sz="2400" dirty="0">
                <a:solidFill>
                  <a:schemeClr val="tx1">
                    <a:lumMod val="75000"/>
                    <a:lumOff val="25000"/>
                  </a:schemeClr>
                </a:solidFill>
              </a:rPr>
              <a:t>Describe self with first letter of your name </a:t>
            </a:r>
          </a:p>
        </p:txBody>
      </p:sp>
    </p:spTree>
    <p:extLst>
      <p:ext uri="{BB962C8B-B14F-4D97-AF65-F5344CB8AC3E}">
        <p14:creationId xmlns:p14="http://schemas.microsoft.com/office/powerpoint/2010/main" val="2332337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AC2F9A-5DFB-F230-31FD-3DCB092E84FA}"/>
              </a:ext>
            </a:extLst>
          </p:cNvPr>
          <p:cNvPicPr>
            <a:picLocks noChangeAspect="1"/>
          </p:cNvPicPr>
          <p:nvPr/>
        </p:nvPicPr>
        <p:blipFill rotWithShape="1">
          <a:blip r:embed="rId3"/>
          <a:srcRect l="15117" t="16784" r="22143" b="2456"/>
          <a:stretch/>
        </p:blipFill>
        <p:spPr>
          <a:xfrm>
            <a:off x="3240506" y="659731"/>
            <a:ext cx="4010527" cy="5538537"/>
          </a:xfrm>
          <a:prstGeom prst="rect">
            <a:avLst/>
          </a:prstGeom>
        </p:spPr>
      </p:pic>
    </p:spTree>
    <p:extLst>
      <p:ext uri="{BB962C8B-B14F-4D97-AF65-F5344CB8AC3E}">
        <p14:creationId xmlns:p14="http://schemas.microsoft.com/office/powerpoint/2010/main" val="122556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7" name="Group 2056">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8" name="Straight Connector 2057">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9" name="Straight Connector 2058">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60"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1"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2" name="Isosceles Triangle 2061">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3"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4"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5"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6" name="Isosceles Triangle 2065">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67" name="Isosceles Triangle 2066">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2052" name="Picture 4" descr="Equalities data and the requirement to collect – in practice | Share –  Learning &amp; development organisation for Scotland's housing associations">
            <a:extLst>
              <a:ext uri="{FF2B5EF4-FFF2-40B4-BE49-F238E27FC236}">
                <a16:creationId xmlns:a16="http://schemas.microsoft.com/office/drawing/2014/main" id="{A163C1F7-DE0A-B84A-8802-1B5E91AECF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262" r="-2" b="4169"/>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29823BAC-CDAE-C8ED-920C-7AF4AC58277C}"/>
              </a:ext>
            </a:extLst>
          </p:cNvPr>
          <p:cNvSpPr>
            <a:spLocks noGrp="1"/>
          </p:cNvSpPr>
          <p:nvPr>
            <p:ph type="title"/>
          </p:nvPr>
        </p:nvSpPr>
        <p:spPr>
          <a:xfrm>
            <a:off x="677333" y="609600"/>
            <a:ext cx="3851123" cy="1320800"/>
          </a:xfrm>
        </p:spPr>
        <p:txBody>
          <a:bodyPr vert="horz" lIns="91440" tIns="45720" rIns="91440" bIns="45720" rtlCol="0" anchor="t">
            <a:normAutofit/>
          </a:bodyPr>
          <a:lstStyle/>
          <a:p>
            <a:r>
              <a:rPr lang="en-US" u="sng"/>
              <a:t>1) Why do we collect data?</a:t>
            </a:r>
          </a:p>
        </p:txBody>
      </p:sp>
      <p:sp>
        <p:nvSpPr>
          <p:cNvPr id="3" name="Content Placeholder 2">
            <a:extLst>
              <a:ext uri="{FF2B5EF4-FFF2-40B4-BE49-F238E27FC236}">
                <a16:creationId xmlns:a16="http://schemas.microsoft.com/office/drawing/2014/main" id="{B854491D-275F-6B16-499E-6DFE1961F59A}"/>
              </a:ext>
            </a:extLst>
          </p:cNvPr>
          <p:cNvSpPr>
            <a:spLocks noGrp="1"/>
          </p:cNvSpPr>
          <p:nvPr>
            <p:ph sz="quarter" idx="4"/>
          </p:nvPr>
        </p:nvSpPr>
        <p:spPr>
          <a:xfrm>
            <a:off x="601757" y="2579981"/>
            <a:ext cx="3851122" cy="2202864"/>
          </a:xfrm>
        </p:spPr>
        <p:txBody>
          <a:bodyPr vert="horz" lIns="91440" tIns="45720" rIns="91440" bIns="45720" rtlCol="0">
            <a:noAutofit/>
          </a:bodyPr>
          <a:lstStyle/>
          <a:p>
            <a:pPr marL="457200" indent="-457200"/>
            <a:r>
              <a:rPr lang="en-US" sz="2400" dirty="0"/>
              <a:t>What do we know?</a:t>
            </a:r>
          </a:p>
          <a:p>
            <a:pPr marL="457200" indent="-457200"/>
            <a:r>
              <a:rPr lang="en-US" sz="2400" dirty="0"/>
              <a:t>Evidence base</a:t>
            </a:r>
          </a:p>
          <a:p>
            <a:pPr marL="457200" indent="-457200"/>
            <a:r>
              <a:rPr lang="en-US" sz="2400" dirty="0"/>
              <a:t>Meaningful EDI action</a:t>
            </a:r>
          </a:p>
          <a:p>
            <a:pPr marL="457200" indent="-457200"/>
            <a:r>
              <a:rPr lang="en-US" sz="2400" dirty="0"/>
              <a:t>Assess impact </a:t>
            </a:r>
          </a:p>
        </p:txBody>
      </p:sp>
      <p:cxnSp>
        <p:nvCxnSpPr>
          <p:cNvPr id="2069" name="Straight Connector 206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1" name="Straight Connector 207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376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72" name="Group 2071">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3" name="Straight Connector 2072">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74" name="Straight Connector 2073">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5"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6"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7" name="Isosceles Triangle 2076">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8"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79"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0"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1" name="Isosceles Triangle 2080">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82" name="Isosceles Triangle 2081">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6" name="Title 1">
            <a:extLst>
              <a:ext uri="{FF2B5EF4-FFF2-40B4-BE49-F238E27FC236}">
                <a16:creationId xmlns:a16="http://schemas.microsoft.com/office/drawing/2014/main" id="{29823BAC-CDAE-C8ED-920C-7AF4AC58277C}"/>
              </a:ext>
            </a:extLst>
          </p:cNvPr>
          <p:cNvSpPr>
            <a:spLocks noGrp="1"/>
          </p:cNvSpPr>
          <p:nvPr>
            <p:ph type="title"/>
          </p:nvPr>
        </p:nvSpPr>
        <p:spPr>
          <a:xfrm>
            <a:off x="224366" y="393032"/>
            <a:ext cx="3851123" cy="1320800"/>
          </a:xfrm>
        </p:spPr>
        <p:txBody>
          <a:bodyPr vert="horz" lIns="91440" tIns="45720" rIns="91440" bIns="45720" rtlCol="0" anchor="t">
            <a:normAutofit/>
          </a:bodyPr>
          <a:lstStyle/>
          <a:p>
            <a:r>
              <a:rPr lang="en-US" u="sng" dirty="0"/>
              <a:t>2) When do we collect data?</a:t>
            </a:r>
          </a:p>
        </p:txBody>
      </p:sp>
      <p:sp>
        <p:nvSpPr>
          <p:cNvPr id="3" name="Content Placeholder 2">
            <a:extLst>
              <a:ext uri="{FF2B5EF4-FFF2-40B4-BE49-F238E27FC236}">
                <a16:creationId xmlns:a16="http://schemas.microsoft.com/office/drawing/2014/main" id="{B854491D-275F-6B16-499E-6DFE1961F59A}"/>
              </a:ext>
            </a:extLst>
          </p:cNvPr>
          <p:cNvSpPr>
            <a:spLocks noGrp="1"/>
          </p:cNvSpPr>
          <p:nvPr>
            <p:ph sz="quarter" idx="4"/>
          </p:nvPr>
        </p:nvSpPr>
        <p:spPr>
          <a:xfrm>
            <a:off x="290825" y="1952041"/>
            <a:ext cx="3718203" cy="4304379"/>
          </a:xfrm>
        </p:spPr>
        <p:txBody>
          <a:bodyPr vert="horz" lIns="91440" tIns="45720" rIns="91440" bIns="45720" rtlCol="0">
            <a:normAutofit/>
          </a:bodyPr>
          <a:lstStyle/>
          <a:p>
            <a:pPr marL="457200" indent="-457200"/>
            <a:r>
              <a:rPr lang="en-US" sz="2000" dirty="0"/>
              <a:t>Recruitment</a:t>
            </a:r>
          </a:p>
          <a:p>
            <a:pPr marL="457200" indent="-457200"/>
            <a:r>
              <a:rPr lang="en-US" sz="2000" dirty="0"/>
              <a:t>Existing workforce</a:t>
            </a:r>
          </a:p>
          <a:p>
            <a:pPr marL="457200" indent="-457200"/>
            <a:r>
              <a:rPr lang="en-US" sz="2000" dirty="0"/>
              <a:t>Volunteers</a:t>
            </a:r>
          </a:p>
          <a:p>
            <a:pPr marL="457200" indent="-457200"/>
            <a:r>
              <a:rPr lang="en-US" sz="2000" dirty="0"/>
              <a:t>External</a:t>
            </a:r>
          </a:p>
          <a:p>
            <a:pPr marL="0" indent="0">
              <a:buNone/>
            </a:pPr>
            <a:endParaRPr lang="en-US" sz="2000" dirty="0"/>
          </a:p>
          <a:p>
            <a:endParaRPr lang="en-US" sz="2000" dirty="0"/>
          </a:p>
          <a:p>
            <a:r>
              <a:rPr lang="en-US" sz="2000" i="1" dirty="0"/>
              <a:t>Current procedure? </a:t>
            </a:r>
          </a:p>
        </p:txBody>
      </p:sp>
      <p:cxnSp>
        <p:nvCxnSpPr>
          <p:cNvPr id="2084" name="Straight Connector 208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86" name="Straight Connector 208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8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9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9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9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9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9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0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 name="Picture 3">
            <a:extLst>
              <a:ext uri="{FF2B5EF4-FFF2-40B4-BE49-F238E27FC236}">
                <a16:creationId xmlns:a16="http://schemas.microsoft.com/office/drawing/2014/main" id="{214002B6-F696-738D-CEB1-D99E4CC23AD9}"/>
              </a:ext>
            </a:extLst>
          </p:cNvPr>
          <p:cNvPicPr>
            <a:picLocks noChangeAspect="1"/>
          </p:cNvPicPr>
          <p:nvPr/>
        </p:nvPicPr>
        <p:blipFill rotWithShape="1">
          <a:blip r:embed="rId3"/>
          <a:srcRect l="29068" t="35499" r="32373" b="4712"/>
          <a:stretch/>
        </p:blipFill>
        <p:spPr>
          <a:xfrm>
            <a:off x="3224953" y="1146799"/>
            <a:ext cx="6142886" cy="5109621"/>
          </a:xfrm>
          <a:prstGeom prst="rect">
            <a:avLst/>
          </a:prstGeom>
        </p:spPr>
      </p:pic>
    </p:spTree>
    <p:extLst>
      <p:ext uri="{BB962C8B-B14F-4D97-AF65-F5344CB8AC3E}">
        <p14:creationId xmlns:p14="http://schemas.microsoft.com/office/powerpoint/2010/main" val="443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1" name="Group 108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2" name="Straight Connector 108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3" name="Straight Connector 108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6" name="Isosceles Triangle 108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8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90" name="Isosceles Triangle 108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91" name="Isosceles Triangle 109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093" name="Rectangle 109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95" name="Rectangle 109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7" name="Straight Connector 109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99" name="Straight Connector 109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10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5" name="Isosceles Triangle 110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09" name="Isosceles Triangle 110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11" name="Freeform: Shape 111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29823BAC-CDAE-C8ED-920C-7AF4AC58277C}"/>
              </a:ext>
            </a:extLst>
          </p:cNvPr>
          <p:cNvSpPr>
            <a:spLocks noGrp="1"/>
          </p:cNvSpPr>
          <p:nvPr>
            <p:ph type="title"/>
          </p:nvPr>
        </p:nvSpPr>
        <p:spPr>
          <a:xfrm>
            <a:off x="6965905" y="-173770"/>
            <a:ext cx="5055681" cy="2227730"/>
          </a:xfrm>
        </p:spPr>
        <p:txBody>
          <a:bodyPr vert="horz" lIns="91440" tIns="45720" rIns="91440" bIns="45720" rtlCol="0" anchor="ctr">
            <a:normAutofit/>
          </a:bodyPr>
          <a:lstStyle/>
          <a:p>
            <a:r>
              <a:rPr lang="en-US" u="sng">
                <a:solidFill>
                  <a:srgbClr val="FFFFFF"/>
                </a:solidFill>
              </a:rPr>
              <a:t>3) How do we collect it?</a:t>
            </a:r>
          </a:p>
        </p:txBody>
      </p:sp>
      <p:pic>
        <p:nvPicPr>
          <p:cNvPr id="1026" name="Picture 2" descr="Online Form icon PNG and SVG Vector Free Download">
            <a:extLst>
              <a:ext uri="{FF2B5EF4-FFF2-40B4-BE49-F238E27FC236}">
                <a16:creationId xmlns:a16="http://schemas.microsoft.com/office/drawing/2014/main" id="{E0C4F8E2-36C4-6C29-AB57-5226FBE5B3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1560128"/>
            <a:ext cx="3856774" cy="382664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854491D-275F-6B16-499E-6DFE1961F59A}"/>
              </a:ext>
            </a:extLst>
          </p:cNvPr>
          <p:cNvSpPr>
            <a:spLocks noGrp="1"/>
          </p:cNvSpPr>
          <p:nvPr>
            <p:ph sz="quarter" idx="4"/>
          </p:nvPr>
        </p:nvSpPr>
        <p:spPr>
          <a:xfrm>
            <a:off x="7375418" y="1765796"/>
            <a:ext cx="4553256" cy="4266035"/>
          </a:xfrm>
        </p:spPr>
        <p:txBody>
          <a:bodyPr vert="horz" lIns="91440" tIns="45720" rIns="91440" bIns="45720" rtlCol="0" anchor="t">
            <a:noAutofit/>
          </a:bodyPr>
          <a:lstStyle/>
          <a:p>
            <a:pPr marL="457200" indent="-457200"/>
            <a:r>
              <a:rPr lang="en-US" sz="3200" dirty="0">
                <a:solidFill>
                  <a:srgbClr val="FFFFFF"/>
                </a:solidFill>
              </a:rPr>
              <a:t>Equal ops</a:t>
            </a:r>
          </a:p>
          <a:p>
            <a:pPr marL="457200" indent="-457200"/>
            <a:r>
              <a:rPr lang="en-US" sz="3200" dirty="0">
                <a:solidFill>
                  <a:srgbClr val="FFFFFF"/>
                </a:solidFill>
              </a:rPr>
              <a:t>What questions?</a:t>
            </a:r>
          </a:p>
          <a:p>
            <a:pPr marL="457200" indent="-457200"/>
            <a:r>
              <a:rPr lang="en-US" sz="3200" dirty="0">
                <a:solidFill>
                  <a:srgbClr val="FFFFFF"/>
                </a:solidFill>
              </a:rPr>
              <a:t>What tool do we use?</a:t>
            </a:r>
          </a:p>
          <a:p>
            <a:pPr marL="457200" indent="-457200"/>
            <a:r>
              <a:rPr lang="en-US" sz="3200" dirty="0">
                <a:solidFill>
                  <a:srgbClr val="FFFFFF"/>
                </a:solidFill>
              </a:rPr>
              <a:t>Storage?</a:t>
            </a:r>
          </a:p>
        </p:txBody>
      </p:sp>
    </p:spTree>
    <p:extLst>
      <p:ext uri="{BB962C8B-B14F-4D97-AF65-F5344CB8AC3E}">
        <p14:creationId xmlns:p14="http://schemas.microsoft.com/office/powerpoint/2010/main" val="22169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080" name="Straight Connector 3079">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1" name="Straight Connector 3080">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2"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3"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4" name="Isosceles Triangle 3083">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5"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6"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7"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8" name="Isosceles Triangle 3087">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89" name="Isosceles Triangle 3088">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3091" name="Rectangle 309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Rectangle 309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95" name="Isosceles Triangle 309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1">
            <a:extLst>
              <a:ext uri="{FF2B5EF4-FFF2-40B4-BE49-F238E27FC236}">
                <a16:creationId xmlns:a16="http://schemas.microsoft.com/office/drawing/2014/main" id="{29823BAC-CDAE-C8ED-920C-7AF4AC58277C}"/>
              </a:ext>
            </a:extLst>
          </p:cNvPr>
          <p:cNvSpPr>
            <a:spLocks noGrp="1"/>
          </p:cNvSpPr>
          <p:nvPr>
            <p:ph type="title"/>
          </p:nvPr>
        </p:nvSpPr>
        <p:spPr>
          <a:xfrm>
            <a:off x="709357" y="284804"/>
            <a:ext cx="4660126" cy="1375608"/>
          </a:xfrm>
        </p:spPr>
        <p:txBody>
          <a:bodyPr vert="horz" lIns="91440" tIns="45720" rIns="91440" bIns="45720" rtlCol="0" anchor="ctr">
            <a:noAutofit/>
          </a:bodyPr>
          <a:lstStyle/>
          <a:p>
            <a:r>
              <a:rPr lang="en-US" u="sng">
                <a:solidFill>
                  <a:schemeClr val="bg1"/>
                </a:solidFill>
              </a:rPr>
              <a:t>3a) Challenges when collecting data</a:t>
            </a:r>
          </a:p>
        </p:txBody>
      </p:sp>
      <p:sp>
        <p:nvSpPr>
          <p:cNvPr id="3" name="Content Placeholder 2">
            <a:extLst>
              <a:ext uri="{FF2B5EF4-FFF2-40B4-BE49-F238E27FC236}">
                <a16:creationId xmlns:a16="http://schemas.microsoft.com/office/drawing/2014/main" id="{B854491D-275F-6B16-499E-6DFE1961F59A}"/>
              </a:ext>
            </a:extLst>
          </p:cNvPr>
          <p:cNvSpPr>
            <a:spLocks noGrp="1"/>
          </p:cNvSpPr>
          <p:nvPr>
            <p:ph sz="quarter" idx="4"/>
          </p:nvPr>
        </p:nvSpPr>
        <p:spPr>
          <a:xfrm>
            <a:off x="425559" y="1961358"/>
            <a:ext cx="3973943" cy="3440110"/>
          </a:xfrm>
        </p:spPr>
        <p:txBody>
          <a:bodyPr vert="horz" lIns="91440" tIns="45720" rIns="91440" bIns="45720" rtlCol="0">
            <a:noAutofit/>
          </a:bodyPr>
          <a:lstStyle/>
          <a:p>
            <a:pPr marL="457200" indent="-457200"/>
            <a:r>
              <a:rPr lang="en-US" sz="2800" dirty="0">
                <a:solidFill>
                  <a:schemeClr val="bg1"/>
                </a:solidFill>
              </a:rPr>
              <a:t>Mistrust</a:t>
            </a:r>
          </a:p>
          <a:p>
            <a:pPr marL="457200" indent="-457200"/>
            <a:r>
              <a:rPr lang="en-US" sz="2800" dirty="0">
                <a:solidFill>
                  <a:schemeClr val="bg1"/>
                </a:solidFill>
              </a:rPr>
              <a:t>Apathy</a:t>
            </a:r>
          </a:p>
          <a:p>
            <a:pPr marL="457200" indent="-457200"/>
            <a:r>
              <a:rPr lang="en-US" sz="2800" dirty="0">
                <a:solidFill>
                  <a:schemeClr val="bg1"/>
                </a:solidFill>
              </a:rPr>
              <a:t>Non-mandatory</a:t>
            </a:r>
          </a:p>
          <a:p>
            <a:endParaRPr lang="en-US" sz="2800" dirty="0">
              <a:solidFill>
                <a:schemeClr val="bg1"/>
              </a:solidFill>
            </a:endParaRPr>
          </a:p>
          <a:p>
            <a:r>
              <a:rPr lang="en-US" sz="2800" i="1" dirty="0">
                <a:solidFill>
                  <a:schemeClr val="bg1"/>
                </a:solidFill>
              </a:rPr>
              <a:t>What can we do to combat this?</a:t>
            </a:r>
          </a:p>
        </p:txBody>
      </p:sp>
      <p:pic>
        <p:nvPicPr>
          <p:cNvPr id="3074" name="Picture 2" descr="warning icon">
            <a:extLst>
              <a:ext uri="{FF2B5EF4-FFF2-40B4-BE49-F238E27FC236}">
                <a16:creationId xmlns:a16="http://schemas.microsoft.com/office/drawing/2014/main" id="{8424D32F-3BFB-34F4-5E49-2DD3E3ADB5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7616" y="972608"/>
            <a:ext cx="4900269" cy="4900269"/>
          </a:xfrm>
          <a:prstGeom prst="rect">
            <a:avLst/>
          </a:prstGeom>
          <a:noFill/>
          <a:extLst>
            <a:ext uri="{909E8E84-426E-40DD-AFC4-6F175D3DCCD1}">
              <a14:hiddenFill xmlns:a14="http://schemas.microsoft.com/office/drawing/2010/main">
                <a:solidFill>
                  <a:srgbClr val="FFFFFF"/>
                </a:solidFill>
              </a14:hiddenFill>
            </a:ext>
          </a:extLst>
        </p:spPr>
      </p:pic>
      <p:sp>
        <p:nvSpPr>
          <p:cNvPr id="3097" name="Isosceles Triangle 309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848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04A6-337D-80CE-74F9-9B3E1825DE01}"/>
              </a:ext>
            </a:extLst>
          </p:cNvPr>
          <p:cNvSpPr>
            <a:spLocks noGrp="1"/>
          </p:cNvSpPr>
          <p:nvPr>
            <p:ph type="title"/>
          </p:nvPr>
        </p:nvSpPr>
        <p:spPr>
          <a:xfrm>
            <a:off x="660400" y="571217"/>
            <a:ext cx="10730689" cy="1108761"/>
          </a:xfrm>
        </p:spPr>
        <p:txBody>
          <a:bodyPr>
            <a:normAutofit/>
          </a:bodyPr>
          <a:lstStyle/>
          <a:p>
            <a:r>
              <a:rPr lang="en-US" sz="5400" u="sng" dirty="0"/>
              <a:t>3</a:t>
            </a:r>
            <a:r>
              <a:rPr lang="en-US" sz="5400" u="sng" dirty="0">
                <a:solidFill>
                  <a:schemeClr val="accent1"/>
                </a:solidFill>
              </a:rPr>
              <a:t>b) Good approaches</a:t>
            </a:r>
            <a:endParaRPr lang="en-GB" sz="5400" u="sng" dirty="0">
              <a:solidFill>
                <a:schemeClr val="accent1"/>
              </a:solidFill>
            </a:endParaRPr>
          </a:p>
        </p:txBody>
      </p:sp>
      <p:sp>
        <p:nvSpPr>
          <p:cNvPr id="6" name="Content Placeholder 5">
            <a:extLst>
              <a:ext uri="{FF2B5EF4-FFF2-40B4-BE49-F238E27FC236}">
                <a16:creationId xmlns:a16="http://schemas.microsoft.com/office/drawing/2014/main" id="{B8AD91B6-9DD2-60F5-FD3A-1847AA2F44DE}"/>
              </a:ext>
            </a:extLst>
          </p:cNvPr>
          <p:cNvSpPr>
            <a:spLocks noGrp="1"/>
          </p:cNvSpPr>
          <p:nvPr>
            <p:ph idx="1"/>
          </p:nvPr>
        </p:nvSpPr>
        <p:spPr>
          <a:xfrm>
            <a:off x="307473" y="1641106"/>
            <a:ext cx="9153768" cy="4295171"/>
          </a:xfrm>
        </p:spPr>
        <p:txBody>
          <a:bodyPr anchor="ctr">
            <a:noAutofit/>
          </a:bodyPr>
          <a:lstStyle/>
          <a:p>
            <a:pPr marL="342900" indent="-342900">
              <a:buFont typeface="Arial" panose="020B0604020202020204" pitchFamily="34" charset="0"/>
              <a:buChar char="•"/>
              <a:defRPr/>
            </a:pPr>
            <a:r>
              <a:rPr lang="en-GB" altLang="en-US" sz="2000" b="1" dirty="0">
                <a:ea typeface="Times New Roman" panose="02020603050405020304" pitchFamily="18" charset="0"/>
                <a:cs typeface="Arial" panose="020B0604020202020204" pitchFamily="34" charset="0"/>
              </a:rPr>
              <a:t>Human Rights-based </a:t>
            </a:r>
            <a:r>
              <a:rPr lang="en-GB" altLang="en-US" sz="2000" dirty="0">
                <a:ea typeface="Times New Roman" panose="02020603050405020304" pitchFamily="18" charset="0"/>
                <a:cs typeface="Arial" panose="020B0604020202020204" pitchFamily="34" charset="0"/>
              </a:rPr>
              <a:t>approach / person-centred </a:t>
            </a:r>
          </a:p>
          <a:p>
            <a:pPr marL="342900" indent="-342900">
              <a:buFont typeface="Arial" panose="020B0604020202020204" pitchFamily="34" charset="0"/>
              <a:buChar char="•"/>
              <a:defRPr/>
            </a:pPr>
            <a:r>
              <a:rPr lang="en-GB" altLang="en-US" sz="2000" dirty="0">
                <a:ea typeface="Times New Roman" panose="02020603050405020304" pitchFamily="18" charset="0"/>
                <a:cs typeface="Arial" panose="020B0604020202020204" pitchFamily="34" charset="0"/>
              </a:rPr>
              <a:t>Regular </a:t>
            </a:r>
            <a:r>
              <a:rPr lang="en-GB" altLang="en-US" sz="2000" b="1" dirty="0">
                <a:ea typeface="Times New Roman" panose="02020603050405020304" pitchFamily="18" charset="0"/>
                <a:cs typeface="Arial" panose="020B0604020202020204" pitchFamily="34" charset="0"/>
              </a:rPr>
              <a:t>staff surveys </a:t>
            </a:r>
            <a:r>
              <a:rPr lang="en-GB" altLang="en-US" sz="2000" dirty="0">
                <a:ea typeface="Times New Roman" panose="02020603050405020304" pitchFamily="18" charset="0"/>
                <a:cs typeface="Arial" panose="020B0604020202020204" pitchFamily="34" charset="0"/>
              </a:rPr>
              <a:t>that include questions around work satisfaction, career progression, level of support provided in the workplace to tackle racism, etc </a:t>
            </a:r>
          </a:p>
          <a:p>
            <a:pPr marL="342900" indent="-342900">
              <a:buFont typeface="Arial" panose="020B0604020202020204" pitchFamily="34" charset="0"/>
              <a:buChar char="•"/>
              <a:defRPr/>
            </a:pPr>
            <a:r>
              <a:rPr lang="en-GB" altLang="en-US" sz="2000" b="1" dirty="0">
                <a:ea typeface="Times New Roman" panose="02020603050405020304" pitchFamily="18" charset="0"/>
                <a:cs typeface="Arial" panose="020B0604020202020204" pitchFamily="34" charset="0"/>
              </a:rPr>
              <a:t>Exit interviews </a:t>
            </a:r>
            <a:r>
              <a:rPr lang="en-GB" altLang="en-US" sz="2000" dirty="0">
                <a:ea typeface="Times New Roman" panose="02020603050405020304" pitchFamily="18" charset="0"/>
                <a:cs typeface="Arial" panose="020B0604020202020204" pitchFamily="34" charset="0"/>
              </a:rPr>
              <a:t>to determine reasons why staff left – e.g. lack of progression / support, discrimination/microaggressions? Etc  </a:t>
            </a:r>
          </a:p>
          <a:p>
            <a:pPr marL="342900" indent="-342900">
              <a:buFont typeface="Arial" panose="020B0604020202020204" pitchFamily="34" charset="0"/>
              <a:buChar char="•"/>
              <a:defRPr/>
            </a:pPr>
            <a:r>
              <a:rPr lang="en-GB" altLang="en-US" sz="2000" b="1" dirty="0">
                <a:ea typeface="Times New Roman" panose="02020603050405020304" pitchFamily="18" charset="0"/>
                <a:cs typeface="Arial" panose="020B0604020202020204" pitchFamily="34" charset="0"/>
              </a:rPr>
              <a:t>Feedback</a:t>
            </a:r>
            <a:r>
              <a:rPr lang="en-GB" altLang="en-US" sz="2000" dirty="0">
                <a:ea typeface="Times New Roman" panose="02020603050405020304" pitchFamily="18" charset="0"/>
                <a:cs typeface="Arial" panose="020B0604020202020204" pitchFamily="34" charset="0"/>
              </a:rPr>
              <a:t> from equality staff network</a:t>
            </a:r>
          </a:p>
          <a:p>
            <a:pPr marL="342900" indent="-342900">
              <a:buFont typeface="Arial" panose="020B0604020202020204" pitchFamily="34" charset="0"/>
              <a:buChar char="•"/>
              <a:defRPr/>
            </a:pPr>
            <a:r>
              <a:rPr lang="en-GB" altLang="en-US" sz="2000" b="1" dirty="0">
                <a:ea typeface="Times New Roman" panose="02020603050405020304" pitchFamily="18" charset="0"/>
                <a:cs typeface="Arial" panose="020B0604020202020204" pitchFamily="34" charset="0"/>
                <a:hlinkClick r:id="rId3" action="ppaction://hlinkfile">
                  <a:extLst>
                    <a:ext uri="{A12FA001-AC4F-418D-AE19-62706E023703}">
                      <ahyp:hlinkClr xmlns:ahyp="http://schemas.microsoft.com/office/drawing/2018/hyperlinkcolor" val="tx"/>
                    </a:ext>
                  </a:extLst>
                </a:hlinkClick>
              </a:rPr>
              <a:t>Data collection statements</a:t>
            </a:r>
            <a:endParaRPr lang="en-GB" altLang="en-US" sz="2000" b="1" dirty="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defRPr/>
            </a:pPr>
            <a:r>
              <a:rPr lang="en-GB" altLang="en-US" sz="2000" b="1" dirty="0">
                <a:ea typeface="Times New Roman" panose="02020603050405020304" pitchFamily="18" charset="0"/>
                <a:cs typeface="Arial" panose="020B0604020202020204" pitchFamily="34" charset="0"/>
              </a:rPr>
              <a:t>EDI statement / commitment </a:t>
            </a:r>
          </a:p>
          <a:p>
            <a:pPr marL="342900" indent="-342900">
              <a:buFont typeface="Arial" panose="020B0604020202020204" pitchFamily="34" charset="0"/>
              <a:buChar char="•"/>
              <a:defRPr/>
            </a:pPr>
            <a:r>
              <a:rPr lang="en-GB" altLang="en-US" sz="2000" b="1" dirty="0">
                <a:ea typeface="Times New Roman" panose="02020603050405020304" pitchFamily="18" charset="0"/>
                <a:cs typeface="Arial" panose="020B0604020202020204" pitchFamily="34" charset="0"/>
              </a:rPr>
              <a:t>Senior leadership commitment </a:t>
            </a:r>
          </a:p>
        </p:txBody>
      </p:sp>
      <p:pic>
        <p:nvPicPr>
          <p:cNvPr id="5" name="Graphic 4" descr="Badge Tick outline">
            <a:extLst>
              <a:ext uri="{FF2B5EF4-FFF2-40B4-BE49-F238E27FC236}">
                <a16:creationId xmlns:a16="http://schemas.microsoft.com/office/drawing/2014/main" id="{47AB7FBF-0425-E13A-0A02-2571F3417D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81992" y="3681919"/>
            <a:ext cx="2534056" cy="2534056"/>
          </a:xfrm>
          <a:prstGeom prst="rect">
            <a:avLst/>
          </a:prstGeom>
        </p:spPr>
      </p:pic>
    </p:spTree>
    <p:extLst>
      <p:ext uri="{BB962C8B-B14F-4D97-AF65-F5344CB8AC3E}">
        <p14:creationId xmlns:p14="http://schemas.microsoft.com/office/powerpoint/2010/main" val="190516768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FF0000"/>
      </a:accent1>
      <a:accent2>
        <a:srgbClr val="932313"/>
      </a:accent2>
      <a:accent3>
        <a:srgbClr val="E6B91E"/>
      </a:accent3>
      <a:accent4>
        <a:srgbClr val="E76618"/>
      </a:accent4>
      <a:accent5>
        <a:srgbClr val="C42F1A"/>
      </a:accent5>
      <a:accent6>
        <a:srgbClr val="918655"/>
      </a:accent6>
      <a:hlink>
        <a:srgbClr val="FF0000"/>
      </a:hlink>
      <a:folHlink>
        <a:srgbClr val="FF00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D555C6E69AE84A9E4B1B108A48A380" ma:contentTypeVersion="18" ma:contentTypeDescription="Create a new document." ma:contentTypeScope="" ma:versionID="5ad1d4ea4b06bffc0aae33972febb36f">
  <xsd:schema xmlns:xsd="http://www.w3.org/2001/XMLSchema" xmlns:xs="http://www.w3.org/2001/XMLSchema" xmlns:p="http://schemas.microsoft.com/office/2006/metadata/properties" xmlns:ns2="19787e05-e8b5-4be1-8f2d-2bcb45eb79ab" xmlns:ns3="d0623fc5-08fd-4e0f-a5a5-e26fb1bb5eff" targetNamespace="http://schemas.microsoft.com/office/2006/metadata/properties" ma:root="true" ma:fieldsID="f1e0c0db98637e4be9298c66c2086e08" ns2:_="" ns3:_="">
    <xsd:import namespace="19787e05-e8b5-4be1-8f2d-2bcb45eb79ab"/>
    <xsd:import namespace="d0623fc5-08fd-4e0f-a5a5-e26fb1bb5ef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87e05-e8b5-4be1-8f2d-2bcb45eb79a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850f554-0614-4492-9353-d50bb0080c8a}" ma:internalName="TaxCatchAll" ma:showField="CatchAllData" ma:web="19787e05-e8b5-4be1-8f2d-2bcb45eb79a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623fc5-08fd-4e0f-a5a5-e26fb1bb5ef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a152391-5c8c-4ecd-93af-597a4a38f16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34330A-E2D0-47E4-9C3C-30CBC1CB59A0}"/>
</file>

<file path=customXml/itemProps2.xml><?xml version="1.0" encoding="utf-8"?>
<ds:datastoreItem xmlns:ds="http://schemas.openxmlformats.org/officeDocument/2006/customXml" ds:itemID="{9C2397B7-DFF5-45C5-B53F-5695D669CB3C}"/>
</file>

<file path=docProps/app.xml><?xml version="1.0" encoding="utf-8"?>
<Properties xmlns="http://schemas.openxmlformats.org/officeDocument/2006/extended-properties" xmlns:vt="http://schemas.openxmlformats.org/officeDocument/2006/docPropsVTypes">
  <Template>Facet</Template>
  <TotalTime>0</TotalTime>
  <Words>2526</Words>
  <Application>Microsoft Office PowerPoint</Application>
  <PresentationFormat>Widescreen</PresentationFormat>
  <Paragraphs>253</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Calibri</vt:lpstr>
      <vt:lpstr>Courier New</vt:lpstr>
      <vt:lpstr>Franklin Gothic Book</vt:lpstr>
      <vt:lpstr>Franklin Gothic Medium</vt:lpstr>
      <vt:lpstr>Segoe UI</vt:lpstr>
      <vt:lpstr>Symbol</vt:lpstr>
      <vt:lpstr>Times New Roman</vt:lpstr>
      <vt:lpstr>Verdana</vt:lpstr>
      <vt:lpstr>Wingdings</vt:lpstr>
      <vt:lpstr>Wingdings 3</vt:lpstr>
      <vt:lpstr>Facet</vt:lpstr>
      <vt:lpstr>Part 1: Data Collection &amp; Analysis Training</vt:lpstr>
      <vt:lpstr>Aims and objectives </vt:lpstr>
      <vt:lpstr>Ice Breaker</vt:lpstr>
      <vt:lpstr>PowerPoint Presentation</vt:lpstr>
      <vt:lpstr>1) Why do we collect data?</vt:lpstr>
      <vt:lpstr>2) When do we collect data?</vt:lpstr>
      <vt:lpstr>3) How do we collect it?</vt:lpstr>
      <vt:lpstr>3a) Challenges when collecting data</vt:lpstr>
      <vt:lpstr>3b) Good approaches</vt:lpstr>
      <vt:lpstr>3b) Human Rights Based Approach</vt:lpstr>
      <vt:lpstr>PowerPoint Presentation</vt:lpstr>
      <vt:lpstr>3c) Communications Campaign</vt:lpstr>
      <vt:lpstr>4) What do we do with the data?</vt:lpstr>
      <vt:lpstr>Data: client case study</vt:lpstr>
      <vt:lpstr>Data: client case study</vt:lpstr>
      <vt:lpstr>Roadmap - Summary</vt:lpstr>
      <vt:lpstr>Thank you</vt:lpstr>
      <vt:lpstr>Evaluation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CEMVO Scotland</dc:title>
  <dc:creator>Christopher  Clannachan</dc:creator>
  <cp:lastModifiedBy>Christopher  Clannachan</cp:lastModifiedBy>
  <cp:revision>1</cp:revision>
  <cp:lastPrinted>2023-03-14T13:31:03Z</cp:lastPrinted>
  <dcterms:created xsi:type="dcterms:W3CDTF">2022-06-30T17:10:12Z</dcterms:created>
  <dcterms:modified xsi:type="dcterms:W3CDTF">2024-02-21T16:07:24Z</dcterms:modified>
</cp:coreProperties>
</file>