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 id="2147483684" r:id="rId4"/>
    <p:sldMasterId id="2147483660" r:id="rId5"/>
    <p:sldMasterId id="2147484387" r:id="rId6"/>
    <p:sldMasterId id="2147483738" r:id="rId7"/>
    <p:sldMasterId id="2147483766" r:id="rId8"/>
  </p:sldMasterIdLst>
  <p:notesMasterIdLst>
    <p:notesMasterId r:id="rId49"/>
  </p:notesMasterIdLst>
  <p:sldIdLst>
    <p:sldId id="302"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301" r:id="rId27"/>
    <p:sldId id="299" r:id="rId28"/>
    <p:sldId id="271" r:id="rId29"/>
    <p:sldId id="272" r:id="rId30"/>
    <p:sldId id="280" r:id="rId31"/>
    <p:sldId id="273" r:id="rId32"/>
    <p:sldId id="279" r:id="rId33"/>
    <p:sldId id="274" r:id="rId34"/>
    <p:sldId id="256" r:id="rId35"/>
    <p:sldId id="257" r:id="rId36"/>
    <p:sldId id="258" r:id="rId37"/>
    <p:sldId id="259" r:id="rId38"/>
    <p:sldId id="300" r:id="rId39"/>
    <p:sldId id="260" r:id="rId40"/>
    <p:sldId id="261" r:id="rId41"/>
    <p:sldId id="262" r:id="rId42"/>
    <p:sldId id="298" r:id="rId43"/>
    <p:sldId id="263" r:id="rId44"/>
    <p:sldId id="264" r:id="rId45"/>
    <p:sldId id="265" r:id="rId46"/>
    <p:sldId id="266" r:id="rId47"/>
    <p:sldId id="269" r:id="rId4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ila Gundry"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5D023-B6E7-4A7E-8399-534D6083F83B}" v="15" dt="2024-02-21T16:14:47.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7" autoAdjust="0"/>
    <p:restoredTop sz="81652" autoAdjust="0"/>
  </p:normalViewPr>
  <p:slideViewPr>
    <p:cSldViewPr>
      <p:cViewPr varScale="1">
        <p:scale>
          <a:sx n="67" d="100"/>
          <a:sy n="67" d="100"/>
        </p:scale>
        <p:origin x="1070"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112" d="100"/>
          <a:sy n="112" d="100"/>
        </p:scale>
        <p:origin x="247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6.xml"/><Relationship Id="rId51" Type="http://schemas.openxmlformats.org/officeDocument/2006/relationships/presProps" Target="presProps.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gh Abbott" userId="6f6bbc6b-5744-44bb-8474-d63b1331c641" providerId="ADAL" clId="{F5F5D023-B6E7-4A7E-8399-534D6083F83B}"/>
    <pc:docChg chg="custSel addSld delSld modSld addMainMaster delMainMaster">
      <pc:chgData name="Leigh Abbott" userId="6f6bbc6b-5744-44bb-8474-d63b1331c641" providerId="ADAL" clId="{F5F5D023-B6E7-4A7E-8399-534D6083F83B}" dt="2024-02-21T16:16:49.432" v="65" actId="207"/>
      <pc:docMkLst>
        <pc:docMk/>
      </pc:docMkLst>
      <pc:sldChg chg="add del">
        <pc:chgData name="Leigh Abbott" userId="6f6bbc6b-5744-44bb-8474-d63b1331c641" providerId="ADAL" clId="{F5F5D023-B6E7-4A7E-8399-534D6083F83B}" dt="2024-02-21T16:14:05.276" v="50" actId="2696"/>
        <pc:sldMkLst>
          <pc:docMk/>
          <pc:sldMk cId="0" sldId="256"/>
        </pc:sldMkLst>
      </pc:sldChg>
      <pc:sldChg chg="modSp add mod">
        <pc:chgData name="Leigh Abbott" userId="6f6bbc6b-5744-44bb-8474-d63b1331c641" providerId="ADAL" clId="{F5F5D023-B6E7-4A7E-8399-534D6083F83B}" dt="2024-02-21T16:14:16.627" v="52" actId="27636"/>
        <pc:sldMkLst>
          <pc:docMk/>
          <pc:sldMk cId="3084838063" sldId="256"/>
        </pc:sldMkLst>
        <pc:spChg chg="mod">
          <ac:chgData name="Leigh Abbott" userId="6f6bbc6b-5744-44bb-8474-d63b1331c641" providerId="ADAL" clId="{F5F5D023-B6E7-4A7E-8399-534D6083F83B}" dt="2024-02-21T16:14:16.627" v="52" actId="27636"/>
          <ac:spMkLst>
            <pc:docMk/>
            <pc:sldMk cId="3084838063" sldId="256"/>
            <ac:spMk id="9218" creationId="{1B69B03F-3B55-443B-B7C1-5953F726BB34}"/>
          </ac:spMkLst>
        </pc:spChg>
      </pc:sldChg>
      <pc:sldChg chg="add del">
        <pc:chgData name="Leigh Abbott" userId="6f6bbc6b-5744-44bb-8474-d63b1331c641" providerId="ADAL" clId="{F5F5D023-B6E7-4A7E-8399-534D6083F83B}" dt="2024-02-21T16:14:05.276" v="50" actId="2696"/>
        <pc:sldMkLst>
          <pc:docMk/>
          <pc:sldMk cId="0" sldId="257"/>
        </pc:sldMkLst>
      </pc:sldChg>
      <pc:sldChg chg="add">
        <pc:chgData name="Leigh Abbott" userId="6f6bbc6b-5744-44bb-8474-d63b1331c641" providerId="ADAL" clId="{F5F5D023-B6E7-4A7E-8399-534D6083F83B}" dt="2024-02-21T16:14:16.501" v="51"/>
        <pc:sldMkLst>
          <pc:docMk/>
          <pc:sldMk cId="3091840452" sldId="257"/>
        </pc:sldMkLst>
      </pc:sldChg>
      <pc:sldChg chg="add del">
        <pc:chgData name="Leigh Abbott" userId="6f6bbc6b-5744-44bb-8474-d63b1331c641" providerId="ADAL" clId="{F5F5D023-B6E7-4A7E-8399-534D6083F83B}" dt="2024-02-21T16:14:05.276" v="50" actId="2696"/>
        <pc:sldMkLst>
          <pc:docMk/>
          <pc:sldMk cId="0" sldId="258"/>
        </pc:sldMkLst>
      </pc:sldChg>
      <pc:sldChg chg="add">
        <pc:chgData name="Leigh Abbott" userId="6f6bbc6b-5744-44bb-8474-d63b1331c641" providerId="ADAL" clId="{F5F5D023-B6E7-4A7E-8399-534D6083F83B}" dt="2024-02-21T16:14:16.501" v="51"/>
        <pc:sldMkLst>
          <pc:docMk/>
          <pc:sldMk cId="4156387603" sldId="258"/>
        </pc:sldMkLst>
      </pc:sldChg>
      <pc:sldChg chg="add del">
        <pc:chgData name="Leigh Abbott" userId="6f6bbc6b-5744-44bb-8474-d63b1331c641" providerId="ADAL" clId="{F5F5D023-B6E7-4A7E-8399-534D6083F83B}" dt="2024-02-21T16:14:05.276" v="50" actId="2696"/>
        <pc:sldMkLst>
          <pc:docMk/>
          <pc:sldMk cId="4002329226" sldId="259"/>
        </pc:sldMkLst>
      </pc:sldChg>
      <pc:sldChg chg="add">
        <pc:chgData name="Leigh Abbott" userId="6f6bbc6b-5744-44bb-8474-d63b1331c641" providerId="ADAL" clId="{F5F5D023-B6E7-4A7E-8399-534D6083F83B}" dt="2024-02-21T16:14:16.501" v="51"/>
        <pc:sldMkLst>
          <pc:docMk/>
          <pc:sldMk cId="4176796992" sldId="259"/>
        </pc:sldMkLst>
      </pc:sldChg>
      <pc:sldChg chg="add">
        <pc:chgData name="Leigh Abbott" userId="6f6bbc6b-5744-44bb-8474-d63b1331c641" providerId="ADAL" clId="{F5F5D023-B6E7-4A7E-8399-534D6083F83B}" dt="2024-02-21T16:14:16.501" v="51"/>
        <pc:sldMkLst>
          <pc:docMk/>
          <pc:sldMk cId="1087837176" sldId="260"/>
        </pc:sldMkLst>
      </pc:sldChg>
      <pc:sldChg chg="add del">
        <pc:chgData name="Leigh Abbott" userId="6f6bbc6b-5744-44bb-8474-d63b1331c641" providerId="ADAL" clId="{F5F5D023-B6E7-4A7E-8399-534D6083F83B}" dt="2024-02-21T16:14:05.276" v="50" actId="2696"/>
        <pc:sldMkLst>
          <pc:docMk/>
          <pc:sldMk cId="2741166228" sldId="260"/>
        </pc:sldMkLst>
      </pc:sldChg>
      <pc:sldChg chg="add del">
        <pc:chgData name="Leigh Abbott" userId="6f6bbc6b-5744-44bb-8474-d63b1331c641" providerId="ADAL" clId="{F5F5D023-B6E7-4A7E-8399-534D6083F83B}" dt="2024-02-21T16:14:05.276" v="50" actId="2696"/>
        <pc:sldMkLst>
          <pc:docMk/>
          <pc:sldMk cId="1747366578" sldId="261"/>
        </pc:sldMkLst>
      </pc:sldChg>
      <pc:sldChg chg="add">
        <pc:chgData name="Leigh Abbott" userId="6f6bbc6b-5744-44bb-8474-d63b1331c641" providerId="ADAL" clId="{F5F5D023-B6E7-4A7E-8399-534D6083F83B}" dt="2024-02-21T16:14:16.501" v="51"/>
        <pc:sldMkLst>
          <pc:docMk/>
          <pc:sldMk cId="2643952110" sldId="261"/>
        </pc:sldMkLst>
      </pc:sldChg>
      <pc:sldChg chg="add">
        <pc:chgData name="Leigh Abbott" userId="6f6bbc6b-5744-44bb-8474-d63b1331c641" providerId="ADAL" clId="{F5F5D023-B6E7-4A7E-8399-534D6083F83B}" dt="2024-02-21T16:14:16.501" v="51"/>
        <pc:sldMkLst>
          <pc:docMk/>
          <pc:sldMk cId="1020120278" sldId="262"/>
        </pc:sldMkLst>
      </pc:sldChg>
      <pc:sldChg chg="add del">
        <pc:chgData name="Leigh Abbott" userId="6f6bbc6b-5744-44bb-8474-d63b1331c641" providerId="ADAL" clId="{F5F5D023-B6E7-4A7E-8399-534D6083F83B}" dt="2024-02-21T16:14:05.276" v="50" actId="2696"/>
        <pc:sldMkLst>
          <pc:docMk/>
          <pc:sldMk cId="1041093092" sldId="262"/>
        </pc:sldMkLst>
      </pc:sldChg>
      <pc:sldChg chg="add del">
        <pc:chgData name="Leigh Abbott" userId="6f6bbc6b-5744-44bb-8474-d63b1331c641" providerId="ADAL" clId="{F5F5D023-B6E7-4A7E-8399-534D6083F83B}" dt="2024-02-21T16:14:05.276" v="50" actId="2696"/>
        <pc:sldMkLst>
          <pc:docMk/>
          <pc:sldMk cId="139719937" sldId="263"/>
        </pc:sldMkLst>
      </pc:sldChg>
      <pc:sldChg chg="add">
        <pc:chgData name="Leigh Abbott" userId="6f6bbc6b-5744-44bb-8474-d63b1331c641" providerId="ADAL" clId="{F5F5D023-B6E7-4A7E-8399-534D6083F83B}" dt="2024-02-21T16:14:16.501" v="51"/>
        <pc:sldMkLst>
          <pc:docMk/>
          <pc:sldMk cId="1317952155" sldId="263"/>
        </pc:sldMkLst>
      </pc:sldChg>
      <pc:sldChg chg="add del">
        <pc:chgData name="Leigh Abbott" userId="6f6bbc6b-5744-44bb-8474-d63b1331c641" providerId="ADAL" clId="{F5F5D023-B6E7-4A7E-8399-534D6083F83B}" dt="2024-02-21T16:14:05.276" v="50" actId="2696"/>
        <pc:sldMkLst>
          <pc:docMk/>
          <pc:sldMk cId="364647110" sldId="264"/>
        </pc:sldMkLst>
      </pc:sldChg>
      <pc:sldChg chg="add">
        <pc:chgData name="Leigh Abbott" userId="6f6bbc6b-5744-44bb-8474-d63b1331c641" providerId="ADAL" clId="{F5F5D023-B6E7-4A7E-8399-534D6083F83B}" dt="2024-02-21T16:14:16.501" v="51"/>
        <pc:sldMkLst>
          <pc:docMk/>
          <pc:sldMk cId="2717736629" sldId="264"/>
        </pc:sldMkLst>
      </pc:sldChg>
      <pc:sldChg chg="add">
        <pc:chgData name="Leigh Abbott" userId="6f6bbc6b-5744-44bb-8474-d63b1331c641" providerId="ADAL" clId="{F5F5D023-B6E7-4A7E-8399-534D6083F83B}" dt="2024-02-21T16:14:16.501" v="51"/>
        <pc:sldMkLst>
          <pc:docMk/>
          <pc:sldMk cId="430987127" sldId="265"/>
        </pc:sldMkLst>
      </pc:sldChg>
      <pc:sldChg chg="add del">
        <pc:chgData name="Leigh Abbott" userId="6f6bbc6b-5744-44bb-8474-d63b1331c641" providerId="ADAL" clId="{F5F5D023-B6E7-4A7E-8399-534D6083F83B}" dt="2024-02-21T16:14:05.276" v="50" actId="2696"/>
        <pc:sldMkLst>
          <pc:docMk/>
          <pc:sldMk cId="2709023617" sldId="265"/>
        </pc:sldMkLst>
      </pc:sldChg>
      <pc:sldChg chg="add">
        <pc:chgData name="Leigh Abbott" userId="6f6bbc6b-5744-44bb-8474-d63b1331c641" providerId="ADAL" clId="{F5F5D023-B6E7-4A7E-8399-534D6083F83B}" dt="2024-02-21T16:14:16.501" v="51"/>
        <pc:sldMkLst>
          <pc:docMk/>
          <pc:sldMk cId="1930610583" sldId="266"/>
        </pc:sldMkLst>
      </pc:sldChg>
      <pc:sldChg chg="add del">
        <pc:chgData name="Leigh Abbott" userId="6f6bbc6b-5744-44bb-8474-d63b1331c641" providerId="ADAL" clId="{F5F5D023-B6E7-4A7E-8399-534D6083F83B}" dt="2024-02-21T16:14:05.276" v="50" actId="2696"/>
        <pc:sldMkLst>
          <pc:docMk/>
          <pc:sldMk cId="3521011168" sldId="266"/>
        </pc:sldMkLst>
      </pc:sldChg>
      <pc:sldChg chg="add del">
        <pc:chgData name="Leigh Abbott" userId="6f6bbc6b-5744-44bb-8474-d63b1331c641" providerId="ADAL" clId="{F5F5D023-B6E7-4A7E-8399-534D6083F83B}" dt="2024-02-21T16:14:05.276" v="50" actId="2696"/>
        <pc:sldMkLst>
          <pc:docMk/>
          <pc:sldMk cId="836950166" sldId="269"/>
        </pc:sldMkLst>
      </pc:sldChg>
      <pc:sldChg chg="add">
        <pc:chgData name="Leigh Abbott" userId="6f6bbc6b-5744-44bb-8474-d63b1331c641" providerId="ADAL" clId="{F5F5D023-B6E7-4A7E-8399-534D6083F83B}" dt="2024-02-21T16:14:16.501" v="51"/>
        <pc:sldMkLst>
          <pc:docMk/>
          <pc:sldMk cId="4215685905" sldId="269"/>
        </pc:sldMkLst>
      </pc:sldChg>
      <pc:sldChg chg="add del">
        <pc:chgData name="Leigh Abbott" userId="6f6bbc6b-5744-44bb-8474-d63b1331c641" providerId="ADAL" clId="{F5F5D023-B6E7-4A7E-8399-534D6083F83B}" dt="2024-02-21T16:12:42.456" v="10"/>
        <pc:sldMkLst>
          <pc:docMk/>
          <pc:sldMk cId="2693915516" sldId="271"/>
        </pc:sldMkLst>
      </pc:sldChg>
      <pc:sldChg chg="add del">
        <pc:chgData name="Leigh Abbott" userId="6f6bbc6b-5744-44bb-8474-d63b1331c641" providerId="ADAL" clId="{F5F5D023-B6E7-4A7E-8399-534D6083F83B}" dt="2024-02-21T16:12:42.456" v="10"/>
        <pc:sldMkLst>
          <pc:docMk/>
          <pc:sldMk cId="2593408909" sldId="272"/>
        </pc:sldMkLst>
      </pc:sldChg>
      <pc:sldChg chg="add del">
        <pc:chgData name="Leigh Abbott" userId="6f6bbc6b-5744-44bb-8474-d63b1331c641" providerId="ADAL" clId="{F5F5D023-B6E7-4A7E-8399-534D6083F83B}" dt="2024-02-21T16:12:42.456" v="10"/>
        <pc:sldMkLst>
          <pc:docMk/>
          <pc:sldMk cId="1343309703" sldId="273"/>
        </pc:sldMkLst>
      </pc:sldChg>
      <pc:sldChg chg="add del">
        <pc:chgData name="Leigh Abbott" userId="6f6bbc6b-5744-44bb-8474-d63b1331c641" providerId="ADAL" clId="{F5F5D023-B6E7-4A7E-8399-534D6083F83B}" dt="2024-02-21T16:12:42.456" v="10"/>
        <pc:sldMkLst>
          <pc:docMk/>
          <pc:sldMk cId="2037441084" sldId="274"/>
        </pc:sldMkLst>
      </pc:sldChg>
      <pc:sldChg chg="add del">
        <pc:chgData name="Leigh Abbott" userId="6f6bbc6b-5744-44bb-8474-d63b1331c641" providerId="ADAL" clId="{F5F5D023-B6E7-4A7E-8399-534D6083F83B}" dt="2024-02-21T16:12:42.456" v="10"/>
        <pc:sldMkLst>
          <pc:docMk/>
          <pc:sldMk cId="4233154130" sldId="279"/>
        </pc:sldMkLst>
      </pc:sldChg>
      <pc:sldChg chg="add del">
        <pc:chgData name="Leigh Abbott" userId="6f6bbc6b-5744-44bb-8474-d63b1331c641" providerId="ADAL" clId="{F5F5D023-B6E7-4A7E-8399-534D6083F83B}" dt="2024-02-21T16:12:42.456" v="10"/>
        <pc:sldMkLst>
          <pc:docMk/>
          <pc:sldMk cId="2644323029" sldId="280"/>
        </pc:sldMkLst>
      </pc:sldChg>
      <pc:sldChg chg="add del">
        <pc:chgData name="Leigh Abbott" userId="6f6bbc6b-5744-44bb-8474-d63b1331c641" providerId="ADAL" clId="{F5F5D023-B6E7-4A7E-8399-534D6083F83B}" dt="2024-02-21T16:12:53.014" v="11"/>
        <pc:sldMkLst>
          <pc:docMk/>
          <pc:sldMk cId="417800338" sldId="281"/>
        </pc:sldMkLst>
      </pc:sldChg>
      <pc:sldChg chg="add">
        <pc:chgData name="Leigh Abbott" userId="6f6bbc6b-5744-44bb-8474-d63b1331c641" providerId="ADAL" clId="{F5F5D023-B6E7-4A7E-8399-534D6083F83B}" dt="2024-02-21T16:13:18.605" v="13"/>
        <pc:sldMkLst>
          <pc:docMk/>
          <pc:sldMk cId="4200834076" sldId="281"/>
        </pc:sldMkLst>
      </pc:sldChg>
      <pc:sldChg chg="add">
        <pc:chgData name="Leigh Abbott" userId="6f6bbc6b-5744-44bb-8474-d63b1331c641" providerId="ADAL" clId="{F5F5D023-B6E7-4A7E-8399-534D6083F83B}" dt="2024-02-21T16:13:18.854" v="15"/>
        <pc:sldMkLst>
          <pc:docMk/>
          <pc:sldMk cId="783686715" sldId="282"/>
        </pc:sldMkLst>
      </pc:sldChg>
      <pc:sldChg chg="add">
        <pc:chgData name="Leigh Abbott" userId="6f6bbc6b-5744-44bb-8474-d63b1331c641" providerId="ADAL" clId="{F5F5D023-B6E7-4A7E-8399-534D6083F83B}" dt="2024-02-21T16:13:18.933" v="17"/>
        <pc:sldMkLst>
          <pc:docMk/>
          <pc:sldMk cId="2317303087" sldId="283"/>
        </pc:sldMkLst>
      </pc:sldChg>
      <pc:sldChg chg="add del">
        <pc:chgData name="Leigh Abbott" userId="6f6bbc6b-5744-44bb-8474-d63b1331c641" providerId="ADAL" clId="{F5F5D023-B6E7-4A7E-8399-534D6083F83B}" dt="2024-02-21T16:12:53.014" v="11"/>
        <pc:sldMkLst>
          <pc:docMk/>
          <pc:sldMk cId="3031155805" sldId="283"/>
        </pc:sldMkLst>
      </pc:sldChg>
      <pc:sldChg chg="modSp add mod">
        <pc:chgData name="Leigh Abbott" userId="6f6bbc6b-5744-44bb-8474-d63b1331c641" providerId="ADAL" clId="{F5F5D023-B6E7-4A7E-8399-534D6083F83B}" dt="2024-02-21T16:15:45.998" v="59" actId="207"/>
        <pc:sldMkLst>
          <pc:docMk/>
          <pc:sldMk cId="4270505669" sldId="284"/>
        </pc:sldMkLst>
        <pc:spChg chg="mod">
          <ac:chgData name="Leigh Abbott" userId="6f6bbc6b-5744-44bb-8474-d63b1331c641" providerId="ADAL" clId="{F5F5D023-B6E7-4A7E-8399-534D6083F83B}" dt="2024-02-21T16:15:45.998" v="59" actId="207"/>
          <ac:spMkLst>
            <pc:docMk/>
            <pc:sldMk cId="4270505669" sldId="284"/>
            <ac:spMk id="3" creationId="{4FBB4C77-A223-DD68-0261-7A7A545F117A}"/>
          </ac:spMkLst>
        </pc:spChg>
      </pc:sldChg>
      <pc:sldChg chg="add">
        <pc:chgData name="Leigh Abbott" userId="6f6bbc6b-5744-44bb-8474-d63b1331c641" providerId="ADAL" clId="{F5F5D023-B6E7-4A7E-8399-534D6083F83B}" dt="2024-02-21T16:13:19.511" v="21"/>
        <pc:sldMkLst>
          <pc:docMk/>
          <pc:sldMk cId="180214296" sldId="285"/>
        </pc:sldMkLst>
      </pc:sldChg>
      <pc:sldChg chg="modSp add mod">
        <pc:chgData name="Leigh Abbott" userId="6f6bbc6b-5744-44bb-8474-d63b1331c641" providerId="ADAL" clId="{F5F5D023-B6E7-4A7E-8399-534D6083F83B}" dt="2024-02-21T16:15:56.052" v="60" actId="207"/>
        <pc:sldMkLst>
          <pc:docMk/>
          <pc:sldMk cId="2722598257" sldId="286"/>
        </pc:sldMkLst>
        <pc:spChg chg="mod">
          <ac:chgData name="Leigh Abbott" userId="6f6bbc6b-5744-44bb-8474-d63b1331c641" providerId="ADAL" clId="{F5F5D023-B6E7-4A7E-8399-534D6083F83B}" dt="2024-02-21T16:15:56.052" v="60" actId="207"/>
          <ac:spMkLst>
            <pc:docMk/>
            <pc:sldMk cId="2722598257" sldId="286"/>
            <ac:spMk id="2" creationId="{19C038CB-F2D2-A8B6-559B-6C890D937291}"/>
          </ac:spMkLst>
        </pc:spChg>
      </pc:sldChg>
      <pc:sldChg chg="modSp add mod">
        <pc:chgData name="Leigh Abbott" userId="6f6bbc6b-5744-44bb-8474-d63b1331c641" providerId="ADAL" clId="{F5F5D023-B6E7-4A7E-8399-534D6083F83B}" dt="2024-02-21T16:16:03.131" v="61" actId="207"/>
        <pc:sldMkLst>
          <pc:docMk/>
          <pc:sldMk cId="2077454343" sldId="287"/>
        </pc:sldMkLst>
        <pc:spChg chg="mod">
          <ac:chgData name="Leigh Abbott" userId="6f6bbc6b-5744-44bb-8474-d63b1331c641" providerId="ADAL" clId="{F5F5D023-B6E7-4A7E-8399-534D6083F83B}" dt="2024-02-21T16:16:03.131" v="61" actId="207"/>
          <ac:spMkLst>
            <pc:docMk/>
            <pc:sldMk cId="2077454343" sldId="287"/>
            <ac:spMk id="2" creationId="{F48A5778-D57E-41E5-CD09-1A09390E0BAE}"/>
          </ac:spMkLst>
        </pc:spChg>
      </pc:sldChg>
      <pc:sldChg chg="add">
        <pc:chgData name="Leigh Abbott" userId="6f6bbc6b-5744-44bb-8474-d63b1331c641" providerId="ADAL" clId="{F5F5D023-B6E7-4A7E-8399-534D6083F83B}" dt="2024-02-21T16:13:19.712" v="27"/>
        <pc:sldMkLst>
          <pc:docMk/>
          <pc:sldMk cId="2405240747" sldId="288"/>
        </pc:sldMkLst>
      </pc:sldChg>
      <pc:sldChg chg="add">
        <pc:chgData name="Leigh Abbott" userId="6f6bbc6b-5744-44bb-8474-d63b1331c641" providerId="ADAL" clId="{F5F5D023-B6E7-4A7E-8399-534D6083F83B}" dt="2024-02-21T16:13:19.759" v="29"/>
        <pc:sldMkLst>
          <pc:docMk/>
          <pc:sldMk cId="3710759921" sldId="289"/>
        </pc:sldMkLst>
      </pc:sldChg>
      <pc:sldChg chg="add">
        <pc:chgData name="Leigh Abbott" userId="6f6bbc6b-5744-44bb-8474-d63b1331c641" providerId="ADAL" clId="{F5F5D023-B6E7-4A7E-8399-534D6083F83B}" dt="2024-02-21T16:13:19.807" v="31"/>
        <pc:sldMkLst>
          <pc:docMk/>
          <pc:sldMk cId="2107580148" sldId="290"/>
        </pc:sldMkLst>
      </pc:sldChg>
      <pc:sldChg chg="modSp add mod">
        <pc:chgData name="Leigh Abbott" userId="6f6bbc6b-5744-44bb-8474-d63b1331c641" providerId="ADAL" clId="{F5F5D023-B6E7-4A7E-8399-534D6083F83B}" dt="2024-02-21T16:16:21.425" v="63" actId="1076"/>
        <pc:sldMkLst>
          <pc:docMk/>
          <pc:sldMk cId="2740649585" sldId="291"/>
        </pc:sldMkLst>
        <pc:spChg chg="mod">
          <ac:chgData name="Leigh Abbott" userId="6f6bbc6b-5744-44bb-8474-d63b1331c641" providerId="ADAL" clId="{F5F5D023-B6E7-4A7E-8399-534D6083F83B}" dt="2024-02-21T16:16:21.425" v="63" actId="1076"/>
          <ac:spMkLst>
            <pc:docMk/>
            <pc:sldMk cId="2740649585" sldId="291"/>
            <ac:spMk id="4" creationId="{F8C5F150-9C25-C1C3-D931-01D3471015C5}"/>
          </ac:spMkLst>
        </pc:spChg>
      </pc:sldChg>
      <pc:sldChg chg="modSp add mod">
        <pc:chgData name="Leigh Abbott" userId="6f6bbc6b-5744-44bb-8474-d63b1331c641" providerId="ADAL" clId="{F5F5D023-B6E7-4A7E-8399-534D6083F83B}" dt="2024-02-21T16:16:41.817" v="64" actId="207"/>
        <pc:sldMkLst>
          <pc:docMk/>
          <pc:sldMk cId="1324493801" sldId="292"/>
        </pc:sldMkLst>
        <pc:spChg chg="mod">
          <ac:chgData name="Leigh Abbott" userId="6f6bbc6b-5744-44bb-8474-d63b1331c641" providerId="ADAL" clId="{F5F5D023-B6E7-4A7E-8399-534D6083F83B}" dt="2024-02-21T16:16:41.817" v="64" actId="207"/>
          <ac:spMkLst>
            <pc:docMk/>
            <pc:sldMk cId="1324493801" sldId="292"/>
            <ac:spMk id="2" creationId="{BFCF182C-47B3-B201-2023-04EC8679D7C5}"/>
          </ac:spMkLst>
        </pc:spChg>
      </pc:sldChg>
      <pc:sldChg chg="modSp add mod">
        <pc:chgData name="Leigh Abbott" userId="6f6bbc6b-5744-44bb-8474-d63b1331c641" providerId="ADAL" clId="{F5F5D023-B6E7-4A7E-8399-534D6083F83B}" dt="2024-02-21T16:13:20.396" v="48" actId="27636"/>
        <pc:sldMkLst>
          <pc:docMk/>
          <pc:sldMk cId="3296115445" sldId="293"/>
        </pc:sldMkLst>
        <pc:spChg chg="mod">
          <ac:chgData name="Leigh Abbott" userId="6f6bbc6b-5744-44bb-8474-d63b1331c641" providerId="ADAL" clId="{F5F5D023-B6E7-4A7E-8399-534D6083F83B}" dt="2024-02-21T16:13:20.396" v="48" actId="27636"/>
          <ac:spMkLst>
            <pc:docMk/>
            <pc:sldMk cId="3296115445" sldId="293"/>
            <ac:spMk id="2" creationId="{E421F255-777E-375D-432F-FAB2CDDA3A0A}"/>
          </ac:spMkLst>
        </pc:spChg>
      </pc:sldChg>
      <pc:sldChg chg="modSp add mod">
        <pc:chgData name="Leigh Abbott" userId="6f6bbc6b-5744-44bb-8474-d63b1331c641" providerId="ADAL" clId="{F5F5D023-B6E7-4A7E-8399-534D6083F83B}" dt="2024-02-21T16:16:49.432" v="65" actId="207"/>
        <pc:sldMkLst>
          <pc:docMk/>
          <pc:sldMk cId="670944623" sldId="294"/>
        </pc:sldMkLst>
        <pc:spChg chg="mod">
          <ac:chgData name="Leigh Abbott" userId="6f6bbc6b-5744-44bb-8474-d63b1331c641" providerId="ADAL" clId="{F5F5D023-B6E7-4A7E-8399-534D6083F83B}" dt="2024-02-21T16:16:49.432" v="65" actId="207"/>
          <ac:spMkLst>
            <pc:docMk/>
            <pc:sldMk cId="670944623" sldId="294"/>
            <ac:spMk id="2" creationId="{3FC7E939-F1A1-55C6-AA1F-63D926D43A54}"/>
          </ac:spMkLst>
        </pc:spChg>
      </pc:sldChg>
      <pc:sldChg chg="add">
        <pc:chgData name="Leigh Abbott" userId="6f6bbc6b-5744-44bb-8474-d63b1331c641" providerId="ADAL" clId="{F5F5D023-B6E7-4A7E-8399-534D6083F83B}" dt="2024-02-21T16:13:20.092" v="41"/>
        <pc:sldMkLst>
          <pc:docMk/>
          <pc:sldMk cId="3703257422" sldId="295"/>
        </pc:sldMkLst>
      </pc:sldChg>
      <pc:sldChg chg="add">
        <pc:chgData name="Leigh Abbott" userId="6f6bbc6b-5744-44bb-8474-d63b1331c641" providerId="ADAL" clId="{F5F5D023-B6E7-4A7E-8399-534D6083F83B}" dt="2024-02-21T16:13:20.167" v="43"/>
        <pc:sldMkLst>
          <pc:docMk/>
          <pc:sldMk cId="2889632130" sldId="296"/>
        </pc:sldMkLst>
      </pc:sldChg>
      <pc:sldChg chg="add">
        <pc:chgData name="Leigh Abbott" userId="6f6bbc6b-5744-44bb-8474-d63b1331c641" providerId="ADAL" clId="{F5F5D023-B6E7-4A7E-8399-534D6083F83B}" dt="2024-02-21T16:13:20.223" v="45"/>
        <pc:sldMkLst>
          <pc:docMk/>
          <pc:sldMk cId="838991317" sldId="297"/>
        </pc:sldMkLst>
      </pc:sldChg>
      <pc:sldChg chg="add">
        <pc:chgData name="Leigh Abbott" userId="6f6bbc6b-5744-44bb-8474-d63b1331c641" providerId="ADAL" clId="{F5F5D023-B6E7-4A7E-8399-534D6083F83B}" dt="2024-02-21T16:14:16.501" v="51"/>
        <pc:sldMkLst>
          <pc:docMk/>
          <pc:sldMk cId="502129217" sldId="298"/>
        </pc:sldMkLst>
      </pc:sldChg>
      <pc:sldChg chg="add del">
        <pc:chgData name="Leigh Abbott" userId="6f6bbc6b-5744-44bb-8474-d63b1331c641" providerId="ADAL" clId="{F5F5D023-B6E7-4A7E-8399-534D6083F83B}" dt="2024-02-21T16:14:05.276" v="50" actId="2696"/>
        <pc:sldMkLst>
          <pc:docMk/>
          <pc:sldMk cId="3031155805" sldId="298"/>
        </pc:sldMkLst>
      </pc:sldChg>
      <pc:sldChg chg="add del">
        <pc:chgData name="Leigh Abbott" userId="6f6bbc6b-5744-44bb-8474-d63b1331c641" providerId="ADAL" clId="{F5F5D023-B6E7-4A7E-8399-534D6083F83B}" dt="2024-02-21T16:12:42.456" v="10"/>
        <pc:sldMkLst>
          <pc:docMk/>
          <pc:sldMk cId="1495753816" sldId="299"/>
        </pc:sldMkLst>
      </pc:sldChg>
      <pc:sldChg chg="add del">
        <pc:chgData name="Leigh Abbott" userId="6f6bbc6b-5744-44bb-8474-d63b1331c641" providerId="ADAL" clId="{F5F5D023-B6E7-4A7E-8399-534D6083F83B}" dt="2024-02-21T16:14:05.276" v="50" actId="2696"/>
        <pc:sldMkLst>
          <pc:docMk/>
          <pc:sldMk cId="417800338" sldId="300"/>
        </pc:sldMkLst>
      </pc:sldChg>
      <pc:sldChg chg="add">
        <pc:chgData name="Leigh Abbott" userId="6f6bbc6b-5744-44bb-8474-d63b1331c641" providerId="ADAL" clId="{F5F5D023-B6E7-4A7E-8399-534D6083F83B}" dt="2024-02-21T16:14:16.501" v="51"/>
        <pc:sldMkLst>
          <pc:docMk/>
          <pc:sldMk cId="2118071378" sldId="300"/>
        </pc:sldMkLst>
      </pc:sldChg>
      <pc:sldChg chg="delSp add setBg delDesignElem">
        <pc:chgData name="Leigh Abbott" userId="6f6bbc6b-5744-44bb-8474-d63b1331c641" providerId="ADAL" clId="{F5F5D023-B6E7-4A7E-8399-534D6083F83B}" dt="2024-02-21T16:14:47.895" v="55"/>
        <pc:sldMkLst>
          <pc:docMk/>
          <pc:sldMk cId="2620168221" sldId="301"/>
        </pc:sldMkLst>
        <pc:spChg chg="del">
          <ac:chgData name="Leigh Abbott" userId="6f6bbc6b-5744-44bb-8474-d63b1331c641" providerId="ADAL" clId="{F5F5D023-B6E7-4A7E-8399-534D6083F83B}" dt="2024-02-21T16:14:47.895" v="55"/>
          <ac:spMkLst>
            <pc:docMk/>
            <pc:sldMk cId="2620168221" sldId="301"/>
            <ac:spMk id="8" creationId="{64D7A3A4-5546-036A-9663-9E4E27CA421D}"/>
          </ac:spMkLst>
        </pc:spChg>
      </pc:sldChg>
      <pc:sldChg chg="add del">
        <pc:chgData name="Leigh Abbott" userId="6f6bbc6b-5744-44bb-8474-d63b1331c641" providerId="ADAL" clId="{F5F5D023-B6E7-4A7E-8399-534D6083F83B}" dt="2024-02-21T16:14:39.711" v="53" actId="2696"/>
        <pc:sldMkLst>
          <pc:docMk/>
          <pc:sldMk cId="3204618777" sldId="301"/>
        </pc:sldMkLst>
      </pc:sldChg>
      <pc:sldChg chg="add">
        <pc:chgData name="Leigh Abbott" userId="6f6bbc6b-5744-44bb-8474-d63b1331c641" providerId="ADAL" clId="{F5F5D023-B6E7-4A7E-8399-534D6083F83B}" dt="2024-02-21T16:15:16.370" v="57"/>
        <pc:sldMkLst>
          <pc:docMk/>
          <pc:sldMk cId="3522049294" sldId="302"/>
        </pc:sldMkLst>
      </pc:sldChg>
      <pc:sldMasterChg chg="add addSldLayout">
        <pc:chgData name="Leigh Abbott" userId="6f6bbc6b-5744-44bb-8474-d63b1331c641" providerId="ADAL" clId="{F5F5D023-B6E7-4A7E-8399-534D6083F83B}" dt="2024-02-21T16:13:20.167" v="42" actId="27028"/>
        <pc:sldMasterMkLst>
          <pc:docMk/>
          <pc:sldMasterMk cId="692428989" sldId="2147483738"/>
        </pc:sldMasterMkLst>
        <pc:sldLayoutChg chg="add">
          <pc:chgData name="Leigh Abbott" userId="6f6bbc6b-5744-44bb-8474-d63b1331c641" providerId="ADAL" clId="{F5F5D023-B6E7-4A7E-8399-534D6083F83B}" dt="2024-02-21T16:13:19.930" v="34" actId="27028"/>
          <pc:sldLayoutMkLst>
            <pc:docMk/>
            <pc:sldMasterMk cId="692428989" sldId="2147483738"/>
            <pc:sldLayoutMk cId="575841032" sldId="2147483698"/>
          </pc:sldLayoutMkLst>
        </pc:sldLayoutChg>
        <pc:sldLayoutChg chg="add">
          <pc:chgData name="Leigh Abbott" userId="6f6bbc6b-5744-44bb-8474-d63b1331c641" providerId="ADAL" clId="{F5F5D023-B6E7-4A7E-8399-534D6083F83B}" dt="2024-02-21T16:13:18.604" v="12" actId="27028"/>
          <pc:sldLayoutMkLst>
            <pc:docMk/>
            <pc:sldMasterMk cId="692428989" sldId="2147483738"/>
            <pc:sldLayoutMk cId="373223526" sldId="2147483699"/>
          </pc:sldLayoutMkLst>
        </pc:sldLayoutChg>
        <pc:sldLayoutChg chg="add">
          <pc:chgData name="Leigh Abbott" userId="6f6bbc6b-5744-44bb-8474-d63b1331c641" providerId="ADAL" clId="{F5F5D023-B6E7-4A7E-8399-534D6083F83B}" dt="2024-02-21T16:13:20.167" v="42" actId="27028"/>
          <pc:sldLayoutMkLst>
            <pc:docMk/>
            <pc:sldMasterMk cId="692428989" sldId="2147483738"/>
            <pc:sldLayoutMk cId="3292528613" sldId="2147483700"/>
          </pc:sldLayoutMkLst>
        </pc:sldLayoutChg>
        <pc:sldLayoutChg chg="add">
          <pc:chgData name="Leigh Abbott" userId="6f6bbc6b-5744-44bb-8474-d63b1331c641" providerId="ADAL" clId="{F5F5D023-B6E7-4A7E-8399-534D6083F83B}" dt="2024-02-21T16:13:19.994" v="36" actId="27028"/>
          <pc:sldLayoutMkLst>
            <pc:docMk/>
            <pc:sldMasterMk cId="692428989" sldId="2147483738"/>
            <pc:sldLayoutMk cId="1057507353" sldId="2147483702"/>
          </pc:sldLayoutMkLst>
        </pc:sldLayoutChg>
        <pc:sldLayoutChg chg="add">
          <pc:chgData name="Leigh Abbott" userId="6f6bbc6b-5744-44bb-8474-d63b1331c641" providerId="ADAL" clId="{F5F5D023-B6E7-4A7E-8399-534D6083F83B}" dt="2024-02-21T16:13:19.511" v="20" actId="27028"/>
          <pc:sldLayoutMkLst>
            <pc:docMk/>
            <pc:sldMasterMk cId="692428989" sldId="2147483738"/>
            <pc:sldLayoutMk cId="820734180" sldId="2147483754"/>
          </pc:sldLayoutMkLst>
        </pc:sldLayoutChg>
        <pc:sldLayoutChg chg="add">
          <pc:chgData name="Leigh Abbott" userId="6f6bbc6b-5744-44bb-8474-d63b1331c641" providerId="ADAL" clId="{F5F5D023-B6E7-4A7E-8399-534D6083F83B}" dt="2024-02-21T16:13:19.013" v="18" actId="27028"/>
          <pc:sldLayoutMkLst>
            <pc:docMk/>
            <pc:sldMasterMk cId="692428989" sldId="2147483738"/>
            <pc:sldLayoutMk cId="1055400064" sldId="2147483760"/>
          </pc:sldLayoutMkLst>
        </pc:sldLayoutChg>
      </pc:sldMasterChg>
      <pc:sldMasterChg chg="add addSldLayout">
        <pc:chgData name="Leigh Abbott" userId="6f6bbc6b-5744-44bb-8474-d63b1331c641" providerId="ADAL" clId="{F5F5D023-B6E7-4A7E-8399-534D6083F83B}" dt="2024-02-21T16:13:18.933" v="16" actId="27028"/>
        <pc:sldMasterMkLst>
          <pc:docMk/>
          <pc:sldMasterMk cId="1037924419" sldId="2147483766"/>
        </pc:sldMasterMkLst>
        <pc:sldLayoutChg chg="add">
          <pc:chgData name="Leigh Abbott" userId="6f6bbc6b-5744-44bb-8474-d63b1331c641" providerId="ADAL" clId="{F5F5D023-B6E7-4A7E-8399-534D6083F83B}" dt="2024-02-21T16:13:18.933" v="16" actId="27028"/>
          <pc:sldLayoutMkLst>
            <pc:docMk/>
            <pc:sldMasterMk cId="1037924419" sldId="2147483766"/>
            <pc:sldLayoutMk cId="3115136146" sldId="2147483777"/>
          </pc:sldLayoutMkLst>
        </pc:sldLayoutChg>
      </pc:sldMasterChg>
      <pc:sldMasterChg chg="del delSldLayout">
        <pc:chgData name="Leigh Abbott" userId="6f6bbc6b-5744-44bb-8474-d63b1331c641" providerId="ADAL" clId="{F5F5D023-B6E7-4A7E-8399-534D6083F83B}" dt="2024-02-21T16:14:05.276" v="50" actId="2696"/>
        <pc:sldMasterMkLst>
          <pc:docMk/>
          <pc:sldMasterMk cId="2328884907" sldId="2147484399"/>
        </pc:sldMasterMkLst>
        <pc:sldLayoutChg chg="del">
          <pc:chgData name="Leigh Abbott" userId="6f6bbc6b-5744-44bb-8474-d63b1331c641" providerId="ADAL" clId="{F5F5D023-B6E7-4A7E-8399-534D6083F83B}" dt="2024-02-21T16:14:05.276" v="50" actId="2696"/>
          <pc:sldLayoutMkLst>
            <pc:docMk/>
            <pc:sldMasterMk cId="2328884907" sldId="2147484399"/>
            <pc:sldLayoutMk cId="3858132157" sldId="2147484400"/>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4164174650" sldId="2147484401"/>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1938705225" sldId="2147484402"/>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567723764" sldId="2147484403"/>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382329240" sldId="2147484404"/>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2775773544" sldId="2147484405"/>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2453405407" sldId="2147484406"/>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1117745158" sldId="2147484407"/>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351777172" sldId="2147484408"/>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2969578154" sldId="2147484409"/>
          </pc:sldLayoutMkLst>
        </pc:sldLayoutChg>
        <pc:sldLayoutChg chg="del">
          <pc:chgData name="Leigh Abbott" userId="6f6bbc6b-5744-44bb-8474-d63b1331c641" providerId="ADAL" clId="{F5F5D023-B6E7-4A7E-8399-534D6083F83B}" dt="2024-02-21T16:14:05.276" v="50" actId="2696"/>
          <pc:sldLayoutMkLst>
            <pc:docMk/>
            <pc:sldMasterMk cId="2328884907" sldId="2147484399"/>
            <pc:sldLayoutMk cId="3872161396" sldId="214748441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092C07-04CA-2623-B60E-1F549C1098C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903BF350-E677-0EB7-09F5-A22B6860B9F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CE62894-6B00-46BF-A2F2-5890EF45CD97}" type="datetimeFigureOut">
              <a:rPr lang="en-US"/>
              <a:pPr>
                <a:defRPr/>
              </a:pPr>
              <a:t>2/21/2024</a:t>
            </a:fld>
            <a:endParaRPr lang="en-GB"/>
          </a:p>
        </p:txBody>
      </p:sp>
      <p:sp>
        <p:nvSpPr>
          <p:cNvPr id="4" name="Slide Image Placeholder 3">
            <a:extLst>
              <a:ext uri="{FF2B5EF4-FFF2-40B4-BE49-F238E27FC236}">
                <a16:creationId xmlns:a16="http://schemas.microsoft.com/office/drawing/2014/main" id="{DC782CB2-6AB5-4E6A-6F40-E7820FA06105}"/>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BC7A64A6-A189-DF99-2871-F58DCAF1E61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6608FD3B-5E98-DC3B-D0AC-9BFA644C3AC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F43B15C9-30A1-1CB9-D7F4-7E312BAE352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6E0E99D-1DB4-438B-9263-3BEE38676E8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3.eu-west-1.amazonaws.com/media.mcsuk.org/documents/MCS_Annual_Impact_Report_2020-21_Web_1.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https://s3.eu-west-1.amazonaws.com/media.mcsuk.org/documents/MCS_Annual_Impact_Report_2022-23_Web_Dzota8c.pdf</a:t>
            </a:r>
          </a:p>
        </p:txBody>
      </p:sp>
      <p:sp>
        <p:nvSpPr>
          <p:cNvPr id="4" name="Slide Number Placeholder 3"/>
          <p:cNvSpPr>
            <a:spLocks noGrp="1"/>
          </p:cNvSpPr>
          <p:nvPr>
            <p:ph type="sldNum" sz="quarter" idx="5"/>
          </p:nvPr>
        </p:nvSpPr>
        <p:spPr/>
        <p:txBody>
          <a:bodyPr/>
          <a:lstStyle/>
          <a:p>
            <a:fld id="{12CADBE4-966B-4F0C-AF81-59D2D1B847A2}" type="slidenum">
              <a:rPr lang="en-US" smtClean="0"/>
              <a:t>6</a:t>
            </a:fld>
            <a:endParaRPr lang="en-US"/>
          </a:p>
        </p:txBody>
      </p:sp>
    </p:spTree>
    <p:extLst>
      <p:ext uri="{BB962C8B-B14F-4D97-AF65-F5344CB8AC3E}">
        <p14:creationId xmlns:p14="http://schemas.microsoft.com/office/powerpoint/2010/main" val="411370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26876-29E9-A73A-484E-4F74F18EA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900E2-3BA7-04FF-EB5D-68A316571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B7B7F-C9AA-99F8-AC00-2190FC82DC02}"/>
              </a:ext>
            </a:extLst>
          </p:cNvPr>
          <p:cNvSpPr>
            <a:spLocks noGrp="1"/>
          </p:cNvSpPr>
          <p:nvPr>
            <p:ph type="body" idx="1"/>
          </p:nvPr>
        </p:nvSpPr>
        <p:spPr/>
        <p:txBody>
          <a:bodyPr/>
          <a:lstStyle/>
          <a:p>
            <a:r>
              <a:rPr lang="en-US" dirty="0"/>
              <a:t>WCL =Wildlife and Countryside Link</a:t>
            </a:r>
            <a:endParaRPr lang="en-GB" dirty="0"/>
          </a:p>
        </p:txBody>
      </p:sp>
      <p:sp>
        <p:nvSpPr>
          <p:cNvPr id="4" name="Slide Number Placeholder 3">
            <a:extLst>
              <a:ext uri="{FF2B5EF4-FFF2-40B4-BE49-F238E27FC236}">
                <a16:creationId xmlns:a16="http://schemas.microsoft.com/office/drawing/2014/main" id="{A7532174-2B90-2F37-36F6-1F63C01DA980}"/>
              </a:ext>
            </a:extLst>
          </p:cNvPr>
          <p:cNvSpPr>
            <a:spLocks noGrp="1"/>
          </p:cNvSpPr>
          <p:nvPr>
            <p:ph type="sldNum" sz="quarter" idx="5"/>
          </p:nvPr>
        </p:nvSpPr>
        <p:spPr/>
        <p:txBody>
          <a:bodyPr/>
          <a:lstStyle/>
          <a:p>
            <a:pPr>
              <a:defRPr/>
            </a:pPr>
            <a:fld id="{D6E0E99D-1DB4-438B-9263-3BEE38676E8B}" type="slidenum">
              <a:rPr lang="en-GB" altLang="en-US" smtClean="0"/>
              <a:pPr>
                <a:defRPr/>
              </a:pPr>
              <a:t>30</a:t>
            </a:fld>
            <a:endParaRPr lang="en-GB" altLang="en-US"/>
          </a:p>
        </p:txBody>
      </p:sp>
    </p:spTree>
    <p:extLst>
      <p:ext uri="{BB962C8B-B14F-4D97-AF65-F5344CB8AC3E}">
        <p14:creationId xmlns:p14="http://schemas.microsoft.com/office/powerpoint/2010/main" val="4263817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CD3F6-0DC6-39FD-2B0C-233429D9D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826BD-0568-2D4A-B19E-D9C8E41F5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6836F-64F3-C51C-9610-12F767A24A21}"/>
              </a:ext>
            </a:extLst>
          </p:cNvPr>
          <p:cNvSpPr>
            <a:spLocks noGrp="1"/>
          </p:cNvSpPr>
          <p:nvPr>
            <p:ph type="body" idx="1"/>
          </p:nvPr>
        </p:nvSpPr>
        <p:spPr/>
        <p:txBody>
          <a:bodyPr/>
          <a:lstStyle/>
          <a:p>
            <a:r>
              <a:rPr lang="en-US" dirty="0"/>
              <a:t>WCL =Wildlife and Countryside Link</a:t>
            </a:r>
          </a:p>
          <a:p>
            <a:r>
              <a:rPr lang="en-US" dirty="0"/>
              <a:t>Which tasks are taking longer?</a:t>
            </a:r>
            <a:endParaRPr lang="en-GB" dirty="0"/>
          </a:p>
        </p:txBody>
      </p:sp>
      <p:sp>
        <p:nvSpPr>
          <p:cNvPr id="4" name="Slide Number Placeholder 3">
            <a:extLst>
              <a:ext uri="{FF2B5EF4-FFF2-40B4-BE49-F238E27FC236}">
                <a16:creationId xmlns:a16="http://schemas.microsoft.com/office/drawing/2014/main" id="{38037041-468E-81D2-B8C5-2C1F78E799C3}"/>
              </a:ext>
            </a:extLst>
          </p:cNvPr>
          <p:cNvSpPr>
            <a:spLocks noGrp="1"/>
          </p:cNvSpPr>
          <p:nvPr>
            <p:ph type="sldNum" sz="quarter" idx="5"/>
          </p:nvPr>
        </p:nvSpPr>
        <p:spPr/>
        <p:txBody>
          <a:bodyPr/>
          <a:lstStyle/>
          <a:p>
            <a:pPr>
              <a:defRPr/>
            </a:pPr>
            <a:fld id="{D6E0E99D-1DB4-438B-9263-3BEE38676E8B}" type="slidenum">
              <a:rPr lang="en-GB" altLang="en-US" smtClean="0"/>
              <a:pPr>
                <a:defRPr/>
              </a:pPr>
              <a:t>31</a:t>
            </a:fld>
            <a:endParaRPr lang="en-GB" altLang="en-US"/>
          </a:p>
        </p:txBody>
      </p:sp>
    </p:spTree>
    <p:extLst>
      <p:ext uri="{BB962C8B-B14F-4D97-AF65-F5344CB8AC3E}">
        <p14:creationId xmlns:p14="http://schemas.microsoft.com/office/powerpoint/2010/main" val="922122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D74F0-30A8-6B64-E07C-76B8430CC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436D2-3FD5-090B-4D74-D5EF5CBD1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B526A-BC66-C31C-E0B1-812892A5B7CE}"/>
              </a:ext>
            </a:extLst>
          </p:cNvPr>
          <p:cNvSpPr>
            <a:spLocks noGrp="1"/>
          </p:cNvSpPr>
          <p:nvPr>
            <p:ph type="body" idx="1"/>
          </p:nvPr>
        </p:nvSpPr>
        <p:spPr/>
        <p:txBody>
          <a:bodyPr/>
          <a:lstStyle/>
          <a:p>
            <a:r>
              <a:rPr lang="en-GB" dirty="0"/>
              <a:t>Wildlife and Countryside Link Route Map</a:t>
            </a:r>
          </a:p>
          <a:p>
            <a:r>
              <a:rPr lang="en-US"/>
              <a:t>The Diverse Sustainability Initiative is a collaborative programme of work that launched in March 2021 with the vision to transform diversity within the sustainability profession and wider environment sector.</a:t>
            </a:r>
          </a:p>
          <a:p>
            <a:endParaRPr lang="en-GB" dirty="0"/>
          </a:p>
        </p:txBody>
      </p:sp>
      <p:sp>
        <p:nvSpPr>
          <p:cNvPr id="4" name="Slide Number Placeholder 3">
            <a:extLst>
              <a:ext uri="{FF2B5EF4-FFF2-40B4-BE49-F238E27FC236}">
                <a16:creationId xmlns:a16="http://schemas.microsoft.com/office/drawing/2014/main" id="{03E6A7BA-5CCB-9B0E-61B4-C95869F60A74}"/>
              </a:ext>
            </a:extLst>
          </p:cNvPr>
          <p:cNvSpPr>
            <a:spLocks noGrp="1"/>
          </p:cNvSpPr>
          <p:nvPr>
            <p:ph type="sldNum" sz="quarter" idx="5"/>
          </p:nvPr>
        </p:nvSpPr>
        <p:spPr/>
        <p:txBody>
          <a:bodyPr/>
          <a:lstStyle/>
          <a:p>
            <a:pPr>
              <a:defRPr/>
            </a:pPr>
            <a:fld id="{D6E0E99D-1DB4-438B-9263-3BEE38676E8B}" type="slidenum">
              <a:rPr lang="en-GB" altLang="en-US" smtClean="0"/>
              <a:pPr>
                <a:defRPr/>
              </a:pPr>
              <a:t>32</a:t>
            </a:fld>
            <a:endParaRPr lang="en-GB" altLang="en-US"/>
          </a:p>
        </p:txBody>
      </p:sp>
    </p:spTree>
    <p:extLst>
      <p:ext uri="{BB962C8B-B14F-4D97-AF65-F5344CB8AC3E}">
        <p14:creationId xmlns:p14="http://schemas.microsoft.com/office/powerpoint/2010/main" val="4040259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2AB05-FB03-D0B0-6261-CDA65D7D6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BA144-4F8D-3E1D-A4DE-9EF15D367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864EE-C527-B89D-2BF3-DD0EB4D0E17B}"/>
              </a:ext>
            </a:extLst>
          </p:cNvPr>
          <p:cNvSpPr>
            <a:spLocks noGrp="1"/>
          </p:cNvSpPr>
          <p:nvPr>
            <p:ph type="body" idx="1"/>
          </p:nvPr>
        </p:nvSpPr>
        <p:spPr/>
        <p:txBody>
          <a:bodyPr/>
          <a:lstStyle/>
          <a:p>
            <a:r>
              <a:rPr lang="en-US" dirty="0"/>
              <a:t>In partnership with LGBT Health and Wellbeing</a:t>
            </a:r>
            <a:endParaRPr lang="en-GB" dirty="0"/>
          </a:p>
        </p:txBody>
      </p:sp>
      <p:sp>
        <p:nvSpPr>
          <p:cNvPr id="4" name="Slide Number Placeholder 3">
            <a:extLst>
              <a:ext uri="{FF2B5EF4-FFF2-40B4-BE49-F238E27FC236}">
                <a16:creationId xmlns:a16="http://schemas.microsoft.com/office/drawing/2014/main" id="{5F964E77-0EFB-9297-C5C8-0D3D9E39A7A9}"/>
              </a:ext>
            </a:extLst>
          </p:cNvPr>
          <p:cNvSpPr>
            <a:spLocks noGrp="1"/>
          </p:cNvSpPr>
          <p:nvPr>
            <p:ph type="sldNum" sz="quarter" idx="5"/>
          </p:nvPr>
        </p:nvSpPr>
        <p:spPr/>
        <p:txBody>
          <a:bodyPr/>
          <a:lstStyle/>
          <a:p>
            <a:pPr>
              <a:defRPr/>
            </a:pPr>
            <a:fld id="{D6E0E99D-1DB4-438B-9263-3BEE38676E8B}" type="slidenum">
              <a:rPr lang="en-GB" altLang="en-US" smtClean="0"/>
              <a:pPr>
                <a:defRPr/>
              </a:pPr>
              <a:t>33</a:t>
            </a:fld>
            <a:endParaRPr lang="en-GB" altLang="en-US"/>
          </a:p>
        </p:txBody>
      </p:sp>
    </p:spTree>
    <p:extLst>
      <p:ext uri="{BB962C8B-B14F-4D97-AF65-F5344CB8AC3E}">
        <p14:creationId xmlns:p14="http://schemas.microsoft.com/office/powerpoint/2010/main" val="2858246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95D81-CB7B-EB8F-A4C0-FB7A183AA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DC134-BD7A-E1F7-5A32-D0D888F79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2FAAF-CF76-7394-0D23-342DFEB9BA93}"/>
              </a:ext>
            </a:extLst>
          </p:cNvPr>
          <p:cNvSpPr>
            <a:spLocks noGrp="1"/>
          </p:cNvSpPr>
          <p:nvPr>
            <p:ph type="body" idx="1"/>
          </p:nvPr>
        </p:nvSpPr>
        <p:spPr/>
        <p:txBody>
          <a:bodyPr/>
          <a:lstStyle/>
          <a:p>
            <a:r>
              <a:rPr lang="en-US" dirty="0"/>
              <a:t>Sunflower – hidden disabilities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t>
            </a:r>
            <a:r>
              <a:rPr lang="en-GB" sz="1800" spc="15" dirty="0">
                <a:solidFill>
                  <a:srgbClr val="202124"/>
                </a:solidFill>
                <a:effectLst/>
                <a:latin typeface="Roboto" panose="02000000000000000000" pitchFamily="2" charset="0"/>
                <a:ea typeface="Aptos" panose="020B0004020202020204" pitchFamily="34" charset="0"/>
                <a:cs typeface="Aptos" panose="020B0004020202020204" pitchFamily="34" charset="0"/>
              </a:rPr>
              <a:t>It was good to see provision for neurodivergence” Conference delegate 2023</a:t>
            </a: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a:extLst>
              <a:ext uri="{FF2B5EF4-FFF2-40B4-BE49-F238E27FC236}">
                <a16:creationId xmlns:a16="http://schemas.microsoft.com/office/drawing/2014/main" id="{54145536-AD98-CFC6-F163-795FFBCC3A26}"/>
              </a:ext>
            </a:extLst>
          </p:cNvPr>
          <p:cNvSpPr>
            <a:spLocks noGrp="1"/>
          </p:cNvSpPr>
          <p:nvPr>
            <p:ph type="sldNum" sz="quarter" idx="5"/>
          </p:nvPr>
        </p:nvSpPr>
        <p:spPr/>
        <p:txBody>
          <a:bodyPr/>
          <a:lstStyle/>
          <a:p>
            <a:pPr>
              <a:defRPr/>
            </a:pPr>
            <a:fld id="{D6E0E99D-1DB4-438B-9263-3BEE38676E8B}" type="slidenum">
              <a:rPr lang="en-GB" altLang="en-US" smtClean="0"/>
              <a:pPr>
                <a:defRPr/>
              </a:pPr>
              <a:t>34</a:t>
            </a:fld>
            <a:endParaRPr lang="en-GB" altLang="en-US"/>
          </a:p>
        </p:txBody>
      </p:sp>
    </p:spTree>
    <p:extLst>
      <p:ext uri="{BB962C8B-B14F-4D97-AF65-F5344CB8AC3E}">
        <p14:creationId xmlns:p14="http://schemas.microsoft.com/office/powerpoint/2010/main" val="1985410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F6EB6-7760-557A-2FDB-41591485C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97A2D-42FD-BEA3-5F8E-DE6548175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D8F84-DBAF-1A32-59E1-EB46802BBA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59A9EE4-0542-B59F-3354-AD3A5C257B75}"/>
              </a:ext>
            </a:extLst>
          </p:cNvPr>
          <p:cNvSpPr>
            <a:spLocks noGrp="1"/>
          </p:cNvSpPr>
          <p:nvPr>
            <p:ph type="sldNum" sz="quarter" idx="5"/>
          </p:nvPr>
        </p:nvSpPr>
        <p:spPr/>
        <p:txBody>
          <a:bodyPr/>
          <a:lstStyle/>
          <a:p>
            <a:pPr>
              <a:defRPr/>
            </a:pPr>
            <a:fld id="{D6E0E99D-1DB4-438B-9263-3BEE38676E8B}" type="slidenum">
              <a:rPr lang="en-GB" altLang="en-US" smtClean="0"/>
              <a:pPr>
                <a:defRPr/>
              </a:pPr>
              <a:t>35</a:t>
            </a:fld>
            <a:endParaRPr lang="en-GB" altLang="en-US"/>
          </a:p>
        </p:txBody>
      </p:sp>
    </p:spTree>
    <p:extLst>
      <p:ext uri="{BB962C8B-B14F-4D97-AF65-F5344CB8AC3E}">
        <p14:creationId xmlns:p14="http://schemas.microsoft.com/office/powerpoint/2010/main" val="1381603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18B64-EC50-05D1-A74D-B449E601A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394D8-1FD3-EDA1-59E5-91A203EA2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A3BAE-FBE2-58B6-4518-D490B612F843}"/>
              </a:ext>
            </a:extLst>
          </p:cNvPr>
          <p:cNvSpPr>
            <a:spLocks noGrp="1"/>
          </p:cNvSpPr>
          <p:nvPr>
            <p:ph type="body" idx="1"/>
          </p:nvPr>
        </p:nvSpPr>
        <p:spPr/>
        <p:txBody>
          <a:bodyPr/>
          <a:lstStyle/>
          <a:p>
            <a:r>
              <a:rPr lang="en-US" dirty="0"/>
              <a:t>New to Nature Intern March 2023, part of NightWatch project: 8-month paid internship</a:t>
            </a:r>
          </a:p>
          <a:p>
            <a:r>
              <a:rPr lang="en-US" dirty="0"/>
              <a:t>NightWatch: ‘</a:t>
            </a:r>
            <a:r>
              <a:rPr lang="en-GB" dirty="0"/>
              <a:t>everyone can access the benefits of connecting with nature, particularly those from ethnic minority communities, and those living in urban areas’</a:t>
            </a:r>
            <a:endParaRPr lang="en-US" dirty="0"/>
          </a:p>
          <a:p>
            <a:r>
              <a:rPr lang="en-US" dirty="0"/>
              <a:t>CIEEM Breaking Taboos: February 2022, incl. women in field-work</a:t>
            </a:r>
            <a:endParaRPr lang="en-GB" dirty="0"/>
          </a:p>
        </p:txBody>
      </p:sp>
      <p:sp>
        <p:nvSpPr>
          <p:cNvPr id="4" name="Slide Number Placeholder 3">
            <a:extLst>
              <a:ext uri="{FF2B5EF4-FFF2-40B4-BE49-F238E27FC236}">
                <a16:creationId xmlns:a16="http://schemas.microsoft.com/office/drawing/2014/main" id="{237C70F9-733E-DD9B-C74C-D398CFE0A287}"/>
              </a:ext>
            </a:extLst>
          </p:cNvPr>
          <p:cNvSpPr>
            <a:spLocks noGrp="1"/>
          </p:cNvSpPr>
          <p:nvPr>
            <p:ph type="sldNum" sz="quarter" idx="5"/>
          </p:nvPr>
        </p:nvSpPr>
        <p:spPr/>
        <p:txBody>
          <a:bodyPr/>
          <a:lstStyle/>
          <a:p>
            <a:pPr>
              <a:defRPr/>
            </a:pPr>
            <a:fld id="{D6E0E99D-1DB4-438B-9263-3BEE38676E8B}" type="slidenum">
              <a:rPr lang="en-GB" altLang="en-US" smtClean="0"/>
              <a:pPr>
                <a:defRPr/>
              </a:pPr>
              <a:t>36</a:t>
            </a:fld>
            <a:endParaRPr lang="en-GB" altLang="en-US"/>
          </a:p>
        </p:txBody>
      </p:sp>
    </p:spTree>
    <p:extLst>
      <p:ext uri="{BB962C8B-B14F-4D97-AF65-F5344CB8AC3E}">
        <p14:creationId xmlns:p14="http://schemas.microsoft.com/office/powerpoint/2010/main" val="1390915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E640D-978D-2665-83F3-07356FB33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B470C-0180-CDF8-2E85-9D3A8A53C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3F23FC-4A9C-D06A-C977-1ED7FC93F7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6EB3A3-4D6F-76CA-DDDD-501B843DAA21}"/>
              </a:ext>
            </a:extLst>
          </p:cNvPr>
          <p:cNvSpPr>
            <a:spLocks noGrp="1"/>
          </p:cNvSpPr>
          <p:nvPr>
            <p:ph type="sldNum" sz="quarter" idx="5"/>
          </p:nvPr>
        </p:nvSpPr>
        <p:spPr/>
        <p:txBody>
          <a:bodyPr/>
          <a:lstStyle/>
          <a:p>
            <a:pPr>
              <a:defRPr/>
            </a:pPr>
            <a:fld id="{D6E0E99D-1DB4-438B-9263-3BEE38676E8B}" type="slidenum">
              <a:rPr lang="en-GB" altLang="en-US" smtClean="0"/>
              <a:pPr>
                <a:defRPr/>
              </a:pPr>
              <a:t>37</a:t>
            </a:fld>
            <a:endParaRPr lang="en-GB" altLang="en-US"/>
          </a:p>
        </p:txBody>
      </p:sp>
    </p:spTree>
    <p:extLst>
      <p:ext uri="{BB962C8B-B14F-4D97-AF65-F5344CB8AC3E}">
        <p14:creationId xmlns:p14="http://schemas.microsoft.com/office/powerpoint/2010/main" val="94825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1C76E-EC40-8502-EE35-A34E9E780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6BF9D-D822-DD51-C22A-69618B038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8316D-478C-4A67-1112-81EC74961534}"/>
              </a:ext>
            </a:extLst>
          </p:cNvPr>
          <p:cNvSpPr>
            <a:spLocks noGrp="1"/>
          </p:cNvSpPr>
          <p:nvPr>
            <p:ph type="body" idx="1"/>
          </p:nvPr>
        </p:nvSpPr>
        <p:spPr/>
        <p:txBody>
          <a:bodyPr/>
          <a:lstStyle/>
          <a:p>
            <a:r>
              <a:rPr lang="en-US" sz="1800" dirty="0"/>
              <a:t>Example in relation to our </a:t>
            </a:r>
            <a:r>
              <a:rPr lang="en-GB" sz="1800" dirty="0">
                <a:effectLst/>
                <a:latin typeface="Calibri" panose="020F0502020204030204" pitchFamily="34" charset="0"/>
                <a:ea typeface="Aptos" panose="020B0004020202020204" pitchFamily="34" charset="0"/>
                <a:cs typeface="Aptos" panose="020B0004020202020204" pitchFamily="34" charset="0"/>
              </a:rPr>
              <a:t>evidence </a:t>
            </a:r>
            <a:r>
              <a:rPr lang="en-US" sz="1800" dirty="0"/>
              <a:t>to an all-party group at Parliament </a:t>
            </a:r>
            <a:r>
              <a:rPr lang="en-GB" sz="1800" dirty="0">
                <a:effectLst/>
                <a:latin typeface="Calibri" panose="020F0502020204030204" pitchFamily="34" charset="0"/>
                <a:ea typeface="Aptos" panose="020B0004020202020204" pitchFamily="34" charset="0"/>
                <a:cs typeface="Aptos" panose="020B0004020202020204" pitchFamily="34" charset="0"/>
              </a:rPr>
              <a:t>for the enquiry into Racism and the Environmental Emergency and was submitted by Wildlife and Countryside Link and signed by us and several other environmental NGOs (</a:t>
            </a:r>
            <a:r>
              <a:rPr lang="en-US" sz="1800" dirty="0"/>
              <a:t>during ‘race in policy week’)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Aptos" panose="020B0004020202020204" pitchFamily="34"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a:extLst>
              <a:ext uri="{FF2B5EF4-FFF2-40B4-BE49-F238E27FC236}">
                <a16:creationId xmlns:a16="http://schemas.microsoft.com/office/drawing/2014/main" id="{70B290A4-88FA-8AD7-84BC-A3D6CBCA0120}"/>
              </a:ext>
            </a:extLst>
          </p:cNvPr>
          <p:cNvSpPr>
            <a:spLocks noGrp="1"/>
          </p:cNvSpPr>
          <p:nvPr>
            <p:ph type="sldNum" sz="quarter" idx="5"/>
          </p:nvPr>
        </p:nvSpPr>
        <p:spPr/>
        <p:txBody>
          <a:bodyPr/>
          <a:lstStyle/>
          <a:p>
            <a:pPr>
              <a:defRPr/>
            </a:pPr>
            <a:fld id="{D6E0E99D-1DB4-438B-9263-3BEE38676E8B}" type="slidenum">
              <a:rPr lang="en-GB" altLang="en-US" smtClean="0"/>
              <a:pPr>
                <a:defRPr/>
              </a:pPr>
              <a:t>38</a:t>
            </a:fld>
            <a:endParaRPr lang="en-GB" altLang="en-US"/>
          </a:p>
        </p:txBody>
      </p:sp>
    </p:spTree>
    <p:extLst>
      <p:ext uri="{BB962C8B-B14F-4D97-AF65-F5344CB8AC3E}">
        <p14:creationId xmlns:p14="http://schemas.microsoft.com/office/powerpoint/2010/main" val="3468950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F29DE-A11F-1F59-468E-96DDFDF94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D365E-9AF0-375C-83DD-BDD905C1A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2E3286-BB8C-2823-2E7A-250B9FF8F092}"/>
              </a:ext>
            </a:extLst>
          </p:cNvPr>
          <p:cNvSpPr>
            <a:spLocks noGrp="1"/>
          </p:cNvSpPr>
          <p:nvPr>
            <p:ph type="body" idx="1"/>
          </p:nvPr>
        </p:nvSpPr>
        <p:spPr/>
        <p:txBody>
          <a:bodyPr/>
          <a:lstStyle/>
          <a:p>
            <a:r>
              <a:rPr lang="en-GB" dirty="0"/>
              <a:t>Contact us for more information. </a:t>
            </a:r>
          </a:p>
          <a:p>
            <a:r>
              <a:rPr lang="en-GB" dirty="0"/>
              <a:t>This is only a snapshot</a:t>
            </a:r>
          </a:p>
        </p:txBody>
      </p:sp>
      <p:sp>
        <p:nvSpPr>
          <p:cNvPr id="4" name="Slide Number Placeholder 3">
            <a:extLst>
              <a:ext uri="{FF2B5EF4-FFF2-40B4-BE49-F238E27FC236}">
                <a16:creationId xmlns:a16="http://schemas.microsoft.com/office/drawing/2014/main" id="{A338C1D6-2534-CDD5-2661-23483EB8EB9D}"/>
              </a:ext>
            </a:extLst>
          </p:cNvPr>
          <p:cNvSpPr>
            <a:spLocks noGrp="1"/>
          </p:cNvSpPr>
          <p:nvPr>
            <p:ph type="sldNum" sz="quarter" idx="5"/>
          </p:nvPr>
        </p:nvSpPr>
        <p:spPr/>
        <p:txBody>
          <a:bodyPr/>
          <a:lstStyle/>
          <a:p>
            <a:pPr>
              <a:defRPr/>
            </a:pPr>
            <a:fld id="{D6E0E99D-1DB4-438B-9263-3BEE38676E8B}" type="slidenum">
              <a:rPr lang="en-GB" altLang="en-US" smtClean="0"/>
              <a:pPr>
                <a:defRPr/>
              </a:pPr>
              <a:t>39</a:t>
            </a:fld>
            <a:endParaRPr lang="en-GB" altLang="en-US"/>
          </a:p>
        </p:txBody>
      </p:sp>
    </p:spTree>
    <p:extLst>
      <p:ext uri="{BB962C8B-B14F-4D97-AF65-F5344CB8AC3E}">
        <p14:creationId xmlns:p14="http://schemas.microsoft.com/office/powerpoint/2010/main" val="906733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https://s3.eu-west-1.amazonaws.com/media.mcsuk.org/documents/MCS_Annual_Impact_Report_2021-22_WEB_v2.pdf</a:t>
            </a:r>
          </a:p>
        </p:txBody>
      </p:sp>
      <p:sp>
        <p:nvSpPr>
          <p:cNvPr id="4" name="Slide Number Placeholder 3"/>
          <p:cNvSpPr>
            <a:spLocks noGrp="1"/>
          </p:cNvSpPr>
          <p:nvPr>
            <p:ph type="sldNum" sz="quarter" idx="5"/>
          </p:nvPr>
        </p:nvSpPr>
        <p:spPr/>
        <p:txBody>
          <a:bodyPr/>
          <a:lstStyle/>
          <a:p>
            <a:fld id="{12CADBE4-966B-4F0C-AF81-59D2D1B847A2}" type="slidenum">
              <a:rPr lang="en-US" smtClean="0"/>
              <a:t>9</a:t>
            </a:fld>
            <a:endParaRPr lang="en-US"/>
          </a:p>
        </p:txBody>
      </p:sp>
    </p:spTree>
    <p:extLst>
      <p:ext uri="{BB962C8B-B14F-4D97-AF65-F5344CB8AC3E}">
        <p14:creationId xmlns:p14="http://schemas.microsoft.com/office/powerpoint/2010/main" val="2080115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EDBD-63D4-7CB8-27D6-80CCB48F9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D6A47-AD7B-3562-F67C-6E513564E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0191A-0FF1-1347-64BF-6892D4C56DF2}"/>
              </a:ext>
            </a:extLst>
          </p:cNvPr>
          <p:cNvSpPr>
            <a:spLocks noGrp="1"/>
          </p:cNvSpPr>
          <p:nvPr>
            <p:ph type="body" idx="1"/>
          </p:nvPr>
        </p:nvSpPr>
        <p:spPr/>
        <p:txBody>
          <a:bodyPr/>
          <a:lstStyle/>
          <a:p>
            <a:r>
              <a:rPr lang="en-GB" dirty="0"/>
              <a:t>Contact us for more information. </a:t>
            </a:r>
          </a:p>
          <a:p>
            <a:r>
              <a:rPr lang="en-GB" dirty="0"/>
              <a:t>To make it more engaging could be one per slide with an image and rapidly click through them?</a:t>
            </a:r>
          </a:p>
        </p:txBody>
      </p:sp>
      <p:sp>
        <p:nvSpPr>
          <p:cNvPr id="4" name="Slide Number Placeholder 3">
            <a:extLst>
              <a:ext uri="{FF2B5EF4-FFF2-40B4-BE49-F238E27FC236}">
                <a16:creationId xmlns:a16="http://schemas.microsoft.com/office/drawing/2014/main" id="{EC0717D0-F50E-7FAB-B46B-52AF66AF7B32}"/>
              </a:ext>
            </a:extLst>
          </p:cNvPr>
          <p:cNvSpPr>
            <a:spLocks noGrp="1"/>
          </p:cNvSpPr>
          <p:nvPr>
            <p:ph type="sldNum" sz="quarter" idx="5"/>
          </p:nvPr>
        </p:nvSpPr>
        <p:spPr/>
        <p:txBody>
          <a:bodyPr/>
          <a:lstStyle/>
          <a:p>
            <a:pPr>
              <a:defRPr/>
            </a:pPr>
            <a:fld id="{D6E0E99D-1DB4-438B-9263-3BEE38676E8B}" type="slidenum">
              <a:rPr lang="en-GB" altLang="en-US" smtClean="0"/>
              <a:pPr>
                <a:defRPr/>
              </a:pPr>
              <a:t>40</a:t>
            </a:fld>
            <a:endParaRPr lang="en-GB" altLang="en-US"/>
          </a:p>
        </p:txBody>
      </p:sp>
    </p:spTree>
    <p:extLst>
      <p:ext uri="{BB962C8B-B14F-4D97-AF65-F5344CB8AC3E}">
        <p14:creationId xmlns:p14="http://schemas.microsoft.com/office/powerpoint/2010/main" val="75817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https://s3.eu-west-1.amazonaws.com/media.mcsuk.org/documents/MCS_Annual_Impact_Report_2020-21_Web_1.pdf</a:t>
            </a:r>
            <a:r>
              <a:rPr lang="en-US"/>
              <a:t> </a:t>
            </a:r>
          </a:p>
        </p:txBody>
      </p:sp>
      <p:sp>
        <p:nvSpPr>
          <p:cNvPr id="4" name="Slide Number Placeholder 3"/>
          <p:cNvSpPr>
            <a:spLocks noGrp="1"/>
          </p:cNvSpPr>
          <p:nvPr>
            <p:ph type="sldNum" sz="quarter" idx="5"/>
          </p:nvPr>
        </p:nvSpPr>
        <p:spPr/>
        <p:txBody>
          <a:bodyPr/>
          <a:lstStyle/>
          <a:p>
            <a:fld id="{12CADBE4-966B-4F0C-AF81-59D2D1B847A2}" type="slidenum">
              <a:rPr lang="en-US" smtClean="0"/>
              <a:t>10</a:t>
            </a:fld>
            <a:endParaRPr lang="en-US"/>
          </a:p>
        </p:txBody>
      </p:sp>
    </p:spTree>
    <p:extLst>
      <p:ext uri="{BB962C8B-B14F-4D97-AF65-F5344CB8AC3E}">
        <p14:creationId xmlns:p14="http://schemas.microsoft.com/office/powerpoint/2010/main" val="142467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https://www.mcsuk.org/news/one-ocean-for-everyone-race-report-2022/</a:t>
            </a:r>
          </a:p>
        </p:txBody>
      </p:sp>
      <p:sp>
        <p:nvSpPr>
          <p:cNvPr id="4" name="Slide Number Placeholder 3"/>
          <p:cNvSpPr>
            <a:spLocks noGrp="1"/>
          </p:cNvSpPr>
          <p:nvPr>
            <p:ph type="sldNum" sz="quarter" idx="5"/>
          </p:nvPr>
        </p:nvSpPr>
        <p:spPr/>
        <p:txBody>
          <a:bodyPr/>
          <a:lstStyle/>
          <a:p>
            <a:fld id="{12CADBE4-966B-4F0C-AF81-59D2D1B847A2}" type="slidenum">
              <a:rPr lang="en-US" smtClean="0"/>
              <a:t>12</a:t>
            </a:fld>
            <a:endParaRPr lang="en-US"/>
          </a:p>
        </p:txBody>
      </p:sp>
    </p:spTree>
    <p:extLst>
      <p:ext uri="{BB962C8B-B14F-4D97-AF65-F5344CB8AC3E}">
        <p14:creationId xmlns:p14="http://schemas.microsoft.com/office/powerpoint/2010/main" val="81548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Froglife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has a long term commitment to working with under-represented groups. As a result we attracted staff who had an interest in this area and had a positive attitude towards diversity.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have run projects focusing specifically on disadvantaged young people for over 15 years; BAME groups for over 10 years, people with mental health issues for over 10 years and people living with dementia for over 5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Non-binary example.</a:t>
            </a:r>
          </a:p>
          <a:p>
            <a:endParaRPr lang="en-GB" dirty="0"/>
          </a:p>
        </p:txBody>
      </p:sp>
      <p:sp>
        <p:nvSpPr>
          <p:cNvPr id="4" name="Slide Number Placeholder 3"/>
          <p:cNvSpPr>
            <a:spLocks noGrp="1"/>
          </p:cNvSpPr>
          <p:nvPr>
            <p:ph type="sldNum" sz="quarter" idx="5"/>
          </p:nvPr>
        </p:nvSpPr>
        <p:spPr/>
        <p:txBody>
          <a:bodyPr/>
          <a:lstStyle/>
          <a:p>
            <a:fld id="{3CA2DFFE-3638-45B8-B488-FD241C5ED02B}" type="slidenum">
              <a:rPr lang="en-GB" smtClean="0"/>
              <a:t>20</a:t>
            </a:fld>
            <a:endParaRPr lang="en-GB"/>
          </a:p>
        </p:txBody>
      </p:sp>
    </p:spTree>
    <p:extLst>
      <p:ext uri="{BB962C8B-B14F-4D97-AF65-F5344CB8AC3E}">
        <p14:creationId xmlns:p14="http://schemas.microsoft.com/office/powerpoint/2010/main" val="213963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urulent Sans" panose="02000503000000000000" pitchFamily="50" charset="0"/>
                <a:ea typeface="+mn-ea"/>
                <a:cs typeface="+mn-cs"/>
              </a:rPr>
              <a:t>Improved the wording on our job applications to make </a:t>
            </a:r>
            <a:r>
              <a:rPr kumimoji="0" lang="en-US" sz="1800" b="0" i="0" u="none" strike="noStrike" kern="1200" cap="none" spc="0" normalizeH="0" baseline="0" noProof="0" dirty="0" err="1">
                <a:ln>
                  <a:noFill/>
                </a:ln>
                <a:solidFill>
                  <a:prstClr val="black"/>
                </a:solidFill>
                <a:effectLst/>
                <a:uLnTx/>
                <a:uFillTx/>
                <a:latin typeface="Aurulent Sans" panose="02000503000000000000" pitchFamily="50" charset="0"/>
                <a:ea typeface="+mn-ea"/>
                <a:cs typeface="+mn-cs"/>
              </a:rPr>
              <a:t>Froglife</a:t>
            </a:r>
            <a:r>
              <a:rPr kumimoji="0" lang="en-US" sz="1800" b="0" i="0" u="none" strike="noStrike" kern="1200" cap="none" spc="0" normalizeH="0" baseline="0" noProof="0" dirty="0">
                <a:ln>
                  <a:noFill/>
                </a:ln>
                <a:solidFill>
                  <a:prstClr val="black"/>
                </a:solidFill>
                <a:effectLst/>
                <a:uLnTx/>
                <a:uFillTx/>
                <a:latin typeface="Aurulent Sans" panose="02000503000000000000" pitchFamily="50" charset="0"/>
                <a:ea typeface="+mn-ea"/>
                <a:cs typeface="+mn-cs"/>
              </a:rPr>
              <a:t> more attractive to a wider range of people, particularly ethnic minorities.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urulent Sans" panose="02000503000000000000" pitchFamily="50" charset="0"/>
                <a:ea typeface="+mn-ea"/>
                <a:cs typeface="+mn-cs"/>
              </a:rPr>
              <a:t>7.	Further expanded where we advertise our job opportunities, to reach a wider range of people, particularly ethnic minorities.</a:t>
            </a:r>
          </a:p>
          <a:p>
            <a:endParaRPr lang="en-GB" dirty="0"/>
          </a:p>
        </p:txBody>
      </p:sp>
      <p:sp>
        <p:nvSpPr>
          <p:cNvPr id="4" name="Slide Number Placeholder 3"/>
          <p:cNvSpPr>
            <a:spLocks noGrp="1"/>
          </p:cNvSpPr>
          <p:nvPr>
            <p:ph type="sldNum" sz="quarter" idx="5"/>
          </p:nvPr>
        </p:nvSpPr>
        <p:spPr/>
        <p:txBody>
          <a:bodyPr/>
          <a:lstStyle/>
          <a:p>
            <a:fld id="{3CA2DFFE-3638-45B8-B488-FD241C5ED02B}" type="slidenum">
              <a:rPr lang="en-GB" smtClean="0"/>
              <a:t>24</a:t>
            </a:fld>
            <a:endParaRPr lang="en-GB"/>
          </a:p>
        </p:txBody>
      </p:sp>
    </p:spTree>
    <p:extLst>
      <p:ext uri="{BB962C8B-B14F-4D97-AF65-F5344CB8AC3E}">
        <p14:creationId xmlns:p14="http://schemas.microsoft.com/office/powerpoint/2010/main" val="302439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800" b="0" i="0" u="none" strike="noStrike" kern="1200" cap="none" spc="0" normalizeH="0" baseline="0" noProof="0" dirty="0">
                <a:ln>
                  <a:noFill/>
                </a:ln>
                <a:solidFill>
                  <a:prstClr val="black"/>
                </a:solidFill>
                <a:effectLst/>
                <a:uLnTx/>
                <a:uFillTx/>
                <a:latin typeface="Aurulent Sans" panose="02000503000000000000" pitchFamily="50" charset="0"/>
                <a:ea typeface="+mn-ea"/>
                <a:cs typeface="+mn-cs"/>
              </a:rPr>
              <a:t>few applicants so creating them ourselves </a:t>
            </a:r>
            <a:endParaRPr lang="en-GB" dirty="0"/>
          </a:p>
        </p:txBody>
      </p:sp>
      <p:sp>
        <p:nvSpPr>
          <p:cNvPr id="4" name="Slide Number Placeholder 3"/>
          <p:cNvSpPr>
            <a:spLocks noGrp="1"/>
          </p:cNvSpPr>
          <p:nvPr>
            <p:ph type="sldNum" sz="quarter" idx="5"/>
          </p:nvPr>
        </p:nvSpPr>
        <p:spPr/>
        <p:txBody>
          <a:bodyPr/>
          <a:lstStyle/>
          <a:p>
            <a:fld id="{3CA2DFFE-3638-45B8-B488-FD241C5ED02B}" type="slidenum">
              <a:rPr lang="en-GB" smtClean="0"/>
              <a:t>25</a:t>
            </a:fld>
            <a:endParaRPr lang="en-GB"/>
          </a:p>
        </p:txBody>
      </p:sp>
    </p:spTree>
    <p:extLst>
      <p:ext uri="{BB962C8B-B14F-4D97-AF65-F5344CB8AC3E}">
        <p14:creationId xmlns:p14="http://schemas.microsoft.com/office/powerpoint/2010/main" val="3152294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AC127-1753-9A00-CB0A-70800D77E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28EA3-9FCB-AE94-4CEA-4C7917642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D9690-F804-F9D3-D560-643A1749D892}"/>
              </a:ext>
            </a:extLst>
          </p:cNvPr>
          <p:cNvSpPr>
            <a:spLocks noGrp="1"/>
          </p:cNvSpPr>
          <p:nvPr>
            <p:ph type="body" idx="1"/>
          </p:nvPr>
        </p:nvSpPr>
        <p:spPr/>
        <p:txBody>
          <a:bodyPr/>
          <a:lstStyle/>
          <a:p>
            <a:r>
              <a:rPr lang="en-US" dirty="0"/>
              <a:t>Equity</a:t>
            </a:r>
          </a:p>
          <a:p>
            <a:r>
              <a:rPr lang="en-US" dirty="0"/>
              <a:t>Diversity</a:t>
            </a:r>
          </a:p>
          <a:p>
            <a:r>
              <a:rPr lang="en-US" dirty="0"/>
              <a:t>Inclusion</a:t>
            </a:r>
          </a:p>
          <a:p>
            <a:endParaRPr lang="en-US" dirty="0"/>
          </a:p>
          <a:p>
            <a:r>
              <a:rPr lang="en-US" dirty="0"/>
              <a:t>We will go through some of our lessons learnt so far with some examples of the work we are doing</a:t>
            </a:r>
          </a:p>
          <a:p>
            <a:endParaRPr lang="en-GB" dirty="0"/>
          </a:p>
        </p:txBody>
      </p:sp>
      <p:sp>
        <p:nvSpPr>
          <p:cNvPr id="4" name="Slide Number Placeholder 3">
            <a:extLst>
              <a:ext uri="{FF2B5EF4-FFF2-40B4-BE49-F238E27FC236}">
                <a16:creationId xmlns:a16="http://schemas.microsoft.com/office/drawing/2014/main" id="{2CF534E1-B417-1FF2-692D-8F0583956120}"/>
              </a:ext>
            </a:extLst>
          </p:cNvPr>
          <p:cNvSpPr>
            <a:spLocks noGrp="1"/>
          </p:cNvSpPr>
          <p:nvPr>
            <p:ph type="sldNum" sz="quarter" idx="5"/>
          </p:nvPr>
        </p:nvSpPr>
        <p:spPr/>
        <p:txBody>
          <a:bodyPr/>
          <a:lstStyle/>
          <a:p>
            <a:pPr>
              <a:defRPr/>
            </a:pPr>
            <a:fld id="{D6E0E99D-1DB4-438B-9263-3BEE38676E8B}" type="slidenum">
              <a:rPr lang="en-GB" altLang="en-US" smtClean="0"/>
              <a:pPr>
                <a:defRPr/>
              </a:pPr>
              <a:t>27</a:t>
            </a:fld>
            <a:endParaRPr lang="en-GB" altLang="en-US"/>
          </a:p>
        </p:txBody>
      </p:sp>
    </p:spTree>
    <p:extLst>
      <p:ext uri="{BB962C8B-B14F-4D97-AF65-F5344CB8AC3E}">
        <p14:creationId xmlns:p14="http://schemas.microsoft.com/office/powerpoint/2010/main" val="597045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4EB97-147F-E617-EA58-EB54D322D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96D3A-5E39-FD33-EB50-819FCE072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7B34B-514F-A014-4903-B3F8700E3689}"/>
              </a:ext>
            </a:extLst>
          </p:cNvPr>
          <p:cNvSpPr>
            <a:spLocks noGrp="1"/>
          </p:cNvSpPr>
          <p:nvPr>
            <p:ph type="body" idx="1"/>
          </p:nvPr>
        </p:nvSpPr>
        <p:spPr/>
        <p:txBody>
          <a:bodyPr/>
          <a:lstStyle/>
          <a:p>
            <a:r>
              <a:rPr lang="en-US" dirty="0"/>
              <a:t>This presentation only includes a snapshot of what BCT is doing.</a:t>
            </a:r>
            <a:endParaRPr lang="en-GB" dirty="0"/>
          </a:p>
        </p:txBody>
      </p:sp>
      <p:sp>
        <p:nvSpPr>
          <p:cNvPr id="4" name="Slide Number Placeholder 3">
            <a:extLst>
              <a:ext uri="{FF2B5EF4-FFF2-40B4-BE49-F238E27FC236}">
                <a16:creationId xmlns:a16="http://schemas.microsoft.com/office/drawing/2014/main" id="{8C5BE1ED-D1BF-E47D-59C0-5278FC69E421}"/>
              </a:ext>
            </a:extLst>
          </p:cNvPr>
          <p:cNvSpPr>
            <a:spLocks noGrp="1"/>
          </p:cNvSpPr>
          <p:nvPr>
            <p:ph type="sldNum" sz="quarter" idx="5"/>
          </p:nvPr>
        </p:nvSpPr>
        <p:spPr/>
        <p:txBody>
          <a:bodyPr/>
          <a:lstStyle/>
          <a:p>
            <a:pPr>
              <a:defRPr/>
            </a:pPr>
            <a:fld id="{D6E0E99D-1DB4-438B-9263-3BEE38676E8B}" type="slidenum">
              <a:rPr lang="en-GB" altLang="en-US" smtClean="0"/>
              <a:pPr>
                <a:defRPr/>
              </a:pPr>
              <a:t>29</a:t>
            </a:fld>
            <a:endParaRPr lang="en-GB" altLang="en-US"/>
          </a:p>
        </p:txBody>
      </p:sp>
    </p:spTree>
    <p:extLst>
      <p:ext uri="{BB962C8B-B14F-4D97-AF65-F5344CB8AC3E}">
        <p14:creationId xmlns:p14="http://schemas.microsoft.com/office/powerpoint/2010/main" val="1290562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4521A5-1009-9930-3C6C-3462836F8CCD}"/>
              </a:ext>
            </a:extLst>
          </p:cNvPr>
          <p:cNvSpPr>
            <a:spLocks noGrp="1"/>
          </p:cNvSpPr>
          <p:nvPr>
            <p:ph type="dt" sz="half" idx="10"/>
          </p:nvPr>
        </p:nvSpPr>
        <p:spPr/>
        <p:txBody>
          <a:bodyPr/>
          <a:lstStyle>
            <a:lvl1pPr>
              <a:defRPr/>
            </a:lvl1pPr>
          </a:lstStyle>
          <a:p>
            <a:pPr>
              <a:defRPr/>
            </a:pPr>
            <a:fld id="{662A841E-9A76-4614-973C-1831C71AD444}" type="datetimeFigureOut">
              <a:rPr lang="en-US"/>
              <a:pPr>
                <a:defRPr/>
              </a:pPr>
              <a:t>2/21/2024</a:t>
            </a:fld>
            <a:endParaRPr lang="en-GB"/>
          </a:p>
        </p:txBody>
      </p:sp>
      <p:sp>
        <p:nvSpPr>
          <p:cNvPr id="5" name="Footer Placeholder 4">
            <a:extLst>
              <a:ext uri="{FF2B5EF4-FFF2-40B4-BE49-F238E27FC236}">
                <a16:creationId xmlns:a16="http://schemas.microsoft.com/office/drawing/2014/main" id="{F1D93643-9EAB-A65F-93F6-FC025BEF13E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01AC83-DA42-B010-BD9F-176736BDC2B5}"/>
              </a:ext>
            </a:extLst>
          </p:cNvPr>
          <p:cNvSpPr>
            <a:spLocks noGrp="1"/>
          </p:cNvSpPr>
          <p:nvPr>
            <p:ph type="sldNum" sz="quarter" idx="12"/>
          </p:nvPr>
        </p:nvSpPr>
        <p:spPr/>
        <p:txBody>
          <a:bodyPr/>
          <a:lstStyle>
            <a:lvl1pPr>
              <a:defRPr/>
            </a:lvl1pPr>
          </a:lstStyle>
          <a:p>
            <a:pPr>
              <a:defRPr/>
            </a:pPr>
            <a:fld id="{9CFAC35E-E599-4171-92B4-3AF6121F748F}" type="slidenum">
              <a:rPr lang="en-GB" altLang="en-US"/>
              <a:pPr>
                <a:defRPr/>
              </a:pPr>
              <a:t>‹#›</a:t>
            </a:fld>
            <a:endParaRPr lang="en-GB" altLang="en-US"/>
          </a:p>
        </p:txBody>
      </p:sp>
    </p:spTree>
    <p:extLst>
      <p:ext uri="{BB962C8B-B14F-4D97-AF65-F5344CB8AC3E}">
        <p14:creationId xmlns:p14="http://schemas.microsoft.com/office/powerpoint/2010/main" val="4021091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D6DCC1-58AF-8827-DC79-D0C777EF43B0}"/>
              </a:ext>
            </a:extLst>
          </p:cNvPr>
          <p:cNvSpPr>
            <a:spLocks noGrp="1"/>
          </p:cNvSpPr>
          <p:nvPr>
            <p:ph type="dt" sz="half" idx="10"/>
          </p:nvPr>
        </p:nvSpPr>
        <p:spPr/>
        <p:txBody>
          <a:bodyPr/>
          <a:lstStyle>
            <a:lvl1pPr>
              <a:defRPr/>
            </a:lvl1pPr>
          </a:lstStyle>
          <a:p>
            <a:pPr>
              <a:defRPr/>
            </a:pPr>
            <a:fld id="{ED19A697-C5BA-4DB5-8541-0905066B2081}" type="datetimeFigureOut">
              <a:rPr lang="en-US"/>
              <a:pPr>
                <a:defRPr/>
              </a:pPr>
              <a:t>2/21/2024</a:t>
            </a:fld>
            <a:endParaRPr lang="en-GB"/>
          </a:p>
        </p:txBody>
      </p:sp>
      <p:sp>
        <p:nvSpPr>
          <p:cNvPr id="5" name="Footer Placeholder 4">
            <a:extLst>
              <a:ext uri="{FF2B5EF4-FFF2-40B4-BE49-F238E27FC236}">
                <a16:creationId xmlns:a16="http://schemas.microsoft.com/office/drawing/2014/main" id="{41BCBB93-A8B3-E823-69C2-CB3390A7E0B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F18453D-602C-7D90-A0AF-50C11EABA5C5}"/>
              </a:ext>
            </a:extLst>
          </p:cNvPr>
          <p:cNvSpPr>
            <a:spLocks noGrp="1"/>
          </p:cNvSpPr>
          <p:nvPr>
            <p:ph type="sldNum" sz="quarter" idx="12"/>
          </p:nvPr>
        </p:nvSpPr>
        <p:spPr/>
        <p:txBody>
          <a:bodyPr/>
          <a:lstStyle>
            <a:lvl1pPr>
              <a:defRPr/>
            </a:lvl1pPr>
          </a:lstStyle>
          <a:p>
            <a:pPr>
              <a:defRPr/>
            </a:pPr>
            <a:fld id="{36F7031E-6314-49E2-A360-C07AAF2196BD}" type="slidenum">
              <a:rPr lang="en-GB" altLang="en-US"/>
              <a:pPr>
                <a:defRPr/>
              </a:pPr>
              <a:t>‹#›</a:t>
            </a:fld>
            <a:endParaRPr lang="en-GB" altLang="en-US"/>
          </a:p>
        </p:txBody>
      </p:sp>
    </p:spTree>
    <p:extLst>
      <p:ext uri="{BB962C8B-B14F-4D97-AF65-F5344CB8AC3E}">
        <p14:creationId xmlns:p14="http://schemas.microsoft.com/office/powerpoint/2010/main" val="404765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3D8F49-5929-31E2-8507-629B10EF1EAB}"/>
              </a:ext>
            </a:extLst>
          </p:cNvPr>
          <p:cNvSpPr>
            <a:spLocks noGrp="1"/>
          </p:cNvSpPr>
          <p:nvPr>
            <p:ph type="dt" sz="half" idx="10"/>
          </p:nvPr>
        </p:nvSpPr>
        <p:spPr/>
        <p:txBody>
          <a:bodyPr/>
          <a:lstStyle>
            <a:lvl1pPr>
              <a:defRPr/>
            </a:lvl1pPr>
          </a:lstStyle>
          <a:p>
            <a:pPr>
              <a:defRPr/>
            </a:pPr>
            <a:fld id="{A93585A6-CA2A-4DB3-A531-3397D6B7AAA5}" type="datetimeFigureOut">
              <a:rPr lang="en-US"/>
              <a:pPr>
                <a:defRPr/>
              </a:pPr>
              <a:t>2/21/2024</a:t>
            </a:fld>
            <a:endParaRPr lang="en-GB"/>
          </a:p>
        </p:txBody>
      </p:sp>
      <p:sp>
        <p:nvSpPr>
          <p:cNvPr id="5" name="Footer Placeholder 4">
            <a:extLst>
              <a:ext uri="{FF2B5EF4-FFF2-40B4-BE49-F238E27FC236}">
                <a16:creationId xmlns:a16="http://schemas.microsoft.com/office/drawing/2014/main" id="{9E207476-1C25-076F-6668-AFBA2258A9A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95D52F6-C4B9-8453-D6BB-01BD383451AC}"/>
              </a:ext>
            </a:extLst>
          </p:cNvPr>
          <p:cNvSpPr>
            <a:spLocks noGrp="1"/>
          </p:cNvSpPr>
          <p:nvPr>
            <p:ph type="sldNum" sz="quarter" idx="12"/>
          </p:nvPr>
        </p:nvSpPr>
        <p:spPr/>
        <p:txBody>
          <a:bodyPr/>
          <a:lstStyle>
            <a:lvl1pPr>
              <a:defRPr/>
            </a:lvl1pPr>
          </a:lstStyle>
          <a:p>
            <a:pPr>
              <a:defRPr/>
            </a:pPr>
            <a:fld id="{46E21E65-CBD4-4FEB-9181-6007AB6ED107}" type="slidenum">
              <a:rPr lang="en-GB" altLang="en-US"/>
              <a:pPr>
                <a:defRPr/>
              </a:pPr>
              <a:t>‹#›</a:t>
            </a:fld>
            <a:endParaRPr lang="en-GB" altLang="en-US"/>
          </a:p>
        </p:txBody>
      </p:sp>
    </p:spTree>
    <p:extLst>
      <p:ext uri="{BB962C8B-B14F-4D97-AF65-F5344CB8AC3E}">
        <p14:creationId xmlns:p14="http://schemas.microsoft.com/office/powerpoint/2010/main" val="173082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814DF-A768-F558-61EF-A33718092E05}"/>
              </a:ext>
            </a:extLst>
          </p:cNvPr>
          <p:cNvSpPr>
            <a:spLocks noGrp="1"/>
          </p:cNvSpPr>
          <p:nvPr>
            <p:ph type="dt" sz="half" idx="10"/>
          </p:nvPr>
        </p:nvSpPr>
        <p:spPr/>
        <p:txBody>
          <a:bodyPr/>
          <a:lstStyle>
            <a:lvl1pPr>
              <a:defRPr/>
            </a:lvl1pPr>
          </a:lstStyle>
          <a:p>
            <a:pPr>
              <a:defRPr/>
            </a:pPr>
            <a:fld id="{BEA77C9A-F904-4608-B6AF-AD2478FF7257}" type="datetimeFigureOut">
              <a:rPr lang="en-US"/>
              <a:pPr>
                <a:defRPr/>
              </a:pPr>
              <a:t>2/21/2024</a:t>
            </a:fld>
            <a:endParaRPr lang="en-GB"/>
          </a:p>
        </p:txBody>
      </p:sp>
      <p:sp>
        <p:nvSpPr>
          <p:cNvPr id="5" name="Footer Placeholder 4">
            <a:extLst>
              <a:ext uri="{FF2B5EF4-FFF2-40B4-BE49-F238E27FC236}">
                <a16:creationId xmlns:a16="http://schemas.microsoft.com/office/drawing/2014/main" id="{B470BEFD-0A6A-D13B-459F-2A6C6ABB5AE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C1EB00B-72B6-8659-9F41-B0AB83CA4F81}"/>
              </a:ext>
            </a:extLst>
          </p:cNvPr>
          <p:cNvSpPr>
            <a:spLocks noGrp="1"/>
          </p:cNvSpPr>
          <p:nvPr>
            <p:ph type="sldNum" sz="quarter" idx="12"/>
          </p:nvPr>
        </p:nvSpPr>
        <p:spPr/>
        <p:txBody>
          <a:bodyPr/>
          <a:lstStyle>
            <a:lvl1pPr>
              <a:defRPr/>
            </a:lvl1pPr>
          </a:lstStyle>
          <a:p>
            <a:pPr>
              <a:defRPr/>
            </a:pPr>
            <a:fld id="{E6B188AC-70C8-41AF-8674-9FAA853B8D9F}" type="slidenum">
              <a:rPr lang="en-GB" altLang="en-US"/>
              <a:pPr>
                <a:defRPr/>
              </a:pPr>
              <a:t>‹#›</a:t>
            </a:fld>
            <a:endParaRPr lang="en-GB" altLang="en-US"/>
          </a:p>
        </p:txBody>
      </p:sp>
    </p:spTree>
    <p:extLst>
      <p:ext uri="{BB962C8B-B14F-4D97-AF65-F5344CB8AC3E}">
        <p14:creationId xmlns:p14="http://schemas.microsoft.com/office/powerpoint/2010/main" val="2575198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C56305-9DB0-6AE4-72FB-9B12AB2C2546}"/>
              </a:ext>
            </a:extLst>
          </p:cNvPr>
          <p:cNvSpPr>
            <a:spLocks noGrp="1"/>
          </p:cNvSpPr>
          <p:nvPr>
            <p:ph type="dt" sz="half" idx="10"/>
          </p:nvPr>
        </p:nvSpPr>
        <p:spPr/>
        <p:txBody>
          <a:bodyPr/>
          <a:lstStyle>
            <a:lvl1pPr>
              <a:defRPr/>
            </a:lvl1pPr>
          </a:lstStyle>
          <a:p>
            <a:pPr>
              <a:defRPr/>
            </a:pPr>
            <a:fld id="{309A4FC9-86D5-4010-9787-0E8EE5DA7184}" type="datetimeFigureOut">
              <a:rPr lang="en-US"/>
              <a:pPr>
                <a:defRPr/>
              </a:pPr>
              <a:t>2/21/2024</a:t>
            </a:fld>
            <a:endParaRPr lang="en-GB"/>
          </a:p>
        </p:txBody>
      </p:sp>
      <p:sp>
        <p:nvSpPr>
          <p:cNvPr id="5" name="Footer Placeholder 4">
            <a:extLst>
              <a:ext uri="{FF2B5EF4-FFF2-40B4-BE49-F238E27FC236}">
                <a16:creationId xmlns:a16="http://schemas.microsoft.com/office/drawing/2014/main" id="{68514785-3FB8-E15D-3A84-DBD1ED1A1E1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36E8069-19EE-0314-F32F-C81A0A3CB1D7}"/>
              </a:ext>
            </a:extLst>
          </p:cNvPr>
          <p:cNvSpPr>
            <a:spLocks noGrp="1"/>
          </p:cNvSpPr>
          <p:nvPr>
            <p:ph type="sldNum" sz="quarter" idx="12"/>
          </p:nvPr>
        </p:nvSpPr>
        <p:spPr/>
        <p:txBody>
          <a:bodyPr/>
          <a:lstStyle>
            <a:lvl1pPr>
              <a:defRPr/>
            </a:lvl1pPr>
          </a:lstStyle>
          <a:p>
            <a:pPr>
              <a:defRPr/>
            </a:pPr>
            <a:fld id="{100FEFE9-E87C-434A-9776-A364507F2E18}" type="slidenum">
              <a:rPr lang="en-GB" altLang="en-US"/>
              <a:pPr>
                <a:defRPr/>
              </a:pPr>
              <a:t>‹#›</a:t>
            </a:fld>
            <a:endParaRPr lang="en-GB" altLang="en-US"/>
          </a:p>
        </p:txBody>
      </p:sp>
    </p:spTree>
    <p:extLst>
      <p:ext uri="{BB962C8B-B14F-4D97-AF65-F5344CB8AC3E}">
        <p14:creationId xmlns:p14="http://schemas.microsoft.com/office/powerpoint/2010/main" val="1354365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0015A2-A32B-635A-9B3B-2134B48BB01C}"/>
              </a:ext>
            </a:extLst>
          </p:cNvPr>
          <p:cNvSpPr>
            <a:spLocks noGrp="1"/>
          </p:cNvSpPr>
          <p:nvPr>
            <p:ph type="dt" sz="half" idx="10"/>
          </p:nvPr>
        </p:nvSpPr>
        <p:spPr/>
        <p:txBody>
          <a:bodyPr/>
          <a:lstStyle>
            <a:lvl1pPr>
              <a:defRPr/>
            </a:lvl1pPr>
          </a:lstStyle>
          <a:p>
            <a:pPr>
              <a:defRPr/>
            </a:pPr>
            <a:fld id="{3DD52255-550E-4D47-AFC8-2E530576490B}" type="datetimeFigureOut">
              <a:rPr lang="en-US"/>
              <a:pPr>
                <a:defRPr/>
              </a:pPr>
              <a:t>2/21/2024</a:t>
            </a:fld>
            <a:endParaRPr lang="en-GB"/>
          </a:p>
        </p:txBody>
      </p:sp>
      <p:sp>
        <p:nvSpPr>
          <p:cNvPr id="5" name="Footer Placeholder 4">
            <a:extLst>
              <a:ext uri="{FF2B5EF4-FFF2-40B4-BE49-F238E27FC236}">
                <a16:creationId xmlns:a16="http://schemas.microsoft.com/office/drawing/2014/main" id="{5F8A8EB2-FC8D-8A50-54FF-40971A1465D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15FC75F-1FB5-5512-9C5A-9DEBC0876BED}"/>
              </a:ext>
            </a:extLst>
          </p:cNvPr>
          <p:cNvSpPr>
            <a:spLocks noGrp="1"/>
          </p:cNvSpPr>
          <p:nvPr>
            <p:ph type="sldNum" sz="quarter" idx="12"/>
          </p:nvPr>
        </p:nvSpPr>
        <p:spPr/>
        <p:txBody>
          <a:bodyPr/>
          <a:lstStyle>
            <a:lvl1pPr>
              <a:defRPr/>
            </a:lvl1pPr>
          </a:lstStyle>
          <a:p>
            <a:pPr>
              <a:defRPr/>
            </a:pPr>
            <a:fld id="{DAAB0F83-7E5D-4C09-975E-967F98B9AB83}" type="slidenum">
              <a:rPr lang="en-GB" altLang="en-US"/>
              <a:pPr>
                <a:defRPr/>
              </a:pPr>
              <a:t>‹#›</a:t>
            </a:fld>
            <a:endParaRPr lang="en-GB" altLang="en-US"/>
          </a:p>
        </p:txBody>
      </p:sp>
    </p:spTree>
    <p:extLst>
      <p:ext uri="{BB962C8B-B14F-4D97-AF65-F5344CB8AC3E}">
        <p14:creationId xmlns:p14="http://schemas.microsoft.com/office/powerpoint/2010/main" val="2470006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3455F9B-44BF-E230-3240-597329A67898}"/>
              </a:ext>
            </a:extLst>
          </p:cNvPr>
          <p:cNvSpPr>
            <a:spLocks noGrp="1"/>
          </p:cNvSpPr>
          <p:nvPr>
            <p:ph type="dt" sz="half" idx="10"/>
          </p:nvPr>
        </p:nvSpPr>
        <p:spPr/>
        <p:txBody>
          <a:bodyPr/>
          <a:lstStyle>
            <a:lvl1pPr>
              <a:defRPr/>
            </a:lvl1pPr>
          </a:lstStyle>
          <a:p>
            <a:pPr>
              <a:defRPr/>
            </a:pPr>
            <a:fld id="{CE9FC738-F5CC-4F53-AA86-D9E12D69EC7A}" type="datetimeFigureOut">
              <a:rPr lang="en-US"/>
              <a:pPr>
                <a:defRPr/>
              </a:pPr>
              <a:t>2/21/2024</a:t>
            </a:fld>
            <a:endParaRPr lang="en-GB"/>
          </a:p>
        </p:txBody>
      </p:sp>
      <p:sp>
        <p:nvSpPr>
          <p:cNvPr id="6" name="Footer Placeholder 4">
            <a:extLst>
              <a:ext uri="{FF2B5EF4-FFF2-40B4-BE49-F238E27FC236}">
                <a16:creationId xmlns:a16="http://schemas.microsoft.com/office/drawing/2014/main" id="{8A852A5D-8F2D-A31D-B16B-0AE50333D7C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3425CE2-1EC6-62F5-4FA5-775803ACB79C}"/>
              </a:ext>
            </a:extLst>
          </p:cNvPr>
          <p:cNvSpPr>
            <a:spLocks noGrp="1"/>
          </p:cNvSpPr>
          <p:nvPr>
            <p:ph type="sldNum" sz="quarter" idx="12"/>
          </p:nvPr>
        </p:nvSpPr>
        <p:spPr/>
        <p:txBody>
          <a:bodyPr/>
          <a:lstStyle>
            <a:lvl1pPr>
              <a:defRPr/>
            </a:lvl1pPr>
          </a:lstStyle>
          <a:p>
            <a:pPr>
              <a:defRPr/>
            </a:pPr>
            <a:fld id="{B003D021-AFC4-4504-82FC-5F8DBC026BE0}" type="slidenum">
              <a:rPr lang="en-GB" altLang="en-US"/>
              <a:pPr>
                <a:defRPr/>
              </a:pPr>
              <a:t>‹#›</a:t>
            </a:fld>
            <a:endParaRPr lang="en-GB" altLang="en-US"/>
          </a:p>
        </p:txBody>
      </p:sp>
    </p:spTree>
    <p:extLst>
      <p:ext uri="{BB962C8B-B14F-4D97-AF65-F5344CB8AC3E}">
        <p14:creationId xmlns:p14="http://schemas.microsoft.com/office/powerpoint/2010/main" val="64139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026D416-CFB0-DE08-02E4-4775DFA449A0}"/>
              </a:ext>
            </a:extLst>
          </p:cNvPr>
          <p:cNvSpPr>
            <a:spLocks noGrp="1"/>
          </p:cNvSpPr>
          <p:nvPr>
            <p:ph type="dt" sz="half" idx="10"/>
          </p:nvPr>
        </p:nvSpPr>
        <p:spPr/>
        <p:txBody>
          <a:bodyPr/>
          <a:lstStyle>
            <a:lvl1pPr>
              <a:defRPr/>
            </a:lvl1pPr>
          </a:lstStyle>
          <a:p>
            <a:pPr>
              <a:defRPr/>
            </a:pPr>
            <a:fld id="{F1C945C4-51CD-4234-A530-CF2EEE73276A}" type="datetimeFigureOut">
              <a:rPr lang="en-US"/>
              <a:pPr>
                <a:defRPr/>
              </a:pPr>
              <a:t>2/21/2024</a:t>
            </a:fld>
            <a:endParaRPr lang="en-GB"/>
          </a:p>
        </p:txBody>
      </p:sp>
      <p:sp>
        <p:nvSpPr>
          <p:cNvPr id="8" name="Footer Placeholder 4">
            <a:extLst>
              <a:ext uri="{FF2B5EF4-FFF2-40B4-BE49-F238E27FC236}">
                <a16:creationId xmlns:a16="http://schemas.microsoft.com/office/drawing/2014/main" id="{FBB6CFF4-C172-2C64-51F6-DA324B9E2889}"/>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6A92CCA3-B587-3668-4515-4862B345A472}"/>
              </a:ext>
            </a:extLst>
          </p:cNvPr>
          <p:cNvSpPr>
            <a:spLocks noGrp="1"/>
          </p:cNvSpPr>
          <p:nvPr>
            <p:ph type="sldNum" sz="quarter" idx="12"/>
          </p:nvPr>
        </p:nvSpPr>
        <p:spPr/>
        <p:txBody>
          <a:bodyPr/>
          <a:lstStyle>
            <a:lvl1pPr>
              <a:defRPr/>
            </a:lvl1pPr>
          </a:lstStyle>
          <a:p>
            <a:pPr>
              <a:defRPr/>
            </a:pPr>
            <a:fld id="{51125B91-B370-4A61-9CB8-BFC7E99EE33B}" type="slidenum">
              <a:rPr lang="en-GB" altLang="en-US"/>
              <a:pPr>
                <a:defRPr/>
              </a:pPr>
              <a:t>‹#›</a:t>
            </a:fld>
            <a:endParaRPr lang="en-GB" altLang="en-US"/>
          </a:p>
        </p:txBody>
      </p:sp>
    </p:spTree>
    <p:extLst>
      <p:ext uri="{BB962C8B-B14F-4D97-AF65-F5344CB8AC3E}">
        <p14:creationId xmlns:p14="http://schemas.microsoft.com/office/powerpoint/2010/main" val="4289765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0F5FE04-D4D3-A1DC-23DE-8A962AAD0A07}"/>
              </a:ext>
            </a:extLst>
          </p:cNvPr>
          <p:cNvSpPr>
            <a:spLocks noGrp="1"/>
          </p:cNvSpPr>
          <p:nvPr>
            <p:ph type="dt" sz="half" idx="10"/>
          </p:nvPr>
        </p:nvSpPr>
        <p:spPr/>
        <p:txBody>
          <a:bodyPr/>
          <a:lstStyle>
            <a:lvl1pPr>
              <a:defRPr/>
            </a:lvl1pPr>
          </a:lstStyle>
          <a:p>
            <a:pPr>
              <a:defRPr/>
            </a:pPr>
            <a:fld id="{C1BC703F-B421-456A-8408-2BC79A313C3A}" type="datetimeFigureOut">
              <a:rPr lang="en-US"/>
              <a:pPr>
                <a:defRPr/>
              </a:pPr>
              <a:t>2/21/2024</a:t>
            </a:fld>
            <a:endParaRPr lang="en-GB"/>
          </a:p>
        </p:txBody>
      </p:sp>
      <p:sp>
        <p:nvSpPr>
          <p:cNvPr id="4" name="Footer Placeholder 4">
            <a:extLst>
              <a:ext uri="{FF2B5EF4-FFF2-40B4-BE49-F238E27FC236}">
                <a16:creationId xmlns:a16="http://schemas.microsoft.com/office/drawing/2014/main" id="{57247EB0-B434-A320-1CD3-9F7712641335}"/>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9C1A0EC3-95DA-575D-E872-A7FFAB313E8A}"/>
              </a:ext>
            </a:extLst>
          </p:cNvPr>
          <p:cNvSpPr>
            <a:spLocks noGrp="1"/>
          </p:cNvSpPr>
          <p:nvPr>
            <p:ph type="sldNum" sz="quarter" idx="12"/>
          </p:nvPr>
        </p:nvSpPr>
        <p:spPr/>
        <p:txBody>
          <a:bodyPr/>
          <a:lstStyle>
            <a:lvl1pPr>
              <a:defRPr/>
            </a:lvl1pPr>
          </a:lstStyle>
          <a:p>
            <a:pPr>
              <a:defRPr/>
            </a:pPr>
            <a:fld id="{9710C86E-9FA8-4436-ACC5-EAC18F75F387}" type="slidenum">
              <a:rPr lang="en-GB" altLang="en-US"/>
              <a:pPr>
                <a:defRPr/>
              </a:pPr>
              <a:t>‹#›</a:t>
            </a:fld>
            <a:endParaRPr lang="en-GB" altLang="en-US"/>
          </a:p>
        </p:txBody>
      </p:sp>
    </p:spTree>
    <p:extLst>
      <p:ext uri="{BB962C8B-B14F-4D97-AF65-F5344CB8AC3E}">
        <p14:creationId xmlns:p14="http://schemas.microsoft.com/office/powerpoint/2010/main" val="3486426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9A4845-A2D8-B7B7-6F81-4A50A890C4A1}"/>
              </a:ext>
            </a:extLst>
          </p:cNvPr>
          <p:cNvSpPr>
            <a:spLocks noGrp="1"/>
          </p:cNvSpPr>
          <p:nvPr>
            <p:ph type="dt" sz="half" idx="10"/>
          </p:nvPr>
        </p:nvSpPr>
        <p:spPr/>
        <p:txBody>
          <a:bodyPr/>
          <a:lstStyle>
            <a:lvl1pPr>
              <a:defRPr/>
            </a:lvl1pPr>
          </a:lstStyle>
          <a:p>
            <a:pPr>
              <a:defRPr/>
            </a:pPr>
            <a:fld id="{DBB4560E-8E33-417D-AF1A-8CF5FFDC3E38}" type="datetimeFigureOut">
              <a:rPr lang="en-US"/>
              <a:pPr>
                <a:defRPr/>
              </a:pPr>
              <a:t>2/21/2024</a:t>
            </a:fld>
            <a:endParaRPr lang="en-GB"/>
          </a:p>
        </p:txBody>
      </p:sp>
      <p:sp>
        <p:nvSpPr>
          <p:cNvPr id="3" name="Footer Placeholder 4">
            <a:extLst>
              <a:ext uri="{FF2B5EF4-FFF2-40B4-BE49-F238E27FC236}">
                <a16:creationId xmlns:a16="http://schemas.microsoft.com/office/drawing/2014/main" id="{3B55919C-564D-C02D-127E-5DF942273FEE}"/>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08609A2E-5E2C-0108-F007-CD41562183C2}"/>
              </a:ext>
            </a:extLst>
          </p:cNvPr>
          <p:cNvSpPr>
            <a:spLocks noGrp="1"/>
          </p:cNvSpPr>
          <p:nvPr>
            <p:ph type="sldNum" sz="quarter" idx="12"/>
          </p:nvPr>
        </p:nvSpPr>
        <p:spPr/>
        <p:txBody>
          <a:bodyPr/>
          <a:lstStyle>
            <a:lvl1pPr>
              <a:defRPr/>
            </a:lvl1pPr>
          </a:lstStyle>
          <a:p>
            <a:pPr>
              <a:defRPr/>
            </a:pPr>
            <a:fld id="{DFB04D47-F1E2-4B97-A955-16F76C627E24}" type="slidenum">
              <a:rPr lang="en-GB" altLang="en-US"/>
              <a:pPr>
                <a:defRPr/>
              </a:pPr>
              <a:t>‹#›</a:t>
            </a:fld>
            <a:endParaRPr lang="en-GB" altLang="en-US"/>
          </a:p>
        </p:txBody>
      </p:sp>
    </p:spTree>
    <p:extLst>
      <p:ext uri="{BB962C8B-B14F-4D97-AF65-F5344CB8AC3E}">
        <p14:creationId xmlns:p14="http://schemas.microsoft.com/office/powerpoint/2010/main" val="346168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429602-FE0E-9601-299D-604D08D3FA91}"/>
              </a:ext>
            </a:extLst>
          </p:cNvPr>
          <p:cNvSpPr>
            <a:spLocks noGrp="1"/>
          </p:cNvSpPr>
          <p:nvPr>
            <p:ph type="dt" sz="half" idx="10"/>
          </p:nvPr>
        </p:nvSpPr>
        <p:spPr/>
        <p:txBody>
          <a:bodyPr/>
          <a:lstStyle>
            <a:lvl1pPr>
              <a:defRPr/>
            </a:lvl1pPr>
          </a:lstStyle>
          <a:p>
            <a:pPr>
              <a:defRPr/>
            </a:pPr>
            <a:fld id="{1AB3BA92-B997-42B4-B7D5-493513C18ECB}" type="datetimeFigureOut">
              <a:rPr lang="en-US"/>
              <a:pPr>
                <a:defRPr/>
              </a:pPr>
              <a:t>2/21/2024</a:t>
            </a:fld>
            <a:endParaRPr lang="en-GB"/>
          </a:p>
        </p:txBody>
      </p:sp>
      <p:sp>
        <p:nvSpPr>
          <p:cNvPr id="6" name="Footer Placeholder 4">
            <a:extLst>
              <a:ext uri="{FF2B5EF4-FFF2-40B4-BE49-F238E27FC236}">
                <a16:creationId xmlns:a16="http://schemas.microsoft.com/office/drawing/2014/main" id="{333E3B31-3AC9-3C46-68E5-E98A3E9A483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897A40C-E405-0277-F43D-CC42EA0CFC2F}"/>
              </a:ext>
            </a:extLst>
          </p:cNvPr>
          <p:cNvSpPr>
            <a:spLocks noGrp="1"/>
          </p:cNvSpPr>
          <p:nvPr>
            <p:ph type="sldNum" sz="quarter" idx="12"/>
          </p:nvPr>
        </p:nvSpPr>
        <p:spPr/>
        <p:txBody>
          <a:bodyPr/>
          <a:lstStyle>
            <a:lvl1pPr>
              <a:defRPr/>
            </a:lvl1pPr>
          </a:lstStyle>
          <a:p>
            <a:pPr>
              <a:defRPr/>
            </a:pPr>
            <a:fld id="{8DA36C3C-8586-4100-BCE3-154188E98AFC}" type="slidenum">
              <a:rPr lang="en-GB" altLang="en-US"/>
              <a:pPr>
                <a:defRPr/>
              </a:pPr>
              <a:t>‹#›</a:t>
            </a:fld>
            <a:endParaRPr lang="en-GB" altLang="en-US"/>
          </a:p>
        </p:txBody>
      </p:sp>
    </p:spTree>
    <p:extLst>
      <p:ext uri="{BB962C8B-B14F-4D97-AF65-F5344CB8AC3E}">
        <p14:creationId xmlns:p14="http://schemas.microsoft.com/office/powerpoint/2010/main" val="1248466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828FDE-EB88-4AB1-5076-E365F6C7A8D4}"/>
              </a:ext>
            </a:extLst>
          </p:cNvPr>
          <p:cNvSpPr>
            <a:spLocks noGrp="1"/>
          </p:cNvSpPr>
          <p:nvPr>
            <p:ph type="dt" sz="half" idx="10"/>
          </p:nvPr>
        </p:nvSpPr>
        <p:spPr/>
        <p:txBody>
          <a:bodyPr/>
          <a:lstStyle>
            <a:lvl1pPr>
              <a:defRPr/>
            </a:lvl1pPr>
          </a:lstStyle>
          <a:p>
            <a:pPr>
              <a:defRPr/>
            </a:pPr>
            <a:fld id="{60BD5A7D-9262-4627-9911-F0BE610920AB}" type="datetimeFigureOut">
              <a:rPr lang="en-US"/>
              <a:pPr>
                <a:defRPr/>
              </a:pPr>
              <a:t>2/21/2024</a:t>
            </a:fld>
            <a:endParaRPr lang="en-GB"/>
          </a:p>
        </p:txBody>
      </p:sp>
      <p:sp>
        <p:nvSpPr>
          <p:cNvPr id="5" name="Footer Placeholder 4">
            <a:extLst>
              <a:ext uri="{FF2B5EF4-FFF2-40B4-BE49-F238E27FC236}">
                <a16:creationId xmlns:a16="http://schemas.microsoft.com/office/drawing/2014/main" id="{79CDA3B2-591E-9995-DAE7-909B0B7C289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090ADAA-E34E-E3DE-399F-A381BB169D95}"/>
              </a:ext>
            </a:extLst>
          </p:cNvPr>
          <p:cNvSpPr>
            <a:spLocks noGrp="1"/>
          </p:cNvSpPr>
          <p:nvPr>
            <p:ph type="sldNum" sz="quarter" idx="12"/>
          </p:nvPr>
        </p:nvSpPr>
        <p:spPr/>
        <p:txBody>
          <a:bodyPr/>
          <a:lstStyle>
            <a:lvl1pPr>
              <a:defRPr/>
            </a:lvl1pPr>
          </a:lstStyle>
          <a:p>
            <a:pPr>
              <a:defRPr/>
            </a:pPr>
            <a:fld id="{7F8A9675-FC99-4170-9E4B-CCE670F549AE}" type="slidenum">
              <a:rPr lang="en-GB" altLang="en-US"/>
              <a:pPr>
                <a:defRPr/>
              </a:pPr>
              <a:t>‹#›</a:t>
            </a:fld>
            <a:endParaRPr lang="en-GB" altLang="en-US"/>
          </a:p>
        </p:txBody>
      </p:sp>
    </p:spTree>
    <p:extLst>
      <p:ext uri="{BB962C8B-B14F-4D97-AF65-F5344CB8AC3E}">
        <p14:creationId xmlns:p14="http://schemas.microsoft.com/office/powerpoint/2010/main" val="1663725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2A5AB47-CB71-48D4-C9BC-9CFA0E4D0F81}"/>
              </a:ext>
            </a:extLst>
          </p:cNvPr>
          <p:cNvSpPr>
            <a:spLocks noGrp="1"/>
          </p:cNvSpPr>
          <p:nvPr>
            <p:ph type="dt" sz="half" idx="10"/>
          </p:nvPr>
        </p:nvSpPr>
        <p:spPr/>
        <p:txBody>
          <a:bodyPr/>
          <a:lstStyle>
            <a:lvl1pPr>
              <a:defRPr/>
            </a:lvl1pPr>
          </a:lstStyle>
          <a:p>
            <a:pPr>
              <a:defRPr/>
            </a:pPr>
            <a:fld id="{C28077E1-C94B-4887-8302-0734E04D7E56}" type="datetimeFigureOut">
              <a:rPr lang="en-US"/>
              <a:pPr>
                <a:defRPr/>
              </a:pPr>
              <a:t>2/21/2024</a:t>
            </a:fld>
            <a:endParaRPr lang="en-GB"/>
          </a:p>
        </p:txBody>
      </p:sp>
      <p:sp>
        <p:nvSpPr>
          <p:cNvPr id="6" name="Footer Placeholder 4">
            <a:extLst>
              <a:ext uri="{FF2B5EF4-FFF2-40B4-BE49-F238E27FC236}">
                <a16:creationId xmlns:a16="http://schemas.microsoft.com/office/drawing/2014/main" id="{304A5EF4-59D7-16B5-9AA9-716E8F5D362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29ED829-E8C7-4910-4B3A-AA2DC293EA5E}"/>
              </a:ext>
            </a:extLst>
          </p:cNvPr>
          <p:cNvSpPr>
            <a:spLocks noGrp="1"/>
          </p:cNvSpPr>
          <p:nvPr>
            <p:ph type="sldNum" sz="quarter" idx="12"/>
          </p:nvPr>
        </p:nvSpPr>
        <p:spPr/>
        <p:txBody>
          <a:bodyPr/>
          <a:lstStyle>
            <a:lvl1pPr>
              <a:defRPr/>
            </a:lvl1pPr>
          </a:lstStyle>
          <a:p>
            <a:pPr>
              <a:defRPr/>
            </a:pPr>
            <a:fld id="{BBBE5C6F-6504-4601-BC0A-704A0637243C}" type="slidenum">
              <a:rPr lang="en-GB" altLang="en-US"/>
              <a:pPr>
                <a:defRPr/>
              </a:pPr>
              <a:t>‹#›</a:t>
            </a:fld>
            <a:endParaRPr lang="en-GB" altLang="en-US"/>
          </a:p>
        </p:txBody>
      </p:sp>
    </p:spTree>
    <p:extLst>
      <p:ext uri="{BB962C8B-B14F-4D97-AF65-F5344CB8AC3E}">
        <p14:creationId xmlns:p14="http://schemas.microsoft.com/office/powerpoint/2010/main" val="4192303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F7395A-C949-DCA5-9482-7A2EC7E120D8}"/>
              </a:ext>
            </a:extLst>
          </p:cNvPr>
          <p:cNvSpPr>
            <a:spLocks noGrp="1"/>
          </p:cNvSpPr>
          <p:nvPr>
            <p:ph type="dt" sz="half" idx="10"/>
          </p:nvPr>
        </p:nvSpPr>
        <p:spPr/>
        <p:txBody>
          <a:bodyPr/>
          <a:lstStyle>
            <a:lvl1pPr>
              <a:defRPr/>
            </a:lvl1pPr>
          </a:lstStyle>
          <a:p>
            <a:pPr>
              <a:defRPr/>
            </a:pPr>
            <a:fld id="{34BF90AE-A61D-40A6-8C93-AF33161B88BD}" type="datetimeFigureOut">
              <a:rPr lang="en-US"/>
              <a:pPr>
                <a:defRPr/>
              </a:pPr>
              <a:t>2/21/2024</a:t>
            </a:fld>
            <a:endParaRPr lang="en-GB"/>
          </a:p>
        </p:txBody>
      </p:sp>
      <p:sp>
        <p:nvSpPr>
          <p:cNvPr id="5" name="Footer Placeholder 4">
            <a:extLst>
              <a:ext uri="{FF2B5EF4-FFF2-40B4-BE49-F238E27FC236}">
                <a16:creationId xmlns:a16="http://schemas.microsoft.com/office/drawing/2014/main" id="{48C84C2E-5825-5351-DE6D-083C6543FE5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2F6E956-DDE7-459B-5D63-04C29A50FCEC}"/>
              </a:ext>
            </a:extLst>
          </p:cNvPr>
          <p:cNvSpPr>
            <a:spLocks noGrp="1"/>
          </p:cNvSpPr>
          <p:nvPr>
            <p:ph type="sldNum" sz="quarter" idx="12"/>
          </p:nvPr>
        </p:nvSpPr>
        <p:spPr/>
        <p:txBody>
          <a:bodyPr/>
          <a:lstStyle>
            <a:lvl1pPr>
              <a:defRPr/>
            </a:lvl1pPr>
          </a:lstStyle>
          <a:p>
            <a:pPr>
              <a:defRPr/>
            </a:pPr>
            <a:fld id="{AFDFAD55-16DA-4661-8432-D75C1589CD26}" type="slidenum">
              <a:rPr lang="en-GB" altLang="en-US"/>
              <a:pPr>
                <a:defRPr/>
              </a:pPr>
              <a:t>‹#›</a:t>
            </a:fld>
            <a:endParaRPr lang="en-GB" altLang="en-US"/>
          </a:p>
        </p:txBody>
      </p:sp>
    </p:spTree>
    <p:extLst>
      <p:ext uri="{BB962C8B-B14F-4D97-AF65-F5344CB8AC3E}">
        <p14:creationId xmlns:p14="http://schemas.microsoft.com/office/powerpoint/2010/main" val="4042201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7ED130-29C3-9EAF-8E93-2878FE892FA4}"/>
              </a:ext>
            </a:extLst>
          </p:cNvPr>
          <p:cNvSpPr>
            <a:spLocks noGrp="1"/>
          </p:cNvSpPr>
          <p:nvPr>
            <p:ph type="dt" sz="half" idx="10"/>
          </p:nvPr>
        </p:nvSpPr>
        <p:spPr/>
        <p:txBody>
          <a:bodyPr/>
          <a:lstStyle>
            <a:lvl1pPr>
              <a:defRPr/>
            </a:lvl1pPr>
          </a:lstStyle>
          <a:p>
            <a:pPr>
              <a:defRPr/>
            </a:pPr>
            <a:fld id="{41E5291C-8917-4D9A-84E0-9A41644CDD06}" type="datetimeFigureOut">
              <a:rPr lang="en-US"/>
              <a:pPr>
                <a:defRPr/>
              </a:pPr>
              <a:t>2/21/2024</a:t>
            </a:fld>
            <a:endParaRPr lang="en-GB"/>
          </a:p>
        </p:txBody>
      </p:sp>
      <p:sp>
        <p:nvSpPr>
          <p:cNvPr id="5" name="Footer Placeholder 4">
            <a:extLst>
              <a:ext uri="{FF2B5EF4-FFF2-40B4-BE49-F238E27FC236}">
                <a16:creationId xmlns:a16="http://schemas.microsoft.com/office/drawing/2014/main" id="{596A2389-C2D4-0408-B927-2A3771A63E0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2A86157-5F56-0011-ADC7-473494F855F1}"/>
              </a:ext>
            </a:extLst>
          </p:cNvPr>
          <p:cNvSpPr>
            <a:spLocks noGrp="1"/>
          </p:cNvSpPr>
          <p:nvPr>
            <p:ph type="sldNum" sz="quarter" idx="12"/>
          </p:nvPr>
        </p:nvSpPr>
        <p:spPr/>
        <p:txBody>
          <a:bodyPr/>
          <a:lstStyle>
            <a:lvl1pPr>
              <a:defRPr/>
            </a:lvl1pPr>
          </a:lstStyle>
          <a:p>
            <a:pPr>
              <a:defRPr/>
            </a:pPr>
            <a:fld id="{D757BCC8-E6E3-421F-8D31-39ED0274EB4B}" type="slidenum">
              <a:rPr lang="en-GB" altLang="en-US"/>
              <a:pPr>
                <a:defRPr/>
              </a:pPr>
              <a:t>‹#›</a:t>
            </a:fld>
            <a:endParaRPr lang="en-GB" altLang="en-US"/>
          </a:p>
        </p:txBody>
      </p:sp>
    </p:spTree>
    <p:extLst>
      <p:ext uri="{BB962C8B-B14F-4D97-AF65-F5344CB8AC3E}">
        <p14:creationId xmlns:p14="http://schemas.microsoft.com/office/powerpoint/2010/main" val="544306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367858-3D35-04A5-9988-6D5E27F8B765}"/>
              </a:ext>
            </a:extLst>
          </p:cNvPr>
          <p:cNvSpPr>
            <a:spLocks noGrp="1"/>
          </p:cNvSpPr>
          <p:nvPr>
            <p:ph type="dt" sz="half" idx="10"/>
          </p:nvPr>
        </p:nvSpPr>
        <p:spPr/>
        <p:txBody>
          <a:bodyPr/>
          <a:lstStyle>
            <a:lvl1pPr>
              <a:defRPr/>
            </a:lvl1pPr>
          </a:lstStyle>
          <a:p>
            <a:pPr>
              <a:defRPr/>
            </a:pPr>
            <a:fld id="{35EBA5AE-681F-4D09-8674-11632768C4F1}" type="datetimeFigureOut">
              <a:rPr lang="en-US"/>
              <a:pPr>
                <a:defRPr/>
              </a:pPr>
              <a:t>2/21/2024</a:t>
            </a:fld>
            <a:endParaRPr lang="en-GB"/>
          </a:p>
        </p:txBody>
      </p:sp>
      <p:sp>
        <p:nvSpPr>
          <p:cNvPr id="5" name="Footer Placeholder 4">
            <a:extLst>
              <a:ext uri="{FF2B5EF4-FFF2-40B4-BE49-F238E27FC236}">
                <a16:creationId xmlns:a16="http://schemas.microsoft.com/office/drawing/2014/main" id="{3E730155-8C59-AEF2-425E-D16F15295BE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F10CFCB-F97A-00AB-B31A-7B7DABF25ACA}"/>
              </a:ext>
            </a:extLst>
          </p:cNvPr>
          <p:cNvSpPr>
            <a:spLocks noGrp="1"/>
          </p:cNvSpPr>
          <p:nvPr>
            <p:ph type="sldNum" sz="quarter" idx="12"/>
          </p:nvPr>
        </p:nvSpPr>
        <p:spPr/>
        <p:txBody>
          <a:bodyPr/>
          <a:lstStyle>
            <a:lvl1pPr>
              <a:defRPr/>
            </a:lvl1pPr>
          </a:lstStyle>
          <a:p>
            <a:pPr>
              <a:defRPr/>
            </a:pPr>
            <a:fld id="{E9D6AD10-499E-4830-8309-3FB3B5D35AF0}" type="slidenum">
              <a:rPr lang="en-GB" altLang="en-US"/>
              <a:pPr>
                <a:defRPr/>
              </a:pPr>
              <a:t>‹#›</a:t>
            </a:fld>
            <a:endParaRPr lang="en-GB" altLang="en-US"/>
          </a:p>
        </p:txBody>
      </p:sp>
    </p:spTree>
    <p:extLst>
      <p:ext uri="{BB962C8B-B14F-4D97-AF65-F5344CB8AC3E}">
        <p14:creationId xmlns:p14="http://schemas.microsoft.com/office/powerpoint/2010/main" val="3735870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6BD7A3-A412-7B90-48E2-FAE514AC895E}"/>
              </a:ext>
            </a:extLst>
          </p:cNvPr>
          <p:cNvSpPr>
            <a:spLocks noGrp="1"/>
          </p:cNvSpPr>
          <p:nvPr>
            <p:ph type="dt" sz="half" idx="10"/>
          </p:nvPr>
        </p:nvSpPr>
        <p:spPr/>
        <p:txBody>
          <a:bodyPr/>
          <a:lstStyle>
            <a:lvl1pPr>
              <a:defRPr/>
            </a:lvl1pPr>
          </a:lstStyle>
          <a:p>
            <a:pPr>
              <a:defRPr/>
            </a:pPr>
            <a:fld id="{8539472E-A999-46E8-8553-3266B5A0477F}" type="datetimeFigureOut">
              <a:rPr lang="en-US"/>
              <a:pPr>
                <a:defRPr/>
              </a:pPr>
              <a:t>2/21/2024</a:t>
            </a:fld>
            <a:endParaRPr lang="en-GB"/>
          </a:p>
        </p:txBody>
      </p:sp>
      <p:sp>
        <p:nvSpPr>
          <p:cNvPr id="5" name="Footer Placeholder 4">
            <a:extLst>
              <a:ext uri="{FF2B5EF4-FFF2-40B4-BE49-F238E27FC236}">
                <a16:creationId xmlns:a16="http://schemas.microsoft.com/office/drawing/2014/main" id="{39B333C5-630E-8450-0E78-34AD7AD7CCF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ACFE032-1800-49FE-639C-AC26C0B3E8A3}"/>
              </a:ext>
            </a:extLst>
          </p:cNvPr>
          <p:cNvSpPr>
            <a:spLocks noGrp="1"/>
          </p:cNvSpPr>
          <p:nvPr>
            <p:ph type="sldNum" sz="quarter" idx="12"/>
          </p:nvPr>
        </p:nvSpPr>
        <p:spPr/>
        <p:txBody>
          <a:bodyPr/>
          <a:lstStyle>
            <a:lvl1pPr>
              <a:defRPr/>
            </a:lvl1pPr>
          </a:lstStyle>
          <a:p>
            <a:pPr>
              <a:defRPr/>
            </a:pPr>
            <a:fld id="{6554CE98-4BB3-466B-9C0A-1DEA89F33BEA}" type="slidenum">
              <a:rPr lang="en-GB" altLang="en-US"/>
              <a:pPr>
                <a:defRPr/>
              </a:pPr>
              <a:t>‹#›</a:t>
            </a:fld>
            <a:endParaRPr lang="en-GB" altLang="en-US"/>
          </a:p>
        </p:txBody>
      </p:sp>
    </p:spTree>
    <p:extLst>
      <p:ext uri="{BB962C8B-B14F-4D97-AF65-F5344CB8AC3E}">
        <p14:creationId xmlns:p14="http://schemas.microsoft.com/office/powerpoint/2010/main" val="1915183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E8AEE-87CC-4744-9FCA-C633A409FE9A}"/>
              </a:ext>
            </a:extLst>
          </p:cNvPr>
          <p:cNvSpPr>
            <a:spLocks noGrp="1"/>
          </p:cNvSpPr>
          <p:nvPr>
            <p:ph type="dt" sz="half" idx="10"/>
          </p:nvPr>
        </p:nvSpPr>
        <p:spPr/>
        <p:txBody>
          <a:bodyPr/>
          <a:lstStyle>
            <a:lvl1pPr>
              <a:defRPr/>
            </a:lvl1pPr>
          </a:lstStyle>
          <a:p>
            <a:pPr>
              <a:defRPr/>
            </a:pPr>
            <a:fld id="{FD42CA4D-E832-4E46-B041-61102E6A4090}" type="datetimeFigureOut">
              <a:rPr lang="en-US"/>
              <a:pPr>
                <a:defRPr/>
              </a:pPr>
              <a:t>2/21/2024</a:t>
            </a:fld>
            <a:endParaRPr lang="en-GB"/>
          </a:p>
        </p:txBody>
      </p:sp>
      <p:sp>
        <p:nvSpPr>
          <p:cNvPr id="5" name="Footer Placeholder 4">
            <a:extLst>
              <a:ext uri="{FF2B5EF4-FFF2-40B4-BE49-F238E27FC236}">
                <a16:creationId xmlns:a16="http://schemas.microsoft.com/office/drawing/2014/main" id="{139BB1F0-AC23-0541-5CD4-A24B23B1398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4F5D80F-2F28-A1CD-1621-35D03B67E793}"/>
              </a:ext>
            </a:extLst>
          </p:cNvPr>
          <p:cNvSpPr>
            <a:spLocks noGrp="1"/>
          </p:cNvSpPr>
          <p:nvPr>
            <p:ph type="sldNum" sz="quarter" idx="12"/>
          </p:nvPr>
        </p:nvSpPr>
        <p:spPr/>
        <p:txBody>
          <a:bodyPr/>
          <a:lstStyle>
            <a:lvl1pPr>
              <a:defRPr/>
            </a:lvl1pPr>
          </a:lstStyle>
          <a:p>
            <a:pPr>
              <a:defRPr/>
            </a:pPr>
            <a:fld id="{CDE439B2-0F1B-4D16-8E3C-51D891EA60DB}" type="slidenum">
              <a:rPr lang="en-GB" altLang="en-US"/>
              <a:pPr>
                <a:defRPr/>
              </a:pPr>
              <a:t>‹#›</a:t>
            </a:fld>
            <a:endParaRPr lang="en-GB" altLang="en-US"/>
          </a:p>
        </p:txBody>
      </p:sp>
    </p:spTree>
    <p:extLst>
      <p:ext uri="{BB962C8B-B14F-4D97-AF65-F5344CB8AC3E}">
        <p14:creationId xmlns:p14="http://schemas.microsoft.com/office/powerpoint/2010/main" val="1681978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875690C-5877-C0E8-5B25-0CB609C23073}"/>
              </a:ext>
            </a:extLst>
          </p:cNvPr>
          <p:cNvSpPr>
            <a:spLocks noGrp="1"/>
          </p:cNvSpPr>
          <p:nvPr>
            <p:ph type="dt" sz="half" idx="10"/>
          </p:nvPr>
        </p:nvSpPr>
        <p:spPr/>
        <p:txBody>
          <a:bodyPr/>
          <a:lstStyle>
            <a:lvl1pPr>
              <a:defRPr/>
            </a:lvl1pPr>
          </a:lstStyle>
          <a:p>
            <a:pPr>
              <a:defRPr/>
            </a:pPr>
            <a:fld id="{16C74463-9F6D-45B7-AEFA-7FAA0F7AE30F}" type="datetimeFigureOut">
              <a:rPr lang="en-US"/>
              <a:pPr>
                <a:defRPr/>
              </a:pPr>
              <a:t>2/21/2024</a:t>
            </a:fld>
            <a:endParaRPr lang="en-GB"/>
          </a:p>
        </p:txBody>
      </p:sp>
      <p:sp>
        <p:nvSpPr>
          <p:cNvPr id="6" name="Footer Placeholder 4">
            <a:extLst>
              <a:ext uri="{FF2B5EF4-FFF2-40B4-BE49-F238E27FC236}">
                <a16:creationId xmlns:a16="http://schemas.microsoft.com/office/drawing/2014/main" id="{00C61CD2-0ACA-394C-8FE7-E629643A093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5A512EC-BDCE-AED7-6CAF-637BDBC11417}"/>
              </a:ext>
            </a:extLst>
          </p:cNvPr>
          <p:cNvSpPr>
            <a:spLocks noGrp="1"/>
          </p:cNvSpPr>
          <p:nvPr>
            <p:ph type="sldNum" sz="quarter" idx="12"/>
          </p:nvPr>
        </p:nvSpPr>
        <p:spPr/>
        <p:txBody>
          <a:bodyPr/>
          <a:lstStyle>
            <a:lvl1pPr>
              <a:defRPr/>
            </a:lvl1pPr>
          </a:lstStyle>
          <a:p>
            <a:pPr>
              <a:defRPr/>
            </a:pPr>
            <a:fld id="{A60589D5-B1C8-4497-B0D8-82C239635D07}" type="slidenum">
              <a:rPr lang="en-GB" altLang="en-US"/>
              <a:pPr>
                <a:defRPr/>
              </a:pPr>
              <a:t>‹#›</a:t>
            </a:fld>
            <a:endParaRPr lang="en-GB" altLang="en-US"/>
          </a:p>
        </p:txBody>
      </p:sp>
    </p:spTree>
    <p:extLst>
      <p:ext uri="{BB962C8B-B14F-4D97-AF65-F5344CB8AC3E}">
        <p14:creationId xmlns:p14="http://schemas.microsoft.com/office/powerpoint/2010/main" val="1484862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EFC91613-FF1E-48CB-DC00-F57874973132}"/>
              </a:ext>
            </a:extLst>
          </p:cNvPr>
          <p:cNvSpPr>
            <a:spLocks noGrp="1"/>
          </p:cNvSpPr>
          <p:nvPr>
            <p:ph type="dt" sz="half" idx="10"/>
          </p:nvPr>
        </p:nvSpPr>
        <p:spPr/>
        <p:txBody>
          <a:bodyPr/>
          <a:lstStyle>
            <a:lvl1pPr>
              <a:defRPr/>
            </a:lvl1pPr>
          </a:lstStyle>
          <a:p>
            <a:pPr>
              <a:defRPr/>
            </a:pPr>
            <a:fld id="{87DBC92D-F599-4B69-A35C-F6B75525EC4A}" type="datetimeFigureOut">
              <a:rPr lang="en-US"/>
              <a:pPr>
                <a:defRPr/>
              </a:pPr>
              <a:t>2/21/2024</a:t>
            </a:fld>
            <a:endParaRPr lang="en-GB"/>
          </a:p>
        </p:txBody>
      </p:sp>
      <p:sp>
        <p:nvSpPr>
          <p:cNvPr id="8" name="Footer Placeholder 4">
            <a:extLst>
              <a:ext uri="{FF2B5EF4-FFF2-40B4-BE49-F238E27FC236}">
                <a16:creationId xmlns:a16="http://schemas.microsoft.com/office/drawing/2014/main" id="{59A5A9BD-7701-DC76-B772-C47FD39A7C58}"/>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0852FA67-5A78-4A53-F534-2F4C529EFDF5}"/>
              </a:ext>
            </a:extLst>
          </p:cNvPr>
          <p:cNvSpPr>
            <a:spLocks noGrp="1"/>
          </p:cNvSpPr>
          <p:nvPr>
            <p:ph type="sldNum" sz="quarter" idx="12"/>
          </p:nvPr>
        </p:nvSpPr>
        <p:spPr/>
        <p:txBody>
          <a:bodyPr/>
          <a:lstStyle>
            <a:lvl1pPr>
              <a:defRPr/>
            </a:lvl1pPr>
          </a:lstStyle>
          <a:p>
            <a:pPr>
              <a:defRPr/>
            </a:pPr>
            <a:fld id="{CE62A1FA-81C5-4A32-BB78-598C2E7C7421}" type="slidenum">
              <a:rPr lang="en-GB" altLang="en-US"/>
              <a:pPr>
                <a:defRPr/>
              </a:pPr>
              <a:t>‹#›</a:t>
            </a:fld>
            <a:endParaRPr lang="en-GB" altLang="en-US"/>
          </a:p>
        </p:txBody>
      </p:sp>
    </p:spTree>
    <p:extLst>
      <p:ext uri="{BB962C8B-B14F-4D97-AF65-F5344CB8AC3E}">
        <p14:creationId xmlns:p14="http://schemas.microsoft.com/office/powerpoint/2010/main" val="1050020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D503523-A05E-5BA1-9475-20BCE11B7E0E}"/>
              </a:ext>
            </a:extLst>
          </p:cNvPr>
          <p:cNvSpPr>
            <a:spLocks noGrp="1"/>
          </p:cNvSpPr>
          <p:nvPr>
            <p:ph type="dt" sz="half" idx="10"/>
          </p:nvPr>
        </p:nvSpPr>
        <p:spPr/>
        <p:txBody>
          <a:bodyPr/>
          <a:lstStyle>
            <a:lvl1pPr>
              <a:defRPr/>
            </a:lvl1pPr>
          </a:lstStyle>
          <a:p>
            <a:pPr>
              <a:defRPr/>
            </a:pPr>
            <a:fld id="{B079CBAE-7405-4CD1-9860-6BB3CDFC11F2}" type="datetimeFigureOut">
              <a:rPr lang="en-US"/>
              <a:pPr>
                <a:defRPr/>
              </a:pPr>
              <a:t>2/21/2024</a:t>
            </a:fld>
            <a:endParaRPr lang="en-GB"/>
          </a:p>
        </p:txBody>
      </p:sp>
      <p:sp>
        <p:nvSpPr>
          <p:cNvPr id="4" name="Footer Placeholder 4">
            <a:extLst>
              <a:ext uri="{FF2B5EF4-FFF2-40B4-BE49-F238E27FC236}">
                <a16:creationId xmlns:a16="http://schemas.microsoft.com/office/drawing/2014/main" id="{6C50AD48-02A2-B80B-BFC4-8EA992B09E54}"/>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CCA2D1E8-5D8E-81CF-F864-FE83D85AA429}"/>
              </a:ext>
            </a:extLst>
          </p:cNvPr>
          <p:cNvSpPr>
            <a:spLocks noGrp="1"/>
          </p:cNvSpPr>
          <p:nvPr>
            <p:ph type="sldNum" sz="quarter" idx="12"/>
          </p:nvPr>
        </p:nvSpPr>
        <p:spPr/>
        <p:txBody>
          <a:bodyPr/>
          <a:lstStyle>
            <a:lvl1pPr>
              <a:defRPr/>
            </a:lvl1pPr>
          </a:lstStyle>
          <a:p>
            <a:pPr>
              <a:defRPr/>
            </a:pPr>
            <a:fld id="{AD208B6E-692B-42E7-B82D-2903136643FB}" type="slidenum">
              <a:rPr lang="en-GB" altLang="en-US"/>
              <a:pPr>
                <a:defRPr/>
              </a:pPr>
              <a:t>‹#›</a:t>
            </a:fld>
            <a:endParaRPr lang="en-GB" altLang="en-US"/>
          </a:p>
        </p:txBody>
      </p:sp>
    </p:spTree>
    <p:extLst>
      <p:ext uri="{BB962C8B-B14F-4D97-AF65-F5344CB8AC3E}">
        <p14:creationId xmlns:p14="http://schemas.microsoft.com/office/powerpoint/2010/main" val="176119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FB71B69-C52A-4DAD-2DE7-0C7B45D632C3}"/>
              </a:ext>
            </a:extLst>
          </p:cNvPr>
          <p:cNvSpPr>
            <a:spLocks noGrp="1"/>
          </p:cNvSpPr>
          <p:nvPr>
            <p:ph type="dt" sz="half" idx="10"/>
          </p:nvPr>
        </p:nvSpPr>
        <p:spPr/>
        <p:txBody>
          <a:bodyPr/>
          <a:lstStyle>
            <a:lvl1pPr>
              <a:defRPr/>
            </a:lvl1pPr>
          </a:lstStyle>
          <a:p>
            <a:pPr>
              <a:defRPr/>
            </a:pPr>
            <a:fld id="{AA1B3BBB-2BFC-46CD-B62D-5D1A7441B8B2}" type="datetimeFigureOut">
              <a:rPr lang="en-US"/>
              <a:pPr>
                <a:defRPr/>
              </a:pPr>
              <a:t>2/21/2024</a:t>
            </a:fld>
            <a:endParaRPr lang="en-GB"/>
          </a:p>
        </p:txBody>
      </p:sp>
      <p:sp>
        <p:nvSpPr>
          <p:cNvPr id="3" name="Footer Placeholder 4">
            <a:extLst>
              <a:ext uri="{FF2B5EF4-FFF2-40B4-BE49-F238E27FC236}">
                <a16:creationId xmlns:a16="http://schemas.microsoft.com/office/drawing/2014/main" id="{0A94C12C-4892-ACB8-04C2-4C940DAB29B1}"/>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D48CB90-05CB-4912-B1DC-84251D9C81C2}"/>
              </a:ext>
            </a:extLst>
          </p:cNvPr>
          <p:cNvSpPr>
            <a:spLocks noGrp="1"/>
          </p:cNvSpPr>
          <p:nvPr>
            <p:ph type="sldNum" sz="quarter" idx="12"/>
          </p:nvPr>
        </p:nvSpPr>
        <p:spPr/>
        <p:txBody>
          <a:bodyPr/>
          <a:lstStyle>
            <a:lvl1pPr>
              <a:defRPr/>
            </a:lvl1pPr>
          </a:lstStyle>
          <a:p>
            <a:pPr>
              <a:defRPr/>
            </a:pPr>
            <a:fld id="{E5B1F808-64C7-4BA0-B60E-00C4033DDC74}" type="slidenum">
              <a:rPr lang="en-GB" altLang="en-US"/>
              <a:pPr>
                <a:defRPr/>
              </a:pPr>
              <a:t>‹#›</a:t>
            </a:fld>
            <a:endParaRPr lang="en-GB" altLang="en-US"/>
          </a:p>
        </p:txBody>
      </p:sp>
    </p:spTree>
    <p:extLst>
      <p:ext uri="{BB962C8B-B14F-4D97-AF65-F5344CB8AC3E}">
        <p14:creationId xmlns:p14="http://schemas.microsoft.com/office/powerpoint/2010/main" val="27370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186AA8-A922-E1C8-D3E6-7B6DEFCE8061}"/>
              </a:ext>
            </a:extLst>
          </p:cNvPr>
          <p:cNvSpPr>
            <a:spLocks noGrp="1"/>
          </p:cNvSpPr>
          <p:nvPr>
            <p:ph type="dt" sz="half" idx="10"/>
          </p:nvPr>
        </p:nvSpPr>
        <p:spPr/>
        <p:txBody>
          <a:bodyPr/>
          <a:lstStyle>
            <a:lvl1pPr>
              <a:defRPr/>
            </a:lvl1pPr>
          </a:lstStyle>
          <a:p>
            <a:pPr>
              <a:defRPr/>
            </a:pPr>
            <a:fld id="{969827A7-F970-41C8-9790-7E0DF7BD9D0F}" type="datetimeFigureOut">
              <a:rPr lang="en-US"/>
              <a:pPr>
                <a:defRPr/>
              </a:pPr>
              <a:t>2/21/2024</a:t>
            </a:fld>
            <a:endParaRPr lang="en-GB"/>
          </a:p>
        </p:txBody>
      </p:sp>
      <p:sp>
        <p:nvSpPr>
          <p:cNvPr id="5" name="Footer Placeholder 4">
            <a:extLst>
              <a:ext uri="{FF2B5EF4-FFF2-40B4-BE49-F238E27FC236}">
                <a16:creationId xmlns:a16="http://schemas.microsoft.com/office/drawing/2014/main" id="{7D7B2AB8-4D49-D7E4-19EE-8B1CCB97C50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6EBEE62-F6B7-254A-DBA9-49ABB3D10F3F}"/>
              </a:ext>
            </a:extLst>
          </p:cNvPr>
          <p:cNvSpPr>
            <a:spLocks noGrp="1"/>
          </p:cNvSpPr>
          <p:nvPr>
            <p:ph type="sldNum" sz="quarter" idx="12"/>
          </p:nvPr>
        </p:nvSpPr>
        <p:spPr/>
        <p:txBody>
          <a:bodyPr/>
          <a:lstStyle>
            <a:lvl1pPr>
              <a:defRPr/>
            </a:lvl1pPr>
          </a:lstStyle>
          <a:p>
            <a:pPr>
              <a:defRPr/>
            </a:pPr>
            <a:fld id="{03BF03BC-7B7E-46DF-AF86-7EEE0C348F59}" type="slidenum">
              <a:rPr lang="en-GB" altLang="en-US"/>
              <a:pPr>
                <a:defRPr/>
              </a:pPr>
              <a:t>‹#›</a:t>
            </a:fld>
            <a:endParaRPr lang="en-GB" altLang="en-US"/>
          </a:p>
        </p:txBody>
      </p:sp>
    </p:spTree>
    <p:extLst>
      <p:ext uri="{BB962C8B-B14F-4D97-AF65-F5344CB8AC3E}">
        <p14:creationId xmlns:p14="http://schemas.microsoft.com/office/powerpoint/2010/main" val="355199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3270CB-12E5-C63D-717C-5E4EFDAE9B9C}"/>
              </a:ext>
            </a:extLst>
          </p:cNvPr>
          <p:cNvSpPr>
            <a:spLocks noGrp="1"/>
          </p:cNvSpPr>
          <p:nvPr>
            <p:ph type="dt" sz="half" idx="10"/>
          </p:nvPr>
        </p:nvSpPr>
        <p:spPr/>
        <p:txBody>
          <a:bodyPr/>
          <a:lstStyle>
            <a:lvl1pPr>
              <a:defRPr/>
            </a:lvl1pPr>
          </a:lstStyle>
          <a:p>
            <a:pPr>
              <a:defRPr/>
            </a:pPr>
            <a:fld id="{63629DF0-3D88-48D1-B090-791C0888C467}" type="datetimeFigureOut">
              <a:rPr lang="en-US"/>
              <a:pPr>
                <a:defRPr/>
              </a:pPr>
              <a:t>2/21/2024</a:t>
            </a:fld>
            <a:endParaRPr lang="en-GB"/>
          </a:p>
        </p:txBody>
      </p:sp>
      <p:sp>
        <p:nvSpPr>
          <p:cNvPr id="6" name="Footer Placeholder 4">
            <a:extLst>
              <a:ext uri="{FF2B5EF4-FFF2-40B4-BE49-F238E27FC236}">
                <a16:creationId xmlns:a16="http://schemas.microsoft.com/office/drawing/2014/main" id="{7E4A7A36-6738-F988-8807-4C626A06166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7C1AC0B-DE61-BA70-DAE1-BD2E375C4A56}"/>
              </a:ext>
            </a:extLst>
          </p:cNvPr>
          <p:cNvSpPr>
            <a:spLocks noGrp="1"/>
          </p:cNvSpPr>
          <p:nvPr>
            <p:ph type="sldNum" sz="quarter" idx="12"/>
          </p:nvPr>
        </p:nvSpPr>
        <p:spPr/>
        <p:txBody>
          <a:bodyPr/>
          <a:lstStyle>
            <a:lvl1pPr>
              <a:defRPr/>
            </a:lvl1pPr>
          </a:lstStyle>
          <a:p>
            <a:pPr>
              <a:defRPr/>
            </a:pPr>
            <a:fld id="{FBD28598-632B-4656-9CB9-34AA1511DF21}" type="slidenum">
              <a:rPr lang="en-GB" altLang="en-US"/>
              <a:pPr>
                <a:defRPr/>
              </a:pPr>
              <a:t>‹#›</a:t>
            </a:fld>
            <a:endParaRPr lang="en-GB" altLang="en-US"/>
          </a:p>
        </p:txBody>
      </p:sp>
    </p:spTree>
    <p:extLst>
      <p:ext uri="{BB962C8B-B14F-4D97-AF65-F5344CB8AC3E}">
        <p14:creationId xmlns:p14="http://schemas.microsoft.com/office/powerpoint/2010/main" val="1941457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0BEB93F-EFB4-B27E-309C-092133D839AB}"/>
              </a:ext>
            </a:extLst>
          </p:cNvPr>
          <p:cNvSpPr>
            <a:spLocks noGrp="1"/>
          </p:cNvSpPr>
          <p:nvPr>
            <p:ph type="dt" sz="half" idx="10"/>
          </p:nvPr>
        </p:nvSpPr>
        <p:spPr/>
        <p:txBody>
          <a:bodyPr/>
          <a:lstStyle>
            <a:lvl1pPr>
              <a:defRPr/>
            </a:lvl1pPr>
          </a:lstStyle>
          <a:p>
            <a:pPr>
              <a:defRPr/>
            </a:pPr>
            <a:fld id="{1DFD73BE-6DC5-47CF-8148-D98E18DC9FAF}" type="datetimeFigureOut">
              <a:rPr lang="en-US"/>
              <a:pPr>
                <a:defRPr/>
              </a:pPr>
              <a:t>2/21/2024</a:t>
            </a:fld>
            <a:endParaRPr lang="en-GB"/>
          </a:p>
        </p:txBody>
      </p:sp>
      <p:sp>
        <p:nvSpPr>
          <p:cNvPr id="6" name="Footer Placeholder 4">
            <a:extLst>
              <a:ext uri="{FF2B5EF4-FFF2-40B4-BE49-F238E27FC236}">
                <a16:creationId xmlns:a16="http://schemas.microsoft.com/office/drawing/2014/main" id="{DDAC4D66-6642-F056-56F5-89AA53B9195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AE9FA29-A1DB-9801-25DE-8735178FB609}"/>
              </a:ext>
            </a:extLst>
          </p:cNvPr>
          <p:cNvSpPr>
            <a:spLocks noGrp="1"/>
          </p:cNvSpPr>
          <p:nvPr>
            <p:ph type="sldNum" sz="quarter" idx="12"/>
          </p:nvPr>
        </p:nvSpPr>
        <p:spPr/>
        <p:txBody>
          <a:bodyPr/>
          <a:lstStyle>
            <a:lvl1pPr>
              <a:defRPr/>
            </a:lvl1pPr>
          </a:lstStyle>
          <a:p>
            <a:pPr>
              <a:defRPr/>
            </a:pPr>
            <a:fld id="{B2908A10-C8F5-48AA-970A-87D32EB216FF}" type="slidenum">
              <a:rPr lang="en-GB" altLang="en-US"/>
              <a:pPr>
                <a:defRPr/>
              </a:pPr>
              <a:t>‹#›</a:t>
            </a:fld>
            <a:endParaRPr lang="en-GB" altLang="en-US"/>
          </a:p>
        </p:txBody>
      </p:sp>
    </p:spTree>
    <p:extLst>
      <p:ext uri="{BB962C8B-B14F-4D97-AF65-F5344CB8AC3E}">
        <p14:creationId xmlns:p14="http://schemas.microsoft.com/office/powerpoint/2010/main" val="3818804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C5C7C7-C7C1-9E18-EDAD-1DF4449662BA}"/>
              </a:ext>
            </a:extLst>
          </p:cNvPr>
          <p:cNvSpPr>
            <a:spLocks noGrp="1"/>
          </p:cNvSpPr>
          <p:nvPr>
            <p:ph type="dt" sz="half" idx="10"/>
          </p:nvPr>
        </p:nvSpPr>
        <p:spPr/>
        <p:txBody>
          <a:bodyPr/>
          <a:lstStyle>
            <a:lvl1pPr>
              <a:defRPr/>
            </a:lvl1pPr>
          </a:lstStyle>
          <a:p>
            <a:pPr>
              <a:defRPr/>
            </a:pPr>
            <a:fld id="{2737AD3A-9EBE-42BC-805B-3A36696BAFAE}" type="datetimeFigureOut">
              <a:rPr lang="en-US"/>
              <a:pPr>
                <a:defRPr/>
              </a:pPr>
              <a:t>2/21/2024</a:t>
            </a:fld>
            <a:endParaRPr lang="en-GB"/>
          </a:p>
        </p:txBody>
      </p:sp>
      <p:sp>
        <p:nvSpPr>
          <p:cNvPr id="5" name="Footer Placeholder 4">
            <a:extLst>
              <a:ext uri="{FF2B5EF4-FFF2-40B4-BE49-F238E27FC236}">
                <a16:creationId xmlns:a16="http://schemas.microsoft.com/office/drawing/2014/main" id="{1D334FC0-34D2-4F2A-142E-59A549B9798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29A8189-6CD5-2720-0344-DA0CB310388C}"/>
              </a:ext>
            </a:extLst>
          </p:cNvPr>
          <p:cNvSpPr>
            <a:spLocks noGrp="1"/>
          </p:cNvSpPr>
          <p:nvPr>
            <p:ph type="sldNum" sz="quarter" idx="12"/>
          </p:nvPr>
        </p:nvSpPr>
        <p:spPr/>
        <p:txBody>
          <a:bodyPr/>
          <a:lstStyle>
            <a:lvl1pPr>
              <a:defRPr/>
            </a:lvl1pPr>
          </a:lstStyle>
          <a:p>
            <a:pPr>
              <a:defRPr/>
            </a:pPr>
            <a:fld id="{58F22049-9716-4AF9-93F9-525D7D2601CA}" type="slidenum">
              <a:rPr lang="en-GB" altLang="en-US"/>
              <a:pPr>
                <a:defRPr/>
              </a:pPr>
              <a:t>‹#›</a:t>
            </a:fld>
            <a:endParaRPr lang="en-GB" altLang="en-US"/>
          </a:p>
        </p:txBody>
      </p:sp>
    </p:spTree>
    <p:extLst>
      <p:ext uri="{BB962C8B-B14F-4D97-AF65-F5344CB8AC3E}">
        <p14:creationId xmlns:p14="http://schemas.microsoft.com/office/powerpoint/2010/main" val="322867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7E0F01-7237-D655-220D-E23C51FACE3B}"/>
              </a:ext>
            </a:extLst>
          </p:cNvPr>
          <p:cNvSpPr>
            <a:spLocks noGrp="1"/>
          </p:cNvSpPr>
          <p:nvPr>
            <p:ph type="dt" sz="half" idx="10"/>
          </p:nvPr>
        </p:nvSpPr>
        <p:spPr/>
        <p:txBody>
          <a:bodyPr/>
          <a:lstStyle>
            <a:lvl1pPr>
              <a:defRPr/>
            </a:lvl1pPr>
          </a:lstStyle>
          <a:p>
            <a:pPr>
              <a:defRPr/>
            </a:pPr>
            <a:fld id="{B8C0C367-DE3A-4329-957C-13336F46F181}" type="datetimeFigureOut">
              <a:rPr lang="en-US"/>
              <a:pPr>
                <a:defRPr/>
              </a:pPr>
              <a:t>2/21/2024</a:t>
            </a:fld>
            <a:endParaRPr lang="en-GB"/>
          </a:p>
        </p:txBody>
      </p:sp>
      <p:sp>
        <p:nvSpPr>
          <p:cNvPr id="5" name="Footer Placeholder 4">
            <a:extLst>
              <a:ext uri="{FF2B5EF4-FFF2-40B4-BE49-F238E27FC236}">
                <a16:creationId xmlns:a16="http://schemas.microsoft.com/office/drawing/2014/main" id="{7B8A6F11-E265-97E3-3F76-353551593A8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F24C387-4D59-F0F3-2D2F-F008F63CBA88}"/>
              </a:ext>
            </a:extLst>
          </p:cNvPr>
          <p:cNvSpPr>
            <a:spLocks noGrp="1"/>
          </p:cNvSpPr>
          <p:nvPr>
            <p:ph type="sldNum" sz="quarter" idx="12"/>
          </p:nvPr>
        </p:nvSpPr>
        <p:spPr/>
        <p:txBody>
          <a:bodyPr/>
          <a:lstStyle>
            <a:lvl1pPr>
              <a:defRPr/>
            </a:lvl1pPr>
          </a:lstStyle>
          <a:p>
            <a:pPr>
              <a:defRPr/>
            </a:pPr>
            <a:fld id="{D78AE32A-C211-447B-A614-5C7459E01807}" type="slidenum">
              <a:rPr lang="en-GB" altLang="en-US"/>
              <a:pPr>
                <a:defRPr/>
              </a:pPr>
              <a:t>‹#›</a:t>
            </a:fld>
            <a:endParaRPr lang="en-GB" altLang="en-US"/>
          </a:p>
        </p:txBody>
      </p:sp>
    </p:spTree>
    <p:extLst>
      <p:ext uri="{BB962C8B-B14F-4D97-AF65-F5344CB8AC3E}">
        <p14:creationId xmlns:p14="http://schemas.microsoft.com/office/powerpoint/2010/main" val="2812234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1AC7-6A6E-DF92-8C66-889C073311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4E5E72-C531-E67F-DD48-4CB66C8E9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25D72-852C-50AB-4430-F3EAB5F1C899}"/>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5" name="Footer Placeholder 4">
            <a:extLst>
              <a:ext uri="{FF2B5EF4-FFF2-40B4-BE49-F238E27FC236}">
                <a16:creationId xmlns:a16="http://schemas.microsoft.com/office/drawing/2014/main" id="{4628ED85-9C06-46E2-5E66-61B423807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B214E-B040-2D4E-2A62-5095958D5F1F}"/>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3761455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2B86-4AAE-8233-15BD-882B8531A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884D0E-45D4-49C5-9298-ABE947734B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9A82E-E7E8-8067-8371-CBA81D50E8F4}"/>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5" name="Footer Placeholder 4">
            <a:extLst>
              <a:ext uri="{FF2B5EF4-FFF2-40B4-BE49-F238E27FC236}">
                <a16:creationId xmlns:a16="http://schemas.microsoft.com/office/drawing/2014/main" id="{0A963DC1-9576-C6C3-F36F-11EE8C4A8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DA4CA-8C1D-1D70-1286-0F67BDFC66DE}"/>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2099048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9045-E383-7B84-5376-2CB02EBD4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A3464-9772-9385-1C7A-C9CD399B36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029863-322F-580E-E4AF-CA05BD758939}"/>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5" name="Footer Placeholder 4">
            <a:extLst>
              <a:ext uri="{FF2B5EF4-FFF2-40B4-BE49-F238E27FC236}">
                <a16:creationId xmlns:a16="http://schemas.microsoft.com/office/drawing/2014/main" id="{C19CCC2A-1D44-2CB5-4C51-D29383C4A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F1F62-2B1D-CC7E-E11B-845FC9EE3711}"/>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1241486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0FD2-4E64-7152-7C83-F9316ED71E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438BBE-1F06-B5AB-1D54-39F39BBD0E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EFB6CA-DCBE-1B4B-5010-5AD30A5DD6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464D6-7E68-D052-EADB-22F04976DC62}"/>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6" name="Footer Placeholder 5">
            <a:extLst>
              <a:ext uri="{FF2B5EF4-FFF2-40B4-BE49-F238E27FC236}">
                <a16:creationId xmlns:a16="http://schemas.microsoft.com/office/drawing/2014/main" id="{9A4F725C-5EA2-0FF2-3558-35B653684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40406-4CCA-8F9B-8752-BABC7993CDEB}"/>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301594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1E4F-DFF8-E058-F08F-CE91F0276F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2031A2-2796-A11D-8AAF-8EB1C17766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FCB2B2-C6C0-9647-026A-C9B0B84CD5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0B631-D2D1-D8A0-AFFC-BBCFCFB665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6C22BD-5C33-BC53-BCC7-38A16BBA7A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F6C2E-31B9-2220-517D-86EFCD886DF1}"/>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8" name="Footer Placeholder 7">
            <a:extLst>
              <a:ext uri="{FF2B5EF4-FFF2-40B4-BE49-F238E27FC236}">
                <a16:creationId xmlns:a16="http://schemas.microsoft.com/office/drawing/2014/main" id="{FB2AC2EA-FC1E-E1E5-33AA-9625DC47A6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E2C956-F963-95E2-DBC5-8249C7DDB35D}"/>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952164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73DB-BE28-ADE4-0581-F2B6613F9C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9F80AC-2601-686E-882D-072573A2C98F}"/>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4" name="Footer Placeholder 3">
            <a:extLst>
              <a:ext uri="{FF2B5EF4-FFF2-40B4-BE49-F238E27FC236}">
                <a16:creationId xmlns:a16="http://schemas.microsoft.com/office/drawing/2014/main" id="{DC9CFEE9-1029-C454-2373-AEDA71EB5D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8480CF-7B58-D931-63CD-FC03A0137F22}"/>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1476367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A68B847D-66D5-5EAF-D8A0-3F749E0F7484}"/>
              </a:ext>
            </a:extLst>
          </p:cNvPr>
          <p:cNvSpPr>
            <a:spLocks noGrp="1"/>
          </p:cNvSpPr>
          <p:nvPr>
            <p:ph type="dt" sz="half" idx="10"/>
          </p:nvPr>
        </p:nvSpPr>
        <p:spPr/>
        <p:txBody>
          <a:bodyPr/>
          <a:lstStyle>
            <a:lvl1pPr>
              <a:defRPr/>
            </a:lvl1pPr>
          </a:lstStyle>
          <a:p>
            <a:pPr>
              <a:defRPr/>
            </a:pPr>
            <a:fld id="{87D2F831-DA4D-40E8-ADE1-C6AD6C824688}" type="datetimeFigureOut">
              <a:rPr lang="en-US"/>
              <a:pPr>
                <a:defRPr/>
              </a:pPr>
              <a:t>2/21/2024</a:t>
            </a:fld>
            <a:endParaRPr lang="en-GB"/>
          </a:p>
        </p:txBody>
      </p:sp>
      <p:sp>
        <p:nvSpPr>
          <p:cNvPr id="6" name="Footer Placeholder 4">
            <a:extLst>
              <a:ext uri="{FF2B5EF4-FFF2-40B4-BE49-F238E27FC236}">
                <a16:creationId xmlns:a16="http://schemas.microsoft.com/office/drawing/2014/main" id="{E9B4FCC4-FE51-58CB-8CE5-959DFF3D69D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A41A521-4861-1677-2E36-398FDE48EBF4}"/>
              </a:ext>
            </a:extLst>
          </p:cNvPr>
          <p:cNvSpPr>
            <a:spLocks noGrp="1"/>
          </p:cNvSpPr>
          <p:nvPr>
            <p:ph type="sldNum" sz="quarter" idx="12"/>
          </p:nvPr>
        </p:nvSpPr>
        <p:spPr/>
        <p:txBody>
          <a:bodyPr/>
          <a:lstStyle>
            <a:lvl1pPr>
              <a:defRPr/>
            </a:lvl1pPr>
          </a:lstStyle>
          <a:p>
            <a:pPr>
              <a:defRPr/>
            </a:pPr>
            <a:fld id="{D844B830-D989-491B-B094-147D6FA1CA44}" type="slidenum">
              <a:rPr lang="en-GB" altLang="en-US"/>
              <a:pPr>
                <a:defRPr/>
              </a:pPr>
              <a:t>‹#›</a:t>
            </a:fld>
            <a:endParaRPr lang="en-GB" altLang="en-US"/>
          </a:p>
        </p:txBody>
      </p:sp>
    </p:spTree>
    <p:extLst>
      <p:ext uri="{BB962C8B-B14F-4D97-AF65-F5344CB8AC3E}">
        <p14:creationId xmlns:p14="http://schemas.microsoft.com/office/powerpoint/2010/main" val="4280185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749E49-8C8E-6C04-E873-8CD922B2DB84}"/>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3" name="Footer Placeholder 2">
            <a:extLst>
              <a:ext uri="{FF2B5EF4-FFF2-40B4-BE49-F238E27FC236}">
                <a16:creationId xmlns:a16="http://schemas.microsoft.com/office/drawing/2014/main" id="{0107A170-9B87-0D7D-1B8B-B92F2973D6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4C93F-2313-F4CA-A846-7B9164E6A8B0}"/>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687461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E757-F97B-8FCB-E14A-3ED708B2A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41B152-FA9B-B76E-2DBD-E4E1594B3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B9D921-7BDE-9A2B-B84E-9A1F04463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76EA9-1E42-2E05-F497-3F587E3B065E}"/>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6" name="Footer Placeholder 5">
            <a:extLst>
              <a:ext uri="{FF2B5EF4-FFF2-40B4-BE49-F238E27FC236}">
                <a16:creationId xmlns:a16="http://schemas.microsoft.com/office/drawing/2014/main" id="{FFD27E02-F0F9-39F3-0CCC-DB743EC06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A5D11-208B-7136-BFF4-894E25699EC6}"/>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1581328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285D-EDB3-AED4-17B1-84D54363C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CA9BFF-1E7B-E795-BA3E-4C3D8A8F03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CE0988-3D4A-9C47-5E19-D8BB4B3560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2723E2-FFB4-ADE4-26F9-A821526CB0EB}"/>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6" name="Footer Placeholder 5">
            <a:extLst>
              <a:ext uri="{FF2B5EF4-FFF2-40B4-BE49-F238E27FC236}">
                <a16:creationId xmlns:a16="http://schemas.microsoft.com/office/drawing/2014/main" id="{3CF67BC5-7F51-C492-661B-8A97BFEFD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CDAEC-691C-FF2E-6121-EFD4AC4E1492}"/>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3763855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9D55-7409-2A64-E7D0-3F02767046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F05F2-18CE-E592-FE97-9684154FE0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8BEC9-0299-7D1E-1F49-CB5D313BBB7C}"/>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5" name="Footer Placeholder 4">
            <a:extLst>
              <a:ext uri="{FF2B5EF4-FFF2-40B4-BE49-F238E27FC236}">
                <a16:creationId xmlns:a16="http://schemas.microsoft.com/office/drawing/2014/main" id="{F2D38F7D-9733-FBD1-83D2-058DA79EE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B323A-AB78-ED72-FFB4-1217D7A25B05}"/>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86455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A45B52-D9D6-ABD9-1F89-608778B2B5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6797CB-0F71-D2FC-226B-55E4554346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BE86E-4965-E198-5078-BD87123F4BA6}"/>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5" name="Footer Placeholder 4">
            <a:extLst>
              <a:ext uri="{FF2B5EF4-FFF2-40B4-BE49-F238E27FC236}">
                <a16:creationId xmlns:a16="http://schemas.microsoft.com/office/drawing/2014/main" id="{9BF2B29D-450A-82BB-E5F7-D3D0EAC7C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7C6D4-66F0-2333-776D-27A5D0C2213F}"/>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221622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1"/>
          <p:cNvSpPr>
            <a:spLocks noGrp="1"/>
          </p:cNvSpPr>
          <p:nvPr>
            <p:ph type="title"/>
          </p:nvPr>
        </p:nvSpPr>
        <p:spPr>
          <a:xfrm>
            <a:off x="1847527" y="1285868"/>
            <a:ext cx="9601483" cy="1143000"/>
          </a:xfrm>
        </p:spPr>
        <p:txBody>
          <a:bodyPr/>
          <a:lstStyle>
            <a:lvl1pPr algn="ctr">
              <a:defRPr sz="4800"/>
            </a:lvl1pPr>
          </a:lstStyle>
          <a:p>
            <a:r>
              <a:rPr lang="en-US" dirty="0"/>
              <a:t>Click to edit Master title style</a:t>
            </a:r>
            <a:endParaRPr lang="en-GB" dirty="0"/>
          </a:p>
        </p:txBody>
      </p:sp>
      <p:sp>
        <p:nvSpPr>
          <p:cNvPr id="18" name="Text Placeholder 17"/>
          <p:cNvSpPr>
            <a:spLocks noGrp="1"/>
          </p:cNvSpPr>
          <p:nvPr>
            <p:ph type="body" sz="quarter" idx="10"/>
          </p:nvPr>
        </p:nvSpPr>
        <p:spPr>
          <a:xfrm>
            <a:off x="1619220" y="3071810"/>
            <a:ext cx="8477249" cy="1643078"/>
          </a:xfrm>
        </p:spPr>
        <p:txBody>
          <a:bodyPr/>
          <a:lstStyle>
            <a:lvl1pPr algn="ctr">
              <a:buNone/>
              <a:defRPr>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508549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_Split_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1E10A-3BBF-4AD8-BA98-5FF249609C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9262" t="28642" r="10168" b="22666"/>
          <a:stretch/>
        </p:blipFill>
        <p:spPr>
          <a:xfrm>
            <a:off x="4033419" y="3518704"/>
            <a:ext cx="8158581"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9" y="3949922"/>
            <a:ext cx="6482164" cy="24768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1" y="0"/>
            <a:ext cx="8158580" cy="3518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9" y="525805"/>
            <a:ext cx="6482164" cy="24768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60B4B887-C7DC-4141-891F-BDB4D6E3677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2" y="841"/>
            <a:ext cx="4129548" cy="6857161"/>
          </a:xfrm>
          <a:prstGeom prst="rect">
            <a:avLst/>
          </a:prstGeom>
        </p:spPr>
      </p:pic>
    </p:spTree>
    <p:extLst>
      <p:ext uri="{BB962C8B-B14F-4D97-AF65-F5344CB8AC3E}">
        <p14:creationId xmlns:p14="http://schemas.microsoft.com/office/powerpoint/2010/main" val="3292528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mpact_Text_Image_01">
    <p:bg>
      <p:bgRef idx="1001">
        <a:schemeClr val="bg2"/>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3" cy="5230812"/>
          </a:xfrm>
        </p:spPr>
        <p:txBody>
          <a:bodyPr anchor="ctr" anchorCtr="0">
            <a:normAutofit/>
          </a:bodyPr>
          <a:lstStyle>
            <a:lvl1pPr marL="0" indent="0">
              <a:buNone/>
              <a:defRPr sz="6600" b="1">
                <a:solidFill>
                  <a:schemeClr val="tx1"/>
                </a:solidFill>
              </a:defRPr>
            </a:lvl1pPr>
          </a:lstStyle>
          <a:p>
            <a:pPr lvl="0"/>
            <a:r>
              <a:rPr lang="en-US"/>
              <a:t>Big impactful text goes on this slide</a:t>
            </a:r>
            <a:endParaRPr lang="en-GB"/>
          </a:p>
        </p:txBody>
      </p:sp>
      <p:pic>
        <p:nvPicPr>
          <p:cNvPr id="4" name="Picture 3">
            <a:extLst>
              <a:ext uri="{FF2B5EF4-FFF2-40B4-BE49-F238E27FC236}">
                <a16:creationId xmlns:a16="http://schemas.microsoft.com/office/drawing/2014/main" id="{05F631B0-6BD1-4579-A196-5C01BE369D4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pic>
        <p:nvPicPr>
          <p:cNvPr id="5" name="Picture 4">
            <a:extLst>
              <a:ext uri="{FF2B5EF4-FFF2-40B4-BE49-F238E27FC236}">
                <a16:creationId xmlns:a16="http://schemas.microsoft.com/office/drawing/2014/main" id="{25870C9F-EED0-4C74-AB90-3E270957BA50}"/>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spTree>
    <p:extLst>
      <p:ext uri="{BB962C8B-B14F-4D97-AF65-F5344CB8AC3E}">
        <p14:creationId xmlns:p14="http://schemas.microsoft.com/office/powerpoint/2010/main" val="105750735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1"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9" y="752477"/>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2ED919DC-0DEF-4820-93C5-464B208F5D7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58581" y="0"/>
            <a:ext cx="4033419" cy="6858000"/>
          </a:xfrm>
          <a:prstGeom prst="rect">
            <a:avLst/>
          </a:prstGeom>
        </p:spPr>
      </p:pic>
    </p:spTree>
    <p:extLst>
      <p:ext uri="{BB962C8B-B14F-4D97-AF65-F5344CB8AC3E}">
        <p14:creationId xmlns:p14="http://schemas.microsoft.com/office/powerpoint/2010/main" val="575841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pact_Text_0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9" y="868363"/>
            <a:ext cx="10302875" cy="5230812"/>
          </a:xfrm>
        </p:spPr>
        <p:txBody>
          <a:bodyPr anchor="ctr" anchorCtr="0">
            <a:normAutofit/>
          </a:bodyPr>
          <a:lstStyle>
            <a:lvl1pPr marL="0" indent="0">
              <a:buNone/>
              <a:defRPr sz="8000" b="1">
                <a:solidFill>
                  <a:schemeClr val="bg1"/>
                </a:solidFill>
              </a:defRPr>
            </a:lvl1pPr>
          </a:lstStyle>
          <a:p>
            <a:pPr lvl="0"/>
            <a:r>
              <a:rPr lang="en-US"/>
              <a:t>Big impactful text goes on this slide</a:t>
            </a:r>
            <a:endParaRPr lang="en-GB"/>
          </a:p>
        </p:txBody>
      </p:sp>
    </p:spTree>
    <p:extLst>
      <p:ext uri="{BB962C8B-B14F-4D97-AF65-F5344CB8AC3E}">
        <p14:creationId xmlns:p14="http://schemas.microsoft.com/office/powerpoint/2010/main" val="82073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9084D31-7CAE-7236-1EAB-979E70682CC7}"/>
              </a:ext>
            </a:extLst>
          </p:cNvPr>
          <p:cNvSpPr>
            <a:spLocks noGrp="1"/>
          </p:cNvSpPr>
          <p:nvPr>
            <p:ph type="dt" sz="half" idx="10"/>
          </p:nvPr>
        </p:nvSpPr>
        <p:spPr/>
        <p:txBody>
          <a:bodyPr/>
          <a:lstStyle>
            <a:lvl1pPr>
              <a:defRPr/>
            </a:lvl1pPr>
          </a:lstStyle>
          <a:p>
            <a:pPr>
              <a:defRPr/>
            </a:pPr>
            <a:fld id="{47D91A3D-3186-4731-B06E-E130FBF3A2D1}" type="datetimeFigureOut">
              <a:rPr lang="en-US"/>
              <a:pPr>
                <a:defRPr/>
              </a:pPr>
              <a:t>2/21/2024</a:t>
            </a:fld>
            <a:endParaRPr lang="en-GB"/>
          </a:p>
        </p:txBody>
      </p:sp>
      <p:sp>
        <p:nvSpPr>
          <p:cNvPr id="8" name="Footer Placeholder 4">
            <a:extLst>
              <a:ext uri="{FF2B5EF4-FFF2-40B4-BE49-F238E27FC236}">
                <a16:creationId xmlns:a16="http://schemas.microsoft.com/office/drawing/2014/main" id="{D6F6C695-0A4F-DE9E-358C-DE8567C548E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F0033B8-7D22-5962-9D7C-330F486B4AD4}"/>
              </a:ext>
            </a:extLst>
          </p:cNvPr>
          <p:cNvSpPr>
            <a:spLocks noGrp="1"/>
          </p:cNvSpPr>
          <p:nvPr>
            <p:ph type="sldNum" sz="quarter" idx="12"/>
          </p:nvPr>
        </p:nvSpPr>
        <p:spPr/>
        <p:txBody>
          <a:bodyPr/>
          <a:lstStyle>
            <a:lvl1pPr>
              <a:defRPr/>
            </a:lvl1pPr>
          </a:lstStyle>
          <a:p>
            <a:pPr>
              <a:defRPr/>
            </a:pPr>
            <a:fld id="{A083912E-0C14-4ADD-A7E4-08E2063E477E}" type="slidenum">
              <a:rPr lang="en-GB" altLang="en-US"/>
              <a:pPr>
                <a:defRPr/>
              </a:pPr>
              <a:t>‹#›</a:t>
            </a:fld>
            <a:endParaRPr lang="en-GB" altLang="en-US"/>
          </a:p>
        </p:txBody>
      </p:sp>
    </p:spTree>
    <p:extLst>
      <p:ext uri="{BB962C8B-B14F-4D97-AF65-F5344CB8AC3E}">
        <p14:creationId xmlns:p14="http://schemas.microsoft.com/office/powerpoint/2010/main" val="186269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3" cy="5230812"/>
          </a:xfrm>
        </p:spPr>
        <p:txBody>
          <a:bodyPr anchor="ctr" anchorCtr="0">
            <a:normAutofit/>
          </a:bodyPr>
          <a:lstStyle>
            <a:lvl1pPr marL="0" indent="0">
              <a:buNone/>
              <a:defRPr sz="6600" b="1">
                <a:solidFill>
                  <a:schemeClr val="bg1"/>
                </a:solidFill>
              </a:defRPr>
            </a:lvl1pPr>
          </a:lstStyle>
          <a:p>
            <a:pPr lvl="0"/>
            <a:r>
              <a:rPr lang="en-US"/>
              <a:t>Big impactful text goes on this slide</a:t>
            </a:r>
            <a:endParaRPr lang="en-GB"/>
          </a:p>
        </p:txBody>
      </p:sp>
      <p:pic>
        <p:nvPicPr>
          <p:cNvPr id="5" name="Picture 4">
            <a:extLst>
              <a:ext uri="{FF2B5EF4-FFF2-40B4-BE49-F238E27FC236}">
                <a16:creationId xmlns:a16="http://schemas.microsoft.com/office/drawing/2014/main" id="{BDD4D0BA-A578-48D0-84A8-14A7A33209C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spTree>
    <p:extLst>
      <p:ext uri="{BB962C8B-B14F-4D97-AF65-F5344CB8AC3E}">
        <p14:creationId xmlns:p14="http://schemas.microsoft.com/office/powerpoint/2010/main" val="1055400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1" y="0"/>
            <a:ext cx="81585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9" y="752477"/>
            <a:ext cx="6482164" cy="53816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699BD572-69C1-4FB4-B6D5-BA2F806E873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58581" y="-4272"/>
            <a:ext cx="4033420" cy="6869471"/>
          </a:xfrm>
          <a:prstGeom prst="rect">
            <a:avLst/>
          </a:prstGeom>
        </p:spPr>
      </p:pic>
    </p:spTree>
    <p:extLst>
      <p:ext uri="{BB962C8B-B14F-4D97-AF65-F5344CB8AC3E}">
        <p14:creationId xmlns:p14="http://schemas.microsoft.com/office/powerpoint/2010/main" val="373223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_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56E7F-330F-4B57-9FD4-3BF1A286906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10800000">
            <a:off x="-1" y="0"/>
            <a:ext cx="8158580" cy="6858000"/>
          </a:xfrm>
          <a:prstGeom prst="rect">
            <a:avLst/>
          </a:prstGeom>
        </p:spPr>
      </p:pic>
      <p:sp>
        <p:nvSpPr>
          <p:cNvPr id="2" name="Title 1">
            <a:extLst>
              <a:ext uri="{FF2B5EF4-FFF2-40B4-BE49-F238E27FC236}">
                <a16:creationId xmlns:a16="http://schemas.microsoft.com/office/drawing/2014/main" id="{23F28C6E-40A7-4FAE-AB1D-D0BFC734EC74}"/>
              </a:ext>
            </a:extLst>
          </p:cNvPr>
          <p:cNvSpPr>
            <a:spLocks noGrp="1"/>
          </p:cNvSpPr>
          <p:nvPr>
            <p:ph type="ctrTitle" hasCustomPrompt="1"/>
          </p:nvPr>
        </p:nvSpPr>
        <p:spPr>
          <a:xfrm>
            <a:off x="1479985" y="1932591"/>
            <a:ext cx="5765764" cy="3424015"/>
          </a:xfrm>
        </p:spPr>
        <p:txBody>
          <a:bodyPr wrap="square" anchor="t" anchorCtr="0">
            <a:spAutoFit/>
          </a:bodyPr>
          <a:lstStyle>
            <a:lvl1pPr algn="l">
              <a:defRPr sz="6000">
                <a:solidFill>
                  <a:schemeClr val="bg1"/>
                </a:solidFill>
              </a:defRPr>
            </a:lvl1pPr>
          </a:lstStyle>
          <a:p>
            <a:r>
              <a:rPr lang="en-US"/>
              <a:t>Hello!</a:t>
            </a:r>
            <a:br>
              <a:rPr lang="en-US"/>
            </a:br>
            <a:r>
              <a:rPr lang="en-US"/>
              <a:t>Title of the presentation goes here</a:t>
            </a:r>
            <a:endParaRPr lang="en-GB"/>
          </a:p>
        </p:txBody>
      </p:sp>
      <p:sp>
        <p:nvSpPr>
          <p:cNvPr id="4" name="Date Placeholder 3">
            <a:extLst>
              <a:ext uri="{FF2B5EF4-FFF2-40B4-BE49-F238E27FC236}">
                <a16:creationId xmlns:a16="http://schemas.microsoft.com/office/drawing/2014/main" id="{0F829E56-FE6F-4D02-998B-37A92F91B01E}"/>
              </a:ext>
            </a:extLst>
          </p:cNvPr>
          <p:cNvSpPr>
            <a:spLocks noGrp="1"/>
          </p:cNvSpPr>
          <p:nvPr>
            <p:ph type="dt" sz="half" idx="10"/>
          </p:nvPr>
        </p:nvSpPr>
        <p:spPr>
          <a:xfrm>
            <a:off x="436964" y="6356351"/>
            <a:ext cx="1372565" cy="365125"/>
          </a:xfrm>
        </p:spPr>
        <p:txBody>
          <a:bodyPr/>
          <a:lstStyle>
            <a:lvl1pPr>
              <a:defRPr b="1">
                <a:solidFill>
                  <a:schemeClr val="tx1"/>
                </a:solidFill>
              </a:defRPr>
            </a:lvl1pPr>
          </a:lstStyle>
          <a:p>
            <a:fld id="{85FB56A3-6158-4902-B142-74DBE8BB2303}" type="datetimeFigureOut">
              <a:rPr lang="en-GB" smtClean="0"/>
              <a:pPr/>
              <a:t>21/02/2024</a:t>
            </a:fld>
            <a:endParaRPr lang="en-GB"/>
          </a:p>
        </p:txBody>
      </p:sp>
      <p:sp>
        <p:nvSpPr>
          <p:cNvPr id="5" name="Footer Placeholder 4">
            <a:extLst>
              <a:ext uri="{FF2B5EF4-FFF2-40B4-BE49-F238E27FC236}">
                <a16:creationId xmlns:a16="http://schemas.microsoft.com/office/drawing/2014/main" id="{A8A5F0DA-7C5F-45F0-AF04-F062ED3E6B6F}"/>
              </a:ext>
            </a:extLst>
          </p:cNvPr>
          <p:cNvSpPr>
            <a:spLocks noGrp="1"/>
          </p:cNvSpPr>
          <p:nvPr>
            <p:ph type="ftr" sz="quarter" idx="11"/>
          </p:nvPr>
        </p:nvSpPr>
        <p:spPr>
          <a:xfrm>
            <a:off x="2246491" y="6356351"/>
            <a:ext cx="4114800" cy="365125"/>
          </a:xfrm>
        </p:spPr>
        <p:txBody>
          <a:bodyPr/>
          <a:lstStyle>
            <a:lvl1pPr algn="l">
              <a:defRPr b="1">
                <a:solidFill>
                  <a:schemeClr val="tx1"/>
                </a:solidFill>
              </a:defRPr>
            </a:lvl1pPr>
          </a:lstStyle>
          <a:p>
            <a:endParaRPr lang="en-GB"/>
          </a:p>
        </p:txBody>
      </p:sp>
      <p:sp>
        <p:nvSpPr>
          <p:cNvPr id="14" name="Text Placeholder 13">
            <a:extLst>
              <a:ext uri="{FF2B5EF4-FFF2-40B4-BE49-F238E27FC236}">
                <a16:creationId xmlns:a16="http://schemas.microsoft.com/office/drawing/2014/main" id="{6A43D8DA-3DE5-4E35-91CB-22071993C266}"/>
              </a:ext>
            </a:extLst>
          </p:cNvPr>
          <p:cNvSpPr>
            <a:spLocks noGrp="1"/>
          </p:cNvSpPr>
          <p:nvPr>
            <p:ph type="body" sz="quarter" idx="12" hasCustomPrompt="1"/>
          </p:nvPr>
        </p:nvSpPr>
        <p:spPr>
          <a:xfrm>
            <a:off x="8693150" y="3644599"/>
            <a:ext cx="2927351" cy="2711752"/>
          </a:xfrm>
        </p:spPr>
        <p:txBody>
          <a:bodyPr>
            <a:normAutofit/>
          </a:bodyPr>
          <a:lstStyle>
            <a:lvl1pPr marL="0" indent="0">
              <a:lnSpc>
                <a:spcPct val="100000"/>
              </a:lnSpc>
              <a:buNone/>
              <a:defRPr sz="2400"/>
            </a:lvl1pPr>
            <a:lvl2pPr marL="457189" indent="0">
              <a:buNone/>
              <a:defRPr/>
            </a:lvl2pPr>
            <a:lvl3pPr marL="914377" indent="0">
              <a:buNone/>
              <a:defRPr/>
            </a:lvl3pPr>
            <a:lvl4pPr marL="1371566" indent="0">
              <a:buNone/>
              <a:defRPr/>
            </a:lvl4pPr>
            <a:lvl5pPr marL="1828754" indent="0">
              <a:buNone/>
              <a:defRPr/>
            </a:lvl5pPr>
          </a:lstStyle>
          <a:p>
            <a:pPr lvl="0"/>
            <a:r>
              <a:rPr lang="en-US"/>
              <a:t>Subtitle, your name, your team or any other text goes here.</a:t>
            </a:r>
            <a:endParaRPr lang="en-GB"/>
          </a:p>
        </p:txBody>
      </p:sp>
      <p:pic>
        <p:nvPicPr>
          <p:cNvPr id="11" name="Picture 10">
            <a:extLst>
              <a:ext uri="{FF2B5EF4-FFF2-40B4-BE49-F238E27FC236}">
                <a16:creationId xmlns:a16="http://schemas.microsoft.com/office/drawing/2014/main" id="{58F54AAF-9EBC-4836-927E-19B11A0D73E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6965" y="392765"/>
            <a:ext cx="2340961" cy="971771"/>
          </a:xfrm>
          <a:prstGeom prst="rect">
            <a:avLst/>
          </a:prstGeom>
        </p:spPr>
      </p:pic>
    </p:spTree>
    <p:extLst>
      <p:ext uri="{BB962C8B-B14F-4D97-AF65-F5344CB8AC3E}">
        <p14:creationId xmlns:p14="http://schemas.microsoft.com/office/powerpoint/2010/main" val="3115136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2B86-4AAE-8233-15BD-882B8531A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884D0E-45D4-49C5-9298-ABE947734B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9A82E-E7E8-8067-8371-CBA81D50E8F4}"/>
              </a:ext>
            </a:extLst>
          </p:cNvPr>
          <p:cNvSpPr>
            <a:spLocks noGrp="1"/>
          </p:cNvSpPr>
          <p:nvPr>
            <p:ph type="dt" sz="half" idx="10"/>
          </p:nvPr>
        </p:nvSpPr>
        <p:spPr/>
        <p:txBody>
          <a:bodyPr/>
          <a:lstStyle/>
          <a:p>
            <a:fld id="{16EC9F18-DB0F-48B6-BD6C-9A2A55E6FAF8}" type="datetimeFigureOut">
              <a:rPr lang="en-US" smtClean="0"/>
              <a:t>2/21/2024</a:t>
            </a:fld>
            <a:endParaRPr lang="en-US"/>
          </a:p>
        </p:txBody>
      </p:sp>
      <p:sp>
        <p:nvSpPr>
          <p:cNvPr id="5" name="Footer Placeholder 4">
            <a:extLst>
              <a:ext uri="{FF2B5EF4-FFF2-40B4-BE49-F238E27FC236}">
                <a16:creationId xmlns:a16="http://schemas.microsoft.com/office/drawing/2014/main" id="{0A963DC1-9576-C6C3-F36F-11EE8C4A8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DA4CA-8C1D-1D70-1286-0F67BDFC66DE}"/>
              </a:ext>
            </a:extLst>
          </p:cNvPr>
          <p:cNvSpPr>
            <a:spLocks noGrp="1"/>
          </p:cNvSpPr>
          <p:nvPr>
            <p:ph type="sldNum" sz="quarter" idx="12"/>
          </p:nvPr>
        </p:nvSpPr>
        <p:spPr/>
        <p:txBody>
          <a:bodyPr/>
          <a:lstStyle/>
          <a:p>
            <a:fld id="{777F5482-E7A7-4514-A4A7-17857FC28FAF}" type="slidenum">
              <a:rPr lang="en-US" smtClean="0"/>
              <a:t>‹#›</a:t>
            </a:fld>
            <a:endParaRPr lang="en-US"/>
          </a:p>
        </p:txBody>
      </p:sp>
    </p:spTree>
    <p:extLst>
      <p:ext uri="{BB962C8B-B14F-4D97-AF65-F5344CB8AC3E}">
        <p14:creationId xmlns:p14="http://schemas.microsoft.com/office/powerpoint/2010/main" val="104768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47FF59F-0294-DACF-C570-76A9D7D6D712}"/>
              </a:ext>
            </a:extLst>
          </p:cNvPr>
          <p:cNvSpPr>
            <a:spLocks noGrp="1"/>
          </p:cNvSpPr>
          <p:nvPr>
            <p:ph type="dt" sz="half" idx="10"/>
          </p:nvPr>
        </p:nvSpPr>
        <p:spPr/>
        <p:txBody>
          <a:bodyPr/>
          <a:lstStyle>
            <a:lvl1pPr>
              <a:defRPr/>
            </a:lvl1pPr>
          </a:lstStyle>
          <a:p>
            <a:pPr>
              <a:defRPr/>
            </a:pPr>
            <a:fld id="{E7A63979-6E98-45FE-B483-1DA286284B24}" type="datetimeFigureOut">
              <a:rPr lang="en-US"/>
              <a:pPr>
                <a:defRPr/>
              </a:pPr>
              <a:t>2/21/2024</a:t>
            </a:fld>
            <a:endParaRPr lang="en-GB"/>
          </a:p>
        </p:txBody>
      </p:sp>
      <p:sp>
        <p:nvSpPr>
          <p:cNvPr id="4" name="Footer Placeholder 4">
            <a:extLst>
              <a:ext uri="{FF2B5EF4-FFF2-40B4-BE49-F238E27FC236}">
                <a16:creationId xmlns:a16="http://schemas.microsoft.com/office/drawing/2014/main" id="{F296591F-E105-4A29-0F03-F4B811EEB62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8302C98-D22C-B52E-FD30-10C4EB10A8BD}"/>
              </a:ext>
            </a:extLst>
          </p:cNvPr>
          <p:cNvSpPr>
            <a:spLocks noGrp="1"/>
          </p:cNvSpPr>
          <p:nvPr>
            <p:ph type="sldNum" sz="quarter" idx="12"/>
          </p:nvPr>
        </p:nvSpPr>
        <p:spPr/>
        <p:txBody>
          <a:bodyPr/>
          <a:lstStyle>
            <a:lvl1pPr>
              <a:defRPr/>
            </a:lvl1pPr>
          </a:lstStyle>
          <a:p>
            <a:pPr>
              <a:defRPr/>
            </a:pPr>
            <a:fld id="{59D78C19-1797-4F2F-8173-534E97C97DCA}" type="slidenum">
              <a:rPr lang="en-GB" altLang="en-US"/>
              <a:pPr>
                <a:defRPr/>
              </a:pPr>
              <a:t>‹#›</a:t>
            </a:fld>
            <a:endParaRPr lang="en-GB" altLang="en-US"/>
          </a:p>
        </p:txBody>
      </p:sp>
    </p:spTree>
    <p:extLst>
      <p:ext uri="{BB962C8B-B14F-4D97-AF65-F5344CB8AC3E}">
        <p14:creationId xmlns:p14="http://schemas.microsoft.com/office/powerpoint/2010/main" val="2829038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BDAAD80-B447-ECCC-3125-196ED89ED80E}"/>
              </a:ext>
            </a:extLst>
          </p:cNvPr>
          <p:cNvSpPr>
            <a:spLocks noGrp="1"/>
          </p:cNvSpPr>
          <p:nvPr>
            <p:ph type="dt" sz="half" idx="10"/>
          </p:nvPr>
        </p:nvSpPr>
        <p:spPr/>
        <p:txBody>
          <a:bodyPr/>
          <a:lstStyle>
            <a:lvl1pPr>
              <a:defRPr/>
            </a:lvl1pPr>
          </a:lstStyle>
          <a:p>
            <a:pPr>
              <a:defRPr/>
            </a:pPr>
            <a:fld id="{C961CE85-7E55-4768-A8B2-6B2731E2EDF6}" type="datetimeFigureOut">
              <a:rPr lang="en-US"/>
              <a:pPr>
                <a:defRPr/>
              </a:pPr>
              <a:t>2/21/2024</a:t>
            </a:fld>
            <a:endParaRPr lang="en-GB"/>
          </a:p>
        </p:txBody>
      </p:sp>
      <p:sp>
        <p:nvSpPr>
          <p:cNvPr id="3" name="Footer Placeholder 4">
            <a:extLst>
              <a:ext uri="{FF2B5EF4-FFF2-40B4-BE49-F238E27FC236}">
                <a16:creationId xmlns:a16="http://schemas.microsoft.com/office/drawing/2014/main" id="{EDED89B7-999B-B507-85A1-C8B0B2C0E6EA}"/>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A5BD239-1BFF-5FB5-EFFD-D2F4438955A5}"/>
              </a:ext>
            </a:extLst>
          </p:cNvPr>
          <p:cNvSpPr>
            <a:spLocks noGrp="1"/>
          </p:cNvSpPr>
          <p:nvPr>
            <p:ph type="sldNum" sz="quarter" idx="12"/>
          </p:nvPr>
        </p:nvSpPr>
        <p:spPr/>
        <p:txBody>
          <a:bodyPr/>
          <a:lstStyle>
            <a:lvl1pPr>
              <a:defRPr/>
            </a:lvl1pPr>
          </a:lstStyle>
          <a:p>
            <a:pPr>
              <a:defRPr/>
            </a:pPr>
            <a:fld id="{86377B22-1AB5-4CB2-8D32-5AA26A79E6D5}" type="slidenum">
              <a:rPr lang="en-GB" altLang="en-US"/>
              <a:pPr>
                <a:defRPr/>
              </a:pPr>
              <a:t>‹#›</a:t>
            </a:fld>
            <a:endParaRPr lang="en-GB" altLang="en-US"/>
          </a:p>
        </p:txBody>
      </p:sp>
    </p:spTree>
    <p:extLst>
      <p:ext uri="{BB962C8B-B14F-4D97-AF65-F5344CB8AC3E}">
        <p14:creationId xmlns:p14="http://schemas.microsoft.com/office/powerpoint/2010/main" val="210709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4D97A9-9701-C282-4D1C-D34199E3D596}"/>
              </a:ext>
            </a:extLst>
          </p:cNvPr>
          <p:cNvSpPr>
            <a:spLocks noGrp="1"/>
          </p:cNvSpPr>
          <p:nvPr>
            <p:ph type="dt" sz="half" idx="10"/>
          </p:nvPr>
        </p:nvSpPr>
        <p:spPr/>
        <p:txBody>
          <a:bodyPr/>
          <a:lstStyle>
            <a:lvl1pPr>
              <a:defRPr/>
            </a:lvl1pPr>
          </a:lstStyle>
          <a:p>
            <a:pPr>
              <a:defRPr/>
            </a:pPr>
            <a:fld id="{9133BC2D-FFCC-4A40-AE7E-81A52B9F49EC}" type="datetimeFigureOut">
              <a:rPr lang="en-US"/>
              <a:pPr>
                <a:defRPr/>
              </a:pPr>
              <a:t>2/21/2024</a:t>
            </a:fld>
            <a:endParaRPr lang="en-GB"/>
          </a:p>
        </p:txBody>
      </p:sp>
      <p:sp>
        <p:nvSpPr>
          <p:cNvPr id="6" name="Footer Placeholder 4">
            <a:extLst>
              <a:ext uri="{FF2B5EF4-FFF2-40B4-BE49-F238E27FC236}">
                <a16:creationId xmlns:a16="http://schemas.microsoft.com/office/drawing/2014/main" id="{0AD18CF4-B0C0-1847-6ABD-A3859F71D0A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F2DA5C5-A834-B709-7A3D-4DF455D0EE99}"/>
              </a:ext>
            </a:extLst>
          </p:cNvPr>
          <p:cNvSpPr>
            <a:spLocks noGrp="1"/>
          </p:cNvSpPr>
          <p:nvPr>
            <p:ph type="sldNum" sz="quarter" idx="12"/>
          </p:nvPr>
        </p:nvSpPr>
        <p:spPr/>
        <p:txBody>
          <a:bodyPr/>
          <a:lstStyle>
            <a:lvl1pPr>
              <a:defRPr/>
            </a:lvl1pPr>
          </a:lstStyle>
          <a:p>
            <a:pPr>
              <a:defRPr/>
            </a:pPr>
            <a:fld id="{09181A46-7E22-4695-B282-26412098D411}" type="slidenum">
              <a:rPr lang="en-GB" altLang="en-US"/>
              <a:pPr>
                <a:defRPr/>
              </a:pPr>
              <a:t>‹#›</a:t>
            </a:fld>
            <a:endParaRPr lang="en-GB" altLang="en-US"/>
          </a:p>
        </p:txBody>
      </p:sp>
    </p:spTree>
    <p:extLst>
      <p:ext uri="{BB962C8B-B14F-4D97-AF65-F5344CB8AC3E}">
        <p14:creationId xmlns:p14="http://schemas.microsoft.com/office/powerpoint/2010/main" val="414100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6983E75-B94F-59ED-73C2-8624C5BC1FBC}"/>
              </a:ext>
            </a:extLst>
          </p:cNvPr>
          <p:cNvSpPr>
            <a:spLocks noGrp="1"/>
          </p:cNvSpPr>
          <p:nvPr>
            <p:ph type="dt" sz="half" idx="10"/>
          </p:nvPr>
        </p:nvSpPr>
        <p:spPr/>
        <p:txBody>
          <a:bodyPr/>
          <a:lstStyle>
            <a:lvl1pPr>
              <a:defRPr/>
            </a:lvl1pPr>
          </a:lstStyle>
          <a:p>
            <a:pPr>
              <a:defRPr/>
            </a:pPr>
            <a:fld id="{BAF9311E-753E-45B6-9C7D-35941D008B6D}" type="datetimeFigureOut">
              <a:rPr lang="en-US"/>
              <a:pPr>
                <a:defRPr/>
              </a:pPr>
              <a:t>2/21/2024</a:t>
            </a:fld>
            <a:endParaRPr lang="en-GB"/>
          </a:p>
        </p:txBody>
      </p:sp>
      <p:sp>
        <p:nvSpPr>
          <p:cNvPr id="6" name="Footer Placeholder 4">
            <a:extLst>
              <a:ext uri="{FF2B5EF4-FFF2-40B4-BE49-F238E27FC236}">
                <a16:creationId xmlns:a16="http://schemas.microsoft.com/office/drawing/2014/main" id="{8155A284-4E08-44DF-3E9D-E23D21CF269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EB04384-7349-F5F2-4917-5F47ACBB5D3B}"/>
              </a:ext>
            </a:extLst>
          </p:cNvPr>
          <p:cNvSpPr>
            <a:spLocks noGrp="1"/>
          </p:cNvSpPr>
          <p:nvPr>
            <p:ph type="sldNum" sz="quarter" idx="12"/>
          </p:nvPr>
        </p:nvSpPr>
        <p:spPr/>
        <p:txBody>
          <a:bodyPr/>
          <a:lstStyle>
            <a:lvl1pPr>
              <a:defRPr/>
            </a:lvl1pPr>
          </a:lstStyle>
          <a:p>
            <a:pPr>
              <a:defRPr/>
            </a:pPr>
            <a:fld id="{20302AA8-2E26-42D1-AEBD-32713F10FA0D}" type="slidenum">
              <a:rPr lang="en-GB" altLang="en-US"/>
              <a:pPr>
                <a:defRPr/>
              </a:pPr>
              <a:t>‹#›</a:t>
            </a:fld>
            <a:endParaRPr lang="en-GB" altLang="en-US"/>
          </a:p>
        </p:txBody>
      </p:sp>
    </p:spTree>
    <p:extLst>
      <p:ext uri="{BB962C8B-B14F-4D97-AF65-F5344CB8AC3E}">
        <p14:creationId xmlns:p14="http://schemas.microsoft.com/office/powerpoint/2010/main" val="385914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084A29F-01FB-6166-CE76-0DA0A0B3047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B8A7431E-B8DA-DA22-4EE5-75384B1E8F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F24E9AB-01D6-361E-D0AA-5765282C783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FCE7CFF-1FFC-4DD3-98AC-B10F9822196A}" type="datetimeFigureOut">
              <a:rPr lang="en-US"/>
              <a:pPr>
                <a:defRPr/>
              </a:pPr>
              <a:t>2/21/2024</a:t>
            </a:fld>
            <a:endParaRPr lang="en-GB"/>
          </a:p>
        </p:txBody>
      </p:sp>
      <p:sp>
        <p:nvSpPr>
          <p:cNvPr id="5" name="Footer Placeholder 4">
            <a:extLst>
              <a:ext uri="{FF2B5EF4-FFF2-40B4-BE49-F238E27FC236}">
                <a16:creationId xmlns:a16="http://schemas.microsoft.com/office/drawing/2014/main" id="{FC0A22F0-F486-E161-76FD-B2D93665D8FC}"/>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F859DDF-54FE-6806-9FF5-8CB9C17378F2}"/>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5A5ADF5-84D2-4C2F-A9C5-4ACCE28691F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C318C59F-1314-949A-96D0-B2B72EAFAC3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id="{81881424-3452-83D2-1110-2F70A5B268AD}"/>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710A320-35FA-71F9-D03C-8A117DEF796E}"/>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FFA75D2-3781-40F9-8A88-1E7392971EDD}" type="datetimeFigureOut">
              <a:rPr lang="en-US"/>
              <a:pPr>
                <a:defRPr/>
              </a:pPr>
              <a:t>2/21/2024</a:t>
            </a:fld>
            <a:endParaRPr lang="en-GB"/>
          </a:p>
        </p:txBody>
      </p:sp>
      <p:sp>
        <p:nvSpPr>
          <p:cNvPr id="5" name="Footer Placeholder 4">
            <a:extLst>
              <a:ext uri="{FF2B5EF4-FFF2-40B4-BE49-F238E27FC236}">
                <a16:creationId xmlns:a16="http://schemas.microsoft.com/office/drawing/2014/main" id="{80E49178-701A-5A63-1E43-DD9C30B4B6A4}"/>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904044F4-A7FC-7A16-52DC-D475E02BB948}"/>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87730CE-2105-4AA2-A05C-54E5A0331CC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8A959ADA-23FF-3C7C-366B-65FF40CF2D7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099" name="Text Placeholder 2">
            <a:extLst>
              <a:ext uri="{FF2B5EF4-FFF2-40B4-BE49-F238E27FC236}">
                <a16:creationId xmlns:a16="http://schemas.microsoft.com/office/drawing/2014/main" id="{A99F9D42-2DF7-6A2D-AF5D-BDD4C6CCA092}"/>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B266DA05-9BCB-90A1-7F6E-7B8FA8755A84}"/>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A34A3C3-539D-4758-A1B5-A418AD738360}" type="datetimeFigureOut">
              <a:rPr lang="en-US"/>
              <a:pPr>
                <a:defRPr/>
              </a:pPr>
              <a:t>2/21/2024</a:t>
            </a:fld>
            <a:endParaRPr lang="en-GB"/>
          </a:p>
        </p:txBody>
      </p:sp>
      <p:sp>
        <p:nvSpPr>
          <p:cNvPr id="5" name="Footer Placeholder 4">
            <a:extLst>
              <a:ext uri="{FF2B5EF4-FFF2-40B4-BE49-F238E27FC236}">
                <a16:creationId xmlns:a16="http://schemas.microsoft.com/office/drawing/2014/main" id="{F5740254-28D3-3E1D-14E7-A99D7B58732C}"/>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F95BEA71-EEA9-73CA-E05A-FA9626DF6E4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C5C3DF0-5007-4361-9F15-43874E35015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AFAF4-DCB6-117C-7D64-1AAC45C3F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765599-6CF7-9C73-CEFC-BEC13E0DBD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13EF6-6CF9-AE08-2C1C-D05B96538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C9F18-DB0F-48B6-BD6C-9A2A55E6FAF8}" type="datetimeFigureOut">
              <a:rPr lang="en-US" smtClean="0"/>
              <a:t>2/21/2024</a:t>
            </a:fld>
            <a:endParaRPr lang="en-US"/>
          </a:p>
        </p:txBody>
      </p:sp>
      <p:sp>
        <p:nvSpPr>
          <p:cNvPr id="5" name="Footer Placeholder 4">
            <a:extLst>
              <a:ext uri="{FF2B5EF4-FFF2-40B4-BE49-F238E27FC236}">
                <a16:creationId xmlns:a16="http://schemas.microsoft.com/office/drawing/2014/main" id="{85240A83-BE4C-277C-FF55-AB151363A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4EE852-D76C-B2A2-FE1F-8804815C77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F5482-E7A7-4514-A4A7-17857FC28FAF}" type="slidenum">
              <a:rPr lang="en-US" smtClean="0"/>
              <a:t>‹#›</a:t>
            </a:fld>
            <a:endParaRPr lang="en-US"/>
          </a:p>
        </p:txBody>
      </p:sp>
    </p:spTree>
    <p:extLst>
      <p:ext uri="{BB962C8B-B14F-4D97-AF65-F5344CB8AC3E}">
        <p14:creationId xmlns:p14="http://schemas.microsoft.com/office/powerpoint/2010/main" val="3910549470"/>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F3911-C0AE-4467-81FF-502B2C944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430BA1-54B6-4655-B972-A06B03766D6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2428989"/>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698" r:id="rId3"/>
    <p:sldLayoutId id="2147483754" r:id="rId4"/>
    <p:sldLayoutId id="2147483760" r:id="rId5"/>
    <p:sldLayoutId id="2147483699"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3AAC2-38B7-4E55-AC98-1E3BAF914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232014-A5C5-406B-B253-532EE9D74C3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BF902F-4B45-4A03-B122-4C3261CD9A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bg1"/>
                </a:solidFill>
              </a:defRPr>
            </a:lvl1pPr>
          </a:lstStyle>
          <a:p>
            <a:fld id="{85FB56A3-6158-4902-B142-74DBE8BB2303}" type="datetimeFigureOut">
              <a:rPr lang="en-GB" smtClean="0"/>
              <a:pPr/>
              <a:t>21/02/2024</a:t>
            </a:fld>
            <a:endParaRPr lang="en-GB"/>
          </a:p>
        </p:txBody>
      </p:sp>
      <p:sp>
        <p:nvSpPr>
          <p:cNvPr id="5" name="Footer Placeholder 4">
            <a:extLst>
              <a:ext uri="{FF2B5EF4-FFF2-40B4-BE49-F238E27FC236}">
                <a16:creationId xmlns:a16="http://schemas.microsoft.com/office/drawing/2014/main" id="{75B30BC1-903D-47D1-A1D6-CFB892DBAC5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Tree>
    <p:extLst>
      <p:ext uri="{BB962C8B-B14F-4D97-AF65-F5344CB8AC3E}">
        <p14:creationId xmlns:p14="http://schemas.microsoft.com/office/powerpoint/2010/main" val="1037924419"/>
      </p:ext>
    </p:extLst>
  </p:cSld>
  <p:clrMap bg1="lt1" tx1="dk1" bg2="lt2" tx2="dk2" accent1="accent1" accent2="accent2" accent3="accent3" accent4="accent4" accent5="accent5" accent6="accent6" hlink="hlink" folHlink="folHlink"/>
  <p:sldLayoutIdLst>
    <p:sldLayoutId id="2147483777" r:id="rId1"/>
    <p:sldLayoutId id="2147484400"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hyperlink" Target="https://www.mcsuk.org/what-you-can-do/fun-learning/young-people/youth-ocean-network/" TargetMode="External"/><Relationship Id="rId2" Type="http://schemas.openxmlformats.org/officeDocument/2006/relationships/hyperlink" Target="https://www.mcsuk.org/useful-information/equity-inclusion-and-diversity/" TargetMode="Externa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3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5.xml"/><Relationship Id="rId6" Type="http://schemas.openxmlformats.org/officeDocument/2006/relationships/hyperlink" Target="mailto:Sheila.Gundry@froglife.org" TargetMode="External"/><Relationship Id="rId5" Type="http://schemas.openxmlformats.org/officeDocument/2006/relationships/image" Target="../media/image21.pn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53.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38DA3-5516-A48C-AE07-8FB10D97C787}"/>
              </a:ext>
            </a:extLst>
          </p:cNvPr>
          <p:cNvSpPr>
            <a:spLocks noGrp="1"/>
          </p:cNvSpPr>
          <p:nvPr>
            <p:ph type="ctrTitle"/>
          </p:nvPr>
        </p:nvSpPr>
        <p:spPr>
          <a:xfrm>
            <a:off x="1479985" y="1932591"/>
            <a:ext cx="5765764" cy="1792799"/>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a:cs typeface="Poppins ExtraBold"/>
              </a:rPr>
              <a:t>One Ocean Journey</a:t>
            </a:r>
            <a:endParaRPr lang="en-GB"/>
          </a:p>
        </p:txBody>
      </p:sp>
      <p:sp>
        <p:nvSpPr>
          <p:cNvPr id="3" name="Text Placeholder 2">
            <a:extLst>
              <a:ext uri="{FF2B5EF4-FFF2-40B4-BE49-F238E27FC236}">
                <a16:creationId xmlns:a16="http://schemas.microsoft.com/office/drawing/2014/main" id="{CF3110FB-2709-273D-44E4-B85A7B1F3059}"/>
              </a:ext>
            </a:extLst>
          </p:cNvPr>
          <p:cNvSpPr>
            <a:spLocks noGrp="1"/>
          </p:cNvSpPr>
          <p:nvPr>
            <p:ph type="body" sz="quarter" idx="12"/>
          </p:nvPr>
        </p:nvSpPr>
        <p:spPr>
          <a:xfrm>
            <a:off x="8693150" y="1369719"/>
            <a:ext cx="2927351" cy="4986632"/>
          </a:xfrm>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b="1" dirty="0">
                <a:cs typeface="Poppins"/>
              </a:rPr>
              <a:t>Catherine Gemmell</a:t>
            </a:r>
          </a:p>
          <a:p>
            <a:r>
              <a:rPr lang="en-GB" dirty="0">
                <a:cs typeface="Poppins"/>
              </a:rPr>
              <a:t>Scotland Conservation Officer</a:t>
            </a:r>
          </a:p>
          <a:p>
            <a:endParaRPr lang="en-GB">
              <a:cs typeface="Poppins"/>
            </a:endParaRPr>
          </a:p>
          <a:p>
            <a:endParaRPr lang="en-GB" b="1" dirty="0">
              <a:cs typeface="Poppins"/>
            </a:endParaRPr>
          </a:p>
        </p:txBody>
      </p:sp>
    </p:spTree>
    <p:extLst>
      <p:ext uri="{BB962C8B-B14F-4D97-AF65-F5344CB8AC3E}">
        <p14:creationId xmlns:p14="http://schemas.microsoft.com/office/powerpoint/2010/main" val="352204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9A310A76-0FF0-416E-1710-7CCBF91B631C}"/>
              </a:ext>
            </a:extLst>
          </p:cNvPr>
          <p:cNvPicPr>
            <a:picLocks noChangeAspect="1"/>
          </p:cNvPicPr>
          <p:nvPr/>
        </p:nvPicPr>
        <p:blipFill>
          <a:blip r:embed="rId3"/>
          <a:stretch>
            <a:fillRect/>
          </a:stretch>
        </p:blipFill>
        <p:spPr>
          <a:xfrm>
            <a:off x="899985" y="277151"/>
            <a:ext cx="10278761" cy="6303701"/>
          </a:xfrm>
          <a:prstGeom prst="rect">
            <a:avLst/>
          </a:prstGeom>
        </p:spPr>
      </p:pic>
    </p:spTree>
    <p:extLst>
      <p:ext uri="{BB962C8B-B14F-4D97-AF65-F5344CB8AC3E}">
        <p14:creationId xmlns:p14="http://schemas.microsoft.com/office/powerpoint/2010/main" val="3710759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3E23FE-A358-972B-7E5D-868CB1DA1418}"/>
              </a:ext>
            </a:extLst>
          </p:cNvPr>
          <p:cNvSpPr>
            <a:spLocks noGrp="1"/>
          </p:cNvSpPr>
          <p:nvPr>
            <p:ph type="body" sz="quarter" idx="10"/>
          </p:nvPr>
        </p:nvSpPr>
        <p:spPr>
          <a:xfrm>
            <a:off x="104562" y="227315"/>
            <a:ext cx="7964973" cy="5906787"/>
          </a:xfrm>
        </p:spPr>
        <p:txBody>
          <a:bodyPr vert="horz" lIns="121920" tIns="60960" rIns="121920" bIns="6096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GB" sz="3733">
                <a:solidFill>
                  <a:srgbClr val="242424"/>
                </a:solidFill>
                <a:latin typeface="Poppins ExtraBold"/>
                <a:cs typeface="Poppins ExtraBold"/>
              </a:rPr>
              <a:t>Through our work conserving ocean habitats and engaging coastal communities and wider society we can drive positive change for people and ocean, which is why we are challenging ourselves to ensure that our organisation and our actions are as inclusive as possible. </a:t>
            </a:r>
          </a:p>
        </p:txBody>
      </p:sp>
    </p:spTree>
    <p:extLst>
      <p:ext uri="{BB962C8B-B14F-4D97-AF65-F5344CB8AC3E}">
        <p14:creationId xmlns:p14="http://schemas.microsoft.com/office/powerpoint/2010/main" val="2107580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8C5F150-9C25-C1C3-D931-01D3471015C5}"/>
              </a:ext>
            </a:extLst>
          </p:cNvPr>
          <p:cNvSpPr>
            <a:spLocks noGrp="1"/>
          </p:cNvSpPr>
          <p:nvPr>
            <p:ph type="body" sz="quarter" idx="10"/>
          </p:nvPr>
        </p:nvSpPr>
        <p:spPr>
          <a:xfrm>
            <a:off x="556591" y="1412776"/>
            <a:ext cx="6007923" cy="5230812"/>
          </a:xfrm>
        </p:spPr>
        <p:txBody>
          <a:bodyPr>
            <a:normAutofit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200" dirty="0">
                <a:solidFill>
                  <a:schemeClr val="bg2"/>
                </a:solidFill>
                <a:cs typeface="Poppins"/>
              </a:rPr>
              <a:t>2022/2023</a:t>
            </a:r>
          </a:p>
          <a:p>
            <a:pPr marL="914377" indent="-914377">
              <a:buFont typeface="Wingdings" panose="020B0604020202020204" pitchFamily="34" charset="0"/>
              <a:buChar char="v"/>
            </a:pPr>
            <a:r>
              <a:rPr lang="en-GB" sz="3200" dirty="0">
                <a:solidFill>
                  <a:schemeClr val="bg2"/>
                </a:solidFill>
                <a:cs typeface="Poppins"/>
              </a:rPr>
              <a:t>Volunteer survey included EDI questions to create baseline </a:t>
            </a:r>
            <a:endParaRPr lang="en-GB" dirty="0">
              <a:solidFill>
                <a:schemeClr val="bg2"/>
              </a:solidFill>
              <a:cs typeface="Poppins"/>
            </a:endParaRPr>
          </a:p>
          <a:p>
            <a:pPr marL="914377" indent="-914377">
              <a:buFont typeface="Wingdings" panose="020B0604020202020204" pitchFamily="34" charset="0"/>
              <a:buChar char="v"/>
            </a:pPr>
            <a:r>
              <a:rPr lang="en-GB" sz="3200" dirty="0">
                <a:solidFill>
                  <a:schemeClr val="bg2"/>
                </a:solidFill>
                <a:cs typeface="Poppins"/>
              </a:rPr>
              <a:t>Response to RACE Report – adapting how we collect data</a:t>
            </a:r>
          </a:p>
          <a:p>
            <a:pPr marL="914377" indent="-914377">
              <a:buFont typeface="Wingdings" panose="020B0604020202020204" pitchFamily="34" charset="0"/>
              <a:buChar char="v"/>
            </a:pPr>
            <a:r>
              <a:rPr lang="en-GB" sz="3200" dirty="0">
                <a:solidFill>
                  <a:schemeClr val="bg2"/>
                </a:solidFill>
                <a:cs typeface="Poppins"/>
              </a:rPr>
              <a:t>Sitting on or contributing to LINK network EDI groups and events</a:t>
            </a:r>
          </a:p>
          <a:p>
            <a:pPr marL="914377" indent="-914377">
              <a:buFont typeface="Wingdings" panose="020B0604020202020204" pitchFamily="34" charset="0"/>
              <a:buChar char="v"/>
            </a:pPr>
            <a:endParaRPr lang="en-GB" dirty="0">
              <a:solidFill>
                <a:schemeClr val="bg2"/>
              </a:solidFill>
              <a:cs typeface="Poppins"/>
            </a:endParaRPr>
          </a:p>
          <a:p>
            <a:pPr marL="914377" indent="-914377">
              <a:buFont typeface="Wingdings" panose="020B0604020202020204" pitchFamily="34" charset="0"/>
              <a:buChar char="v"/>
            </a:pPr>
            <a:endParaRPr lang="en-GB" dirty="0">
              <a:solidFill>
                <a:schemeClr val="bg2"/>
              </a:solidFill>
              <a:cs typeface="Poppins"/>
            </a:endParaRPr>
          </a:p>
          <a:p>
            <a:endParaRPr lang="en-GB" dirty="0">
              <a:solidFill>
                <a:schemeClr val="bg2"/>
              </a:solidFill>
              <a:cs typeface="Poppins"/>
            </a:endParaRPr>
          </a:p>
        </p:txBody>
      </p:sp>
      <p:pic>
        <p:nvPicPr>
          <p:cNvPr id="5" name="Picture 4" descr="A screenshot of a website&#10;&#10;Description automatically generated">
            <a:extLst>
              <a:ext uri="{FF2B5EF4-FFF2-40B4-BE49-F238E27FC236}">
                <a16:creationId xmlns:a16="http://schemas.microsoft.com/office/drawing/2014/main" id="{7F248B07-ADF1-757B-7F32-1F921E1AAF32}"/>
              </a:ext>
            </a:extLst>
          </p:cNvPr>
          <p:cNvPicPr>
            <a:picLocks noChangeAspect="1"/>
          </p:cNvPicPr>
          <p:nvPr/>
        </p:nvPicPr>
        <p:blipFill>
          <a:blip r:embed="rId3"/>
          <a:stretch>
            <a:fillRect/>
          </a:stretch>
        </p:blipFill>
        <p:spPr>
          <a:xfrm>
            <a:off x="7977809" y="1157346"/>
            <a:ext cx="3657600" cy="2356701"/>
          </a:xfrm>
          <a:prstGeom prst="rect">
            <a:avLst/>
          </a:prstGeom>
        </p:spPr>
      </p:pic>
    </p:spTree>
    <p:extLst>
      <p:ext uri="{BB962C8B-B14F-4D97-AF65-F5344CB8AC3E}">
        <p14:creationId xmlns:p14="http://schemas.microsoft.com/office/powerpoint/2010/main" val="274064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F182C-47B3-B201-2023-04EC8679D7C5}"/>
              </a:ext>
            </a:extLst>
          </p:cNvPr>
          <p:cNvSpPr>
            <a:spLocks noGrp="1"/>
          </p:cNvSpPr>
          <p:nvPr>
            <p:ph type="body" sz="quarter" idx="10"/>
          </p:nvPr>
        </p:nvSpPr>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GB" dirty="0">
                <a:solidFill>
                  <a:schemeClr val="bg2"/>
                </a:solidFill>
                <a:latin typeface="Poppins ExtraBold"/>
                <a:cs typeface="Poppins"/>
              </a:rPr>
              <a:t>2023/24 plans</a:t>
            </a:r>
          </a:p>
          <a:p>
            <a:pPr>
              <a:buFont typeface="Wingdings" panose="020B0604020202020204" pitchFamily="34" charset="0"/>
              <a:buChar char="v"/>
            </a:pPr>
            <a:r>
              <a:rPr lang="en-GB" dirty="0">
                <a:solidFill>
                  <a:schemeClr val="bg2"/>
                </a:solidFill>
                <a:latin typeface="Poppins ExtraBold"/>
                <a:cs typeface="Poppins"/>
              </a:rPr>
              <a:t>EDI plan with KPIs established and integrated into operational plans</a:t>
            </a:r>
          </a:p>
          <a:p>
            <a:pPr>
              <a:buFont typeface="Wingdings" panose="020B0604020202020204" pitchFamily="34" charset="0"/>
              <a:buChar char="v"/>
            </a:pPr>
            <a:r>
              <a:rPr lang="en-GB" dirty="0">
                <a:solidFill>
                  <a:schemeClr val="bg2"/>
                </a:solidFill>
                <a:latin typeface="Poppins ExtraBold"/>
                <a:cs typeface="Poppins"/>
              </a:rPr>
              <a:t>Develop an inclusive behaviours framework</a:t>
            </a:r>
          </a:p>
          <a:p>
            <a:pPr>
              <a:buFont typeface="Wingdings" panose="020B0604020202020204" pitchFamily="34" charset="0"/>
              <a:buChar char="v"/>
            </a:pPr>
            <a:r>
              <a:rPr lang="en-GB" dirty="0">
                <a:solidFill>
                  <a:schemeClr val="bg2"/>
                </a:solidFill>
                <a:latin typeface="Poppins ExtraBold"/>
                <a:cs typeface="Poppins"/>
              </a:rPr>
              <a:t>Ensure content is inclusive and accessible</a:t>
            </a:r>
          </a:p>
          <a:p>
            <a:pPr>
              <a:buFont typeface="Wingdings" panose="020B0604020202020204" pitchFamily="34" charset="0"/>
              <a:buChar char="v"/>
            </a:pPr>
            <a:r>
              <a:rPr lang="en-GB" dirty="0">
                <a:solidFill>
                  <a:schemeClr val="bg2"/>
                </a:solidFill>
                <a:latin typeface="Poppins ExtraBold"/>
                <a:cs typeface="Poppins"/>
              </a:rPr>
              <a:t>Regular reporting on EDI goals</a:t>
            </a:r>
          </a:p>
        </p:txBody>
      </p:sp>
    </p:spTree>
    <p:extLst>
      <p:ext uri="{BB962C8B-B14F-4D97-AF65-F5344CB8AC3E}">
        <p14:creationId xmlns:p14="http://schemas.microsoft.com/office/powerpoint/2010/main" val="132449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21F255-777E-375D-432F-FAB2CDDA3A0A}"/>
              </a:ext>
            </a:extLst>
          </p:cNvPr>
          <p:cNvSpPr>
            <a:spLocks noGrp="1"/>
          </p:cNvSpPr>
          <p:nvPr>
            <p:ph type="body" sz="quarter" idx="10"/>
          </p:nvPr>
        </p:nvSpPr>
        <p:spPr>
          <a:xfrm>
            <a:off x="319019" y="432936"/>
            <a:ext cx="6007923" cy="7187065"/>
          </a:xfrm>
        </p:spPr>
        <p:txBody>
          <a:bodyPr>
            <a:normAutofit fontScale="70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a:cs typeface="Poppins"/>
              </a:rPr>
              <a:t>Some learnings</a:t>
            </a:r>
          </a:p>
          <a:p>
            <a:endParaRPr lang="en-GB">
              <a:cs typeface="Poppins"/>
            </a:endParaRPr>
          </a:p>
          <a:p>
            <a:pPr marL="914377" indent="-914377">
              <a:buFont typeface="Wingdings" panose="020B0604020202020204" pitchFamily="34" charset="0"/>
              <a:buChar char="v"/>
            </a:pPr>
            <a:r>
              <a:rPr lang="en-GB" sz="3200">
                <a:cs typeface="Poppins"/>
              </a:rPr>
              <a:t>We can't do everything at once</a:t>
            </a:r>
          </a:p>
          <a:p>
            <a:pPr marL="914377" indent="-914377">
              <a:buFont typeface="Wingdings" panose="020B0604020202020204" pitchFamily="34" charset="0"/>
              <a:buChar char="v"/>
            </a:pPr>
            <a:r>
              <a:rPr lang="en-GB" sz="3200">
                <a:cs typeface="Poppins"/>
              </a:rPr>
              <a:t>Learn and listen to staff and volunteers to bring everyone with you on your journey</a:t>
            </a:r>
          </a:p>
          <a:p>
            <a:pPr marL="914377" indent="-914377">
              <a:buFont typeface="Wingdings" panose="020B0604020202020204" pitchFamily="34" charset="0"/>
              <a:buChar char="v"/>
            </a:pPr>
            <a:r>
              <a:rPr lang="en-GB" sz="3200">
                <a:cs typeface="Poppins"/>
              </a:rPr>
              <a:t>Importance of keeping energy up and sharing of responsibilities and ensure staff have a chance to recharge</a:t>
            </a:r>
          </a:p>
          <a:p>
            <a:pPr marL="914377" indent="-914377">
              <a:buFont typeface="Wingdings" panose="020B0604020202020204" pitchFamily="34" charset="0"/>
              <a:buChar char="v"/>
            </a:pPr>
            <a:r>
              <a:rPr lang="en-GB" sz="3200">
                <a:cs typeface="Poppins"/>
              </a:rPr>
              <a:t>Clear roles, responsibilities and expectations</a:t>
            </a:r>
          </a:p>
          <a:p>
            <a:pPr marL="914377" indent="-914377">
              <a:buFont typeface="Wingdings" panose="020B0604020202020204" pitchFamily="34" charset="0"/>
              <a:buChar char="v"/>
            </a:pPr>
            <a:r>
              <a:rPr lang="en-GB" sz="3200">
                <a:cs typeface="Poppins"/>
              </a:rPr>
              <a:t>It can’t be a tick box exercise or all funding driven</a:t>
            </a:r>
          </a:p>
          <a:p>
            <a:pPr marL="914377" indent="-914377">
              <a:buFont typeface="Wingdings" panose="020B0604020202020204" pitchFamily="34" charset="0"/>
              <a:buChar char="v"/>
            </a:pPr>
            <a:r>
              <a:rPr lang="en-GB" sz="3200">
                <a:cs typeface="Poppins"/>
              </a:rPr>
              <a:t>Good balance of top down and bottom up approach across staff</a:t>
            </a:r>
          </a:p>
          <a:p>
            <a:pPr marL="914377" indent="-914377">
              <a:buFont typeface="Wingdings" panose="020B0604020202020204" pitchFamily="34" charset="0"/>
              <a:buChar char="v"/>
            </a:pPr>
            <a:r>
              <a:rPr lang="en-GB" sz="3200">
                <a:cs typeface="Poppins"/>
              </a:rPr>
              <a:t>Consider specific role or expert in EDI to help develop, facilitate and keep work on track</a:t>
            </a:r>
          </a:p>
          <a:p>
            <a:pPr marL="914377" indent="-914377">
              <a:buFont typeface="Wingdings" panose="020B0604020202020204" pitchFamily="34" charset="0"/>
              <a:buChar char="v"/>
            </a:pPr>
            <a:endParaRPr lang="en-GB" sz="3200">
              <a:cs typeface="Poppins"/>
            </a:endParaRPr>
          </a:p>
          <a:p>
            <a:endParaRPr lang="en-GB">
              <a:cs typeface="Poppins"/>
            </a:endParaRPr>
          </a:p>
          <a:p>
            <a:endParaRPr lang="en-GB">
              <a:cs typeface="Poppins"/>
            </a:endParaRPr>
          </a:p>
        </p:txBody>
      </p:sp>
    </p:spTree>
    <p:extLst>
      <p:ext uri="{BB962C8B-B14F-4D97-AF65-F5344CB8AC3E}">
        <p14:creationId xmlns:p14="http://schemas.microsoft.com/office/powerpoint/2010/main" val="329611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C7E939-F1A1-55C6-AA1F-63D926D43A54}"/>
              </a:ext>
            </a:extLst>
          </p:cNvPr>
          <p:cNvSpPr>
            <a:spLocks noGrp="1"/>
          </p:cNvSpPr>
          <p:nvPr>
            <p:ph type="body" sz="quarter" idx="10"/>
          </p:nvPr>
        </p:nvSpPr>
        <p:spPr/>
        <p:txBody>
          <a:bodyPr>
            <a:normAutofit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667" dirty="0">
                <a:solidFill>
                  <a:schemeClr val="bg2"/>
                </a:solidFill>
                <a:ea typeface="+mn-lt"/>
                <a:cs typeface="+mn-lt"/>
              </a:rPr>
              <a:t>2024/25 plans</a:t>
            </a:r>
            <a:endParaRPr lang="en-US" sz="2667" dirty="0">
              <a:solidFill>
                <a:schemeClr val="bg2"/>
              </a:solidFill>
              <a:ea typeface="+mn-lt"/>
              <a:cs typeface="+mn-lt"/>
            </a:endParaRPr>
          </a:p>
          <a:p>
            <a:r>
              <a:rPr lang="en-GB" sz="2667" b="0" dirty="0">
                <a:solidFill>
                  <a:schemeClr val="bg2"/>
                </a:solidFill>
                <a:ea typeface="+mn-lt"/>
                <a:cs typeface="+mn-lt"/>
              </a:rPr>
              <a:t>Our working group has ensured that EDI is now firmly integrated across our charity. We are now looking to take this to the next level and work on the strategic development of our EDI planning. Our Stakeholder Experience Committee, that reports to the Board, will be working across the organisation to lead on our strategy, plans, monitoring and reporting.</a:t>
            </a:r>
            <a:endParaRPr lang="en-US" sz="2667" dirty="0">
              <a:solidFill>
                <a:schemeClr val="bg2"/>
              </a:solidFill>
              <a:cs typeface="Poppins"/>
            </a:endParaRPr>
          </a:p>
        </p:txBody>
      </p:sp>
    </p:spTree>
    <p:extLst>
      <p:ext uri="{BB962C8B-B14F-4D97-AF65-F5344CB8AC3E}">
        <p14:creationId xmlns:p14="http://schemas.microsoft.com/office/powerpoint/2010/main" val="670944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C13C1-806C-9C5F-341D-38D890474F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FA0E2B5-2D5A-9AC9-6F9F-448BBD721FF9}"/>
              </a:ext>
            </a:extLst>
          </p:cNvPr>
          <p:cNvSpPr>
            <a:spLocks noGrp="1"/>
          </p:cNvSpPr>
          <p:nvPr>
            <p:ph type="body" sz="quarter" idx="10"/>
          </p:nvPr>
        </p:nvSpPr>
        <p:spPr>
          <a:xfrm>
            <a:off x="319019" y="432936"/>
            <a:ext cx="6007923" cy="7187065"/>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cs typeface="Poppins"/>
            </a:endParaRPr>
          </a:p>
          <a:p>
            <a:r>
              <a:rPr lang="en-GB" sz="4800">
                <a:cs typeface="Poppins"/>
              </a:rPr>
              <a:t>EDI in practise examples</a:t>
            </a:r>
          </a:p>
          <a:p>
            <a:endParaRPr lang="en-GB">
              <a:cs typeface="Poppins"/>
            </a:endParaRPr>
          </a:p>
          <a:p>
            <a:pPr marL="914377" indent="-914377">
              <a:buFont typeface="Wingdings" panose="020B0604020202020204" pitchFamily="34" charset="0"/>
              <a:buChar char="v"/>
            </a:pPr>
            <a:r>
              <a:rPr lang="en-GB" sz="3200">
                <a:cs typeface="Poppins"/>
              </a:rPr>
              <a:t>Ministry of Justice</a:t>
            </a:r>
          </a:p>
          <a:p>
            <a:pPr marL="914377" indent="-914377">
              <a:buFont typeface="Wingdings" panose="020B0604020202020204" pitchFamily="34" charset="0"/>
              <a:buChar char="v"/>
            </a:pPr>
            <a:r>
              <a:rPr lang="en-GB" sz="3200">
                <a:cs typeface="Poppins"/>
              </a:rPr>
              <a:t>Youth Ocean Network</a:t>
            </a:r>
          </a:p>
          <a:p>
            <a:pPr marL="914377" indent="-914377">
              <a:buFont typeface="Wingdings" panose="020B0604020202020204" pitchFamily="34" charset="0"/>
              <a:buChar char="v"/>
            </a:pPr>
            <a:r>
              <a:rPr lang="en-GB" sz="3200">
                <a:cs typeface="Poppins"/>
              </a:rPr>
              <a:t>Policy and Advocacy – speaking up</a:t>
            </a:r>
          </a:p>
          <a:p>
            <a:pPr marL="914377" indent="-914377">
              <a:buFont typeface="Wingdings" panose="020B0604020202020204" pitchFamily="34" charset="0"/>
              <a:buChar char="v"/>
            </a:pPr>
            <a:endParaRPr lang="en-GB" sz="3200">
              <a:cs typeface="Poppins"/>
            </a:endParaRPr>
          </a:p>
          <a:p>
            <a:endParaRPr lang="en-GB">
              <a:cs typeface="Poppins"/>
            </a:endParaRPr>
          </a:p>
          <a:p>
            <a:endParaRPr lang="en-GB">
              <a:cs typeface="Poppins"/>
            </a:endParaRPr>
          </a:p>
        </p:txBody>
      </p:sp>
    </p:spTree>
    <p:extLst>
      <p:ext uri="{BB962C8B-B14F-4D97-AF65-F5344CB8AC3E}">
        <p14:creationId xmlns:p14="http://schemas.microsoft.com/office/powerpoint/2010/main" val="370325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A3EB-B2E0-D0C2-3042-8FE0678B48C4}"/>
              </a:ext>
            </a:extLst>
          </p:cNvPr>
          <p:cNvSpPr>
            <a:spLocks noGrp="1"/>
          </p:cNvSpPr>
          <p:nvPr>
            <p:ph type="body" sz="quarter" idx="10"/>
          </p:nvPr>
        </p:nvSpPr>
        <p:spPr>
          <a:xfrm>
            <a:off x="4596983" y="1254345"/>
            <a:ext cx="6482164" cy="5229587"/>
          </a:xfrm>
        </p:spPr>
        <p:txBody>
          <a:bodyPr vert="horz" lIns="121920" tIns="60960" rIns="121920" bIns="60960" rtlCol="0" anchor="t">
            <a:normAutofit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867" dirty="0">
                <a:cs typeface="Poppins"/>
              </a:rPr>
              <a:t>Partnership developed in 2021. Aim to train staff to run beach clean surveys with service users to engage them in marine conservation issues and to feel part of the solution. </a:t>
            </a:r>
          </a:p>
          <a:p>
            <a:endParaRPr lang="en-GB" sz="1867" dirty="0">
              <a:cs typeface="Poppins"/>
            </a:endParaRPr>
          </a:p>
          <a:p>
            <a:r>
              <a:rPr lang="en-GB" sz="1867" dirty="0">
                <a:cs typeface="Poppins"/>
              </a:rPr>
              <a:t>5 regions across England and Wales were trained up to run litter surveys throughout the year.</a:t>
            </a:r>
            <a:r>
              <a:rPr lang="en-GB" sz="2133" dirty="0">
                <a:cs typeface="Poppins"/>
              </a:rPr>
              <a:t> </a:t>
            </a:r>
            <a:endParaRPr lang="en-GB">
              <a:cs typeface="Poppins"/>
            </a:endParaRPr>
          </a:p>
          <a:p>
            <a:endParaRPr lang="en-GB" sz="2133" dirty="0">
              <a:cs typeface="Poppins"/>
            </a:endParaRPr>
          </a:p>
          <a:p>
            <a:r>
              <a:rPr lang="en-GB" sz="1867" dirty="0">
                <a:cs typeface="Poppins"/>
              </a:rPr>
              <a:t>Feedback suggests an increased interest in litter issues, from service users, due to understanding the importance of data and how they can make a difference. Leads to lasting skills development, ocean literacy and behaviour change. </a:t>
            </a:r>
          </a:p>
          <a:p>
            <a:endParaRPr lang="en-GB" sz="1867" dirty="0">
              <a:cs typeface="Poppins"/>
            </a:endParaRPr>
          </a:p>
          <a:p>
            <a:r>
              <a:rPr lang="en-GB" sz="1867" dirty="0">
                <a:cs typeface="Poppins"/>
              </a:rPr>
              <a:t>Next stage is training staff on Source to Sea Litter Quest for inland locations.</a:t>
            </a:r>
          </a:p>
          <a:p>
            <a:endParaRPr lang="en-GB" dirty="0">
              <a:cs typeface="Poppins"/>
            </a:endParaRPr>
          </a:p>
          <a:p>
            <a:endParaRPr lang="en-GB" dirty="0">
              <a:cs typeface="Poppins"/>
            </a:endParaRPr>
          </a:p>
          <a:p>
            <a:endParaRPr lang="en-GB" dirty="0">
              <a:cs typeface="Poppins"/>
            </a:endParaRPr>
          </a:p>
        </p:txBody>
      </p:sp>
      <p:sp>
        <p:nvSpPr>
          <p:cNvPr id="3" name="Text Placeholder 2">
            <a:extLst>
              <a:ext uri="{FF2B5EF4-FFF2-40B4-BE49-F238E27FC236}">
                <a16:creationId xmlns:a16="http://schemas.microsoft.com/office/drawing/2014/main" id="{DEEFF071-4635-1870-6705-AD6D7D9FDCD6}"/>
              </a:ext>
            </a:extLst>
          </p:cNvPr>
          <p:cNvSpPr>
            <a:spLocks noGrp="1"/>
          </p:cNvSpPr>
          <p:nvPr>
            <p:ph type="body" sz="quarter" idx="1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a:t>Ministry of Justice &amp; Beachwatch</a:t>
            </a:r>
          </a:p>
        </p:txBody>
      </p:sp>
    </p:spTree>
    <p:extLst>
      <p:ext uri="{BB962C8B-B14F-4D97-AF65-F5344CB8AC3E}">
        <p14:creationId xmlns:p14="http://schemas.microsoft.com/office/powerpoint/2010/main" val="2889632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FD8D-3A71-E616-2C07-CBFB45BF9BA7}"/>
              </a:ext>
            </a:extLst>
          </p:cNvPr>
          <p:cNvSpPr>
            <a:spLocks noGrp="1"/>
          </p:cNvSpPr>
          <p:nvPr>
            <p:ph type="ctrTitle"/>
          </p:nvPr>
        </p:nvSpPr>
        <p:spPr>
          <a:xfrm>
            <a:off x="228601" y="1890344"/>
            <a:ext cx="8284027" cy="961801"/>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a:t>Thank you</a:t>
            </a:r>
          </a:p>
        </p:txBody>
      </p:sp>
      <p:sp>
        <p:nvSpPr>
          <p:cNvPr id="3" name="Text Placeholder 2">
            <a:extLst>
              <a:ext uri="{FF2B5EF4-FFF2-40B4-BE49-F238E27FC236}">
                <a16:creationId xmlns:a16="http://schemas.microsoft.com/office/drawing/2014/main" id="{C31A667D-1A74-621A-9717-6F2E475232FD}"/>
              </a:ext>
            </a:extLst>
          </p:cNvPr>
          <p:cNvSpPr>
            <a:spLocks noGrp="1"/>
          </p:cNvSpPr>
          <p:nvPr>
            <p:ph type="body" sz="quarter" idx="12"/>
          </p:nvPr>
        </p:nvSpPr>
        <p:spPr>
          <a:xfrm>
            <a:off x="8153400" y="762000"/>
            <a:ext cx="4038600" cy="5943600"/>
          </a:xfrm>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867" b="1" u="sng" dirty="0"/>
              <a:t>Links:</a:t>
            </a:r>
          </a:p>
          <a:p>
            <a:r>
              <a:rPr lang="en-GB" sz="1867" dirty="0">
                <a:hlinkClick r:id="rId2"/>
              </a:rPr>
              <a:t>https://www.mcsuk.org/useful-information/equity-inclusion-and-diversity/</a:t>
            </a:r>
            <a:r>
              <a:rPr lang="en-GB" sz="1867" dirty="0"/>
              <a:t> </a:t>
            </a:r>
            <a:endParaRPr lang="en-GB" sz="1867" dirty="0">
              <a:cs typeface="Poppins"/>
            </a:endParaRPr>
          </a:p>
          <a:p>
            <a:endParaRPr lang="en-GB" sz="1867"/>
          </a:p>
          <a:p>
            <a:r>
              <a:rPr lang="en-GB" sz="1867" dirty="0">
                <a:hlinkClick r:id="rId3"/>
              </a:rPr>
              <a:t>https://www.mcsuk.org/what-you-can-do/fun-learning/young-people/youth-ocean-network/</a:t>
            </a:r>
            <a:r>
              <a:rPr lang="en-GB" sz="1867" dirty="0"/>
              <a:t> </a:t>
            </a:r>
            <a:endParaRPr lang="en-GB" sz="1867" dirty="0">
              <a:cs typeface="Poppins"/>
            </a:endParaRPr>
          </a:p>
          <a:p>
            <a:endParaRPr lang="en-GB" sz="1867"/>
          </a:p>
          <a:p>
            <a:r>
              <a:rPr lang="en-GB" sz="1867" dirty="0"/>
              <a:t>Catherine.gemmell@mcsuk.org</a:t>
            </a:r>
          </a:p>
          <a:p>
            <a:endParaRPr lang="en-GB" sz="1867"/>
          </a:p>
          <a:p>
            <a:endParaRPr lang="en-GB" sz="1867" dirty="0"/>
          </a:p>
        </p:txBody>
      </p:sp>
    </p:spTree>
    <p:extLst>
      <p:ext uri="{BB962C8B-B14F-4D97-AF65-F5344CB8AC3E}">
        <p14:creationId xmlns:p14="http://schemas.microsoft.com/office/powerpoint/2010/main" val="838991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FAC14-6ED2-C7D7-0234-71DF9B762D7A}"/>
            </a:ext>
          </a:extLst>
        </p:cNvPr>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3AB4B75-DD55-D992-0CEE-F19C5FE9A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09609" cy="6857999"/>
          </a:xfrm>
          <a:prstGeom prst="rect">
            <a:avLst/>
          </a:prstGeom>
        </p:spPr>
      </p:pic>
      <p:sp>
        <p:nvSpPr>
          <p:cNvPr id="2" name="TextBox 1">
            <a:extLst>
              <a:ext uri="{FF2B5EF4-FFF2-40B4-BE49-F238E27FC236}">
                <a16:creationId xmlns:a16="http://schemas.microsoft.com/office/drawing/2014/main" id="{7FA6FF29-F23C-EA09-60EE-BF7613A5979A}"/>
              </a:ext>
            </a:extLst>
          </p:cNvPr>
          <p:cNvSpPr txBox="1"/>
          <p:nvPr/>
        </p:nvSpPr>
        <p:spPr>
          <a:xfrm>
            <a:off x="1567344" y="1105286"/>
            <a:ext cx="8523215" cy="2123658"/>
          </a:xfrm>
          <a:prstGeom prst="rect">
            <a:avLst/>
          </a:prstGeom>
          <a:noFill/>
        </p:spPr>
        <p:txBody>
          <a:bodyPr wrap="square" rtlCol="0">
            <a:spAutoFit/>
          </a:bodyPr>
          <a:lstStyle/>
          <a:p>
            <a:pPr algn="ctr"/>
            <a:r>
              <a:rPr lang="en-US" sz="6600" dirty="0">
                <a:latin typeface="Momento Mori" panose="02000500000000000000" pitchFamily="2" charset="0"/>
              </a:rPr>
              <a:t>Equalities, Diversity and Inclusion at </a:t>
            </a:r>
            <a:r>
              <a:rPr lang="en-US" sz="6600" dirty="0" err="1">
                <a:latin typeface="Momento Mori" panose="02000500000000000000" pitchFamily="2" charset="0"/>
              </a:rPr>
              <a:t>Froglife</a:t>
            </a:r>
            <a:endParaRPr lang="en-US" dirty="0">
              <a:latin typeface="Momento Mori" panose="02000500000000000000" pitchFamily="2" charset="0"/>
            </a:endParaRPr>
          </a:p>
        </p:txBody>
      </p:sp>
      <p:sp>
        <p:nvSpPr>
          <p:cNvPr id="3" name="TextBox 2">
            <a:extLst>
              <a:ext uri="{FF2B5EF4-FFF2-40B4-BE49-F238E27FC236}">
                <a16:creationId xmlns:a16="http://schemas.microsoft.com/office/drawing/2014/main" id="{F5A3A850-13B3-2401-D4D2-68006C18CFD3}"/>
              </a:ext>
            </a:extLst>
          </p:cNvPr>
          <p:cNvSpPr txBox="1"/>
          <p:nvPr/>
        </p:nvSpPr>
        <p:spPr>
          <a:xfrm>
            <a:off x="1999376" y="4440320"/>
            <a:ext cx="7659149" cy="707886"/>
          </a:xfrm>
          <a:prstGeom prst="rect">
            <a:avLst/>
          </a:prstGeom>
          <a:noFill/>
        </p:spPr>
        <p:txBody>
          <a:bodyPr wrap="square" rtlCol="0">
            <a:spAutoFit/>
          </a:bodyPr>
          <a:lstStyle/>
          <a:p>
            <a:pPr algn="ctr"/>
            <a:r>
              <a:rPr lang="en-US" sz="2000" dirty="0">
                <a:latin typeface="Aurulent Sans" panose="02000503000000000000" pitchFamily="50" charset="0"/>
              </a:rPr>
              <a:t>Sheila Gundry, Operations Manager</a:t>
            </a:r>
          </a:p>
          <a:p>
            <a:pPr algn="ctr"/>
            <a:r>
              <a:rPr lang="en-US" sz="2000" dirty="0">
                <a:latin typeface="Aurulent Sans" panose="02000503000000000000" pitchFamily="50" charset="0"/>
              </a:rPr>
              <a:t>Christina Nijjar, Project Manager Coalface to </a:t>
            </a:r>
            <a:r>
              <a:rPr lang="en-US" sz="2000" dirty="0" err="1">
                <a:latin typeface="Aurulent Sans" panose="02000503000000000000" pitchFamily="50" charset="0"/>
              </a:rPr>
              <a:t>Wildspace</a:t>
            </a:r>
            <a:endParaRPr lang="en-US" sz="2000" dirty="0">
              <a:latin typeface="Aurulent Sans" panose="02000503000000000000" pitchFamily="50" charset="0"/>
            </a:endParaRPr>
          </a:p>
        </p:txBody>
      </p:sp>
    </p:spTree>
    <p:extLst>
      <p:ext uri="{BB962C8B-B14F-4D97-AF65-F5344CB8AC3E}">
        <p14:creationId xmlns:p14="http://schemas.microsoft.com/office/powerpoint/2010/main" val="262016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B5643C-B16F-86F3-8DD0-5B6DB7FAA592}"/>
              </a:ext>
            </a:extLst>
          </p:cNvPr>
          <p:cNvSpPr>
            <a:spLocks noGrp="1"/>
          </p:cNvSpPr>
          <p:nvPr>
            <p:ph type="body" sz="quarter" idx="10"/>
          </p:nvPr>
        </p:nvSpPr>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GB" sz="3733">
                <a:solidFill>
                  <a:srgbClr val="242424"/>
                </a:solidFill>
                <a:latin typeface="Poppins ExtraBold"/>
                <a:cs typeface="Poppins ExtraBold"/>
              </a:rPr>
              <a:t>There can be no ocean justice without social justice, so diversity, equality and inclusion must be central to the way we work.  </a:t>
            </a:r>
            <a:endParaRPr lang="en-GB" sz="3733">
              <a:cs typeface="Poppins"/>
            </a:endParaRPr>
          </a:p>
        </p:txBody>
      </p:sp>
    </p:spTree>
    <p:extLst>
      <p:ext uri="{BB962C8B-B14F-4D97-AF65-F5344CB8AC3E}">
        <p14:creationId xmlns:p14="http://schemas.microsoft.com/office/powerpoint/2010/main" val="4200834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447A297-8E47-1C5C-C418-73733B214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09609" cy="6857999"/>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3">
            <a:extLst>
              <a:ext uri="{FF2B5EF4-FFF2-40B4-BE49-F238E27FC236}">
                <a16:creationId xmlns:a16="http://schemas.microsoft.com/office/drawing/2014/main" id="{72EB65CB-A668-E681-A38B-EFEADF147A85}"/>
              </a:ext>
            </a:extLst>
          </p:cNvPr>
          <p:cNvSpPr/>
          <p:nvPr/>
        </p:nvSpPr>
        <p:spPr>
          <a:xfrm>
            <a:off x="5415632" y="1844566"/>
            <a:ext cx="6660754" cy="4803522"/>
          </a:xfrm>
          <a:custGeom>
            <a:avLst/>
            <a:gdLst/>
            <a:ahLst/>
            <a:cxnLst/>
            <a:rect l="l" t="t" r="r" b="b"/>
            <a:pathLst>
              <a:path w="8431150" h="6028272">
                <a:moveTo>
                  <a:pt x="0" y="0"/>
                </a:moveTo>
                <a:lnTo>
                  <a:pt x="8431150" y="0"/>
                </a:lnTo>
                <a:lnTo>
                  <a:pt x="8431150" y="6028272"/>
                </a:lnTo>
                <a:lnTo>
                  <a:pt x="0" y="6028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2" name="Freeform 2">
            <a:extLst>
              <a:ext uri="{FF2B5EF4-FFF2-40B4-BE49-F238E27FC236}">
                <a16:creationId xmlns:a16="http://schemas.microsoft.com/office/drawing/2014/main" id="{7FB471EF-E938-7F0D-56B8-3F767159D81E}"/>
              </a:ext>
            </a:extLst>
          </p:cNvPr>
          <p:cNvSpPr/>
          <p:nvPr/>
        </p:nvSpPr>
        <p:spPr>
          <a:xfrm>
            <a:off x="4610728" y="4889349"/>
            <a:ext cx="2089617" cy="1382405"/>
          </a:xfrm>
          <a:custGeom>
            <a:avLst/>
            <a:gdLst/>
            <a:ahLst/>
            <a:cxnLst/>
            <a:rect l="l" t="t" r="r" b="b"/>
            <a:pathLst>
              <a:path w="2655235" h="1732541">
                <a:moveTo>
                  <a:pt x="0" y="0"/>
                </a:moveTo>
                <a:lnTo>
                  <a:pt x="2655235" y="0"/>
                </a:lnTo>
                <a:lnTo>
                  <a:pt x="2655235" y="1732541"/>
                </a:lnTo>
                <a:lnTo>
                  <a:pt x="0" y="1732541"/>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 name="TextBox 1">
            <a:extLst>
              <a:ext uri="{FF2B5EF4-FFF2-40B4-BE49-F238E27FC236}">
                <a16:creationId xmlns:a16="http://schemas.microsoft.com/office/drawing/2014/main" id="{EA0CD796-2D17-89FF-9F02-14FC8E2DAFED}"/>
              </a:ext>
            </a:extLst>
          </p:cNvPr>
          <p:cNvSpPr txBox="1"/>
          <p:nvPr/>
        </p:nvSpPr>
        <p:spPr>
          <a:xfrm>
            <a:off x="662151" y="714081"/>
            <a:ext cx="8529145" cy="3508653"/>
          </a:xfrm>
          <a:prstGeom prst="rect">
            <a:avLst/>
          </a:prstGeom>
          <a:noFill/>
        </p:spPr>
        <p:txBody>
          <a:bodyPr wrap="square" lIns="91440" tIns="45720" rIns="91440" bIns="45720" rtlCol="0" anchor="t">
            <a:spAutoFit/>
          </a:bodyPr>
          <a:lstStyle/>
          <a:p>
            <a:r>
              <a:rPr lang="en-US" sz="2400" dirty="0">
                <a:latin typeface="Crumb" panose="00000400000000000000" pitchFamily="2" charset="0"/>
              </a:rPr>
              <a:t>Where we started</a:t>
            </a:r>
          </a:p>
          <a:p>
            <a:r>
              <a:rPr lang="en-US" dirty="0">
                <a:latin typeface="Aurulent Sans" panose="02000503000000000000" pitchFamily="50" charset="0"/>
              </a:rPr>
              <a:t>Most of </a:t>
            </a:r>
            <a:r>
              <a:rPr lang="en-US" dirty="0" err="1">
                <a:latin typeface="Aurulent Sans" panose="02000503000000000000" pitchFamily="50" charset="0"/>
              </a:rPr>
              <a:t>Froglife’s</a:t>
            </a:r>
            <a:r>
              <a:rPr lang="en-US" dirty="0">
                <a:latin typeface="Aurulent Sans" panose="02000503000000000000" pitchFamily="50" charset="0"/>
              </a:rPr>
              <a:t> work focuses on engaging disadvantaged groups, particularly:</a:t>
            </a:r>
          </a:p>
          <a:p>
            <a:pPr marL="285750" indent="-285750">
              <a:buFont typeface="Arial" panose="020B0604020202020204" pitchFamily="34" charset="0"/>
              <a:buChar char="•"/>
            </a:pPr>
            <a:r>
              <a:rPr lang="en-US" dirty="0">
                <a:latin typeface="Aurulent Sans" panose="02000503000000000000" pitchFamily="50" charset="0"/>
              </a:rPr>
              <a:t>Disadvantaged young people</a:t>
            </a:r>
          </a:p>
          <a:p>
            <a:pPr marL="285750" indent="-285750">
              <a:buFont typeface="Arial" panose="020B0604020202020204" pitchFamily="34" charset="0"/>
              <a:buChar char="•"/>
            </a:pPr>
            <a:r>
              <a:rPr lang="en-US" dirty="0">
                <a:latin typeface="Aurulent Sans" panose="02000503000000000000" pitchFamily="50" charset="0"/>
              </a:rPr>
              <a:t>People living with mental health issues</a:t>
            </a:r>
          </a:p>
          <a:p>
            <a:pPr marL="285750" indent="-285750">
              <a:buFont typeface="Arial" panose="020B0604020202020204" pitchFamily="34" charset="0"/>
              <a:buChar char="•"/>
            </a:pPr>
            <a:r>
              <a:rPr lang="en-US" dirty="0">
                <a:latin typeface="Aurulent Sans" panose="02000503000000000000" pitchFamily="50" charset="0"/>
              </a:rPr>
              <a:t>People living with dementia</a:t>
            </a:r>
          </a:p>
          <a:p>
            <a:pPr marL="285750" indent="-285750">
              <a:buFont typeface="Arial" panose="020B0604020202020204" pitchFamily="34" charset="0"/>
              <a:buChar char="•"/>
            </a:pPr>
            <a:endParaRPr lang="en-US" dirty="0">
              <a:latin typeface="Aurulent Sans" panose="02000503000000000000" pitchFamily="50" charset="0"/>
            </a:endParaRPr>
          </a:p>
          <a:p>
            <a:r>
              <a:rPr lang="en-US" dirty="0">
                <a:latin typeface="Aurulent Sans"/>
              </a:rPr>
              <a:t>EDI is up front in our Mission Statement and Strategic Plan</a:t>
            </a:r>
          </a:p>
          <a:p>
            <a:endParaRPr lang="en-US" dirty="0">
              <a:latin typeface="Aurulent Sans"/>
            </a:endParaRPr>
          </a:p>
          <a:p>
            <a:r>
              <a:rPr lang="en-US" dirty="0">
                <a:latin typeface="Aurulent Sans"/>
              </a:rPr>
              <a:t>Amphibians and reptiles are hidden and often forgotten about which is an interesting connection with EDI.</a:t>
            </a:r>
            <a:endParaRPr lang="en-US">
              <a:ea typeface="Calibri"/>
              <a:cs typeface="Calibri"/>
            </a:endParaRPr>
          </a:p>
          <a:p>
            <a:endParaRPr lang="en-US" dirty="0"/>
          </a:p>
          <a:p>
            <a:endParaRPr lang="en-US" dirty="0"/>
          </a:p>
        </p:txBody>
      </p:sp>
      <p:sp>
        <p:nvSpPr>
          <p:cNvPr id="3" name="TextBox 2">
            <a:extLst>
              <a:ext uri="{FF2B5EF4-FFF2-40B4-BE49-F238E27FC236}">
                <a16:creationId xmlns:a16="http://schemas.microsoft.com/office/drawing/2014/main" id="{DD157952-4007-B5FF-D26A-4B72D5D8F3C2}"/>
              </a:ext>
            </a:extLst>
          </p:cNvPr>
          <p:cNvSpPr txBox="1"/>
          <p:nvPr/>
        </p:nvSpPr>
        <p:spPr>
          <a:xfrm>
            <a:off x="657394" y="3841851"/>
            <a:ext cx="76811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urulent Sans" panose="02000503000000000000" pitchFamily="50" charset="0"/>
              </a:rPr>
              <a:t>In summer 2021 we did a comprehensive review of EDI good practice</a:t>
            </a:r>
          </a:p>
        </p:txBody>
      </p:sp>
      <p:sp>
        <p:nvSpPr>
          <p:cNvPr id="5" name="TextBox 4">
            <a:extLst>
              <a:ext uri="{FF2B5EF4-FFF2-40B4-BE49-F238E27FC236}">
                <a16:creationId xmlns:a16="http://schemas.microsoft.com/office/drawing/2014/main" id="{DD33747A-57D2-225C-D478-BA21607A6671}"/>
              </a:ext>
            </a:extLst>
          </p:cNvPr>
          <p:cNvSpPr txBox="1"/>
          <p:nvPr/>
        </p:nvSpPr>
        <p:spPr>
          <a:xfrm>
            <a:off x="657394" y="4373226"/>
            <a:ext cx="7065329"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urulent Sans"/>
              </a:rPr>
              <a:t>Learning 1</a:t>
            </a:r>
            <a:r>
              <a:rPr kumimoji="0" lang="en-US" sz="1800" b="0" i="0" u="none" strike="noStrike" kern="1200" cap="none" spc="0" normalizeH="0" baseline="0" noProof="0" dirty="0">
                <a:ln>
                  <a:noFill/>
                </a:ln>
                <a:solidFill>
                  <a:prstClr val="black"/>
                </a:solidFill>
                <a:effectLst/>
                <a:uLnTx/>
                <a:uFillTx/>
                <a:latin typeface="Aurulent Sans"/>
              </a:rPr>
              <a:t>: standards change and it’s important to review regularly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urulent Sans" panose="02000503000000000000" pitchFamily="50" charset="0"/>
            </a:endParaRPr>
          </a:p>
          <a:p>
            <a:pPr>
              <a:defRPr/>
            </a:pPr>
            <a:r>
              <a:rPr kumimoji="0" lang="en-US" sz="1800" b="1" i="0" u="none" strike="noStrike" kern="1200" cap="none" spc="0" normalizeH="0" baseline="0" noProof="0" dirty="0">
                <a:ln>
                  <a:noFill/>
                </a:ln>
                <a:solidFill>
                  <a:prstClr val="black"/>
                </a:solidFill>
                <a:effectLst/>
                <a:uLnTx/>
                <a:uFillTx/>
                <a:latin typeface="Aurulent Sans"/>
              </a:rPr>
              <a:t>Learning 2</a:t>
            </a:r>
            <a:r>
              <a:rPr kumimoji="0" lang="en-US" sz="1800" b="0" i="0" u="none" strike="noStrike" kern="1200" cap="none" spc="0" normalizeH="0" baseline="0" noProof="0" dirty="0">
                <a:ln>
                  <a:noFill/>
                </a:ln>
                <a:solidFill>
                  <a:prstClr val="black"/>
                </a:solidFill>
                <a:effectLst/>
                <a:uLnTx/>
                <a:uFillTx/>
                <a:latin typeface="Aurulent Sans"/>
              </a:rPr>
              <a:t>: we need to make sure that we </a:t>
            </a:r>
            <a:endParaRPr lang="en-GB" dirty="0">
              <a:solidFill>
                <a:prstClr val="black"/>
              </a:solidFill>
              <a:latin typeface="Aurulent Sans"/>
            </a:endParaRPr>
          </a:p>
          <a:p>
            <a:pPr>
              <a:defRPr/>
            </a:pPr>
            <a:r>
              <a:rPr kumimoji="0" lang="en-US" sz="1800" b="0" i="0" u="none" strike="noStrike" kern="1200" cap="none" spc="0" normalizeH="0" baseline="0" noProof="0" dirty="0">
                <a:ln>
                  <a:noFill/>
                </a:ln>
                <a:solidFill>
                  <a:prstClr val="black"/>
                </a:solidFill>
                <a:effectLst/>
                <a:uLnTx/>
                <a:uFillTx/>
                <a:latin typeface="Aurulent Sans"/>
              </a:rPr>
              <a:t>are ready to welcome people from all </a:t>
            </a:r>
            <a:endParaRPr lang="en-GB">
              <a:solidFill>
                <a:prstClr val="black"/>
              </a:solidFill>
              <a:latin typeface="Aurulent Sans"/>
            </a:endParaRPr>
          </a:p>
          <a:p>
            <a:pPr marL="0" marR="0" lvl="0" indent="0" algn="l" defTabSz="91440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urulent Sans"/>
              </a:rPr>
              <a:t>backgrounds</a:t>
            </a:r>
            <a:endParaRPr lang="en-GB" dirty="0">
              <a:solidFill>
                <a:prstClr val="black"/>
              </a:solidFill>
              <a:latin typeface="Aurulent Sans"/>
            </a:endParaRPr>
          </a:p>
        </p:txBody>
      </p:sp>
    </p:spTree>
    <p:extLst>
      <p:ext uri="{BB962C8B-B14F-4D97-AF65-F5344CB8AC3E}">
        <p14:creationId xmlns:p14="http://schemas.microsoft.com/office/powerpoint/2010/main" val="149575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FF9094-36FA-A07C-8C62-199AC8009DAE}"/>
            </a:ext>
          </a:extLst>
        </p:cNvPr>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44F5292-9710-FD96-4927-E31C8A82F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09609" cy="6857999"/>
          </a:xfrm>
          <a:prstGeom prst="rect">
            <a:avLst/>
          </a:prstGeom>
        </p:spPr>
      </p:pic>
      <p:sp>
        <p:nvSpPr>
          <p:cNvPr id="8" name="Rectangle 7">
            <a:extLst>
              <a:ext uri="{FF2B5EF4-FFF2-40B4-BE49-F238E27FC236}">
                <a16:creationId xmlns:a16="http://schemas.microsoft.com/office/drawing/2014/main" id="{BA8028BF-133D-3C70-7C31-05317A7DD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3">
            <a:extLst>
              <a:ext uri="{FF2B5EF4-FFF2-40B4-BE49-F238E27FC236}">
                <a16:creationId xmlns:a16="http://schemas.microsoft.com/office/drawing/2014/main" id="{563EC899-6CF4-8653-65A7-557F5384415B}"/>
              </a:ext>
            </a:extLst>
          </p:cNvPr>
          <p:cNvSpPr/>
          <p:nvPr/>
        </p:nvSpPr>
        <p:spPr>
          <a:xfrm>
            <a:off x="5415632" y="1844566"/>
            <a:ext cx="6660754" cy="4803522"/>
          </a:xfrm>
          <a:custGeom>
            <a:avLst/>
            <a:gdLst/>
            <a:ahLst/>
            <a:cxnLst/>
            <a:rect l="l" t="t" r="r" b="b"/>
            <a:pathLst>
              <a:path w="8431150" h="6028272">
                <a:moveTo>
                  <a:pt x="0" y="0"/>
                </a:moveTo>
                <a:lnTo>
                  <a:pt x="8431150" y="0"/>
                </a:lnTo>
                <a:lnTo>
                  <a:pt x="8431150" y="6028272"/>
                </a:lnTo>
                <a:lnTo>
                  <a:pt x="0" y="6028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 name="Freeform 2">
            <a:extLst>
              <a:ext uri="{FF2B5EF4-FFF2-40B4-BE49-F238E27FC236}">
                <a16:creationId xmlns:a16="http://schemas.microsoft.com/office/drawing/2014/main" id="{858B9319-7406-784F-5299-6D9F23A46D2B}"/>
              </a:ext>
            </a:extLst>
          </p:cNvPr>
          <p:cNvSpPr/>
          <p:nvPr/>
        </p:nvSpPr>
        <p:spPr>
          <a:xfrm>
            <a:off x="5824673" y="4400618"/>
            <a:ext cx="2089617" cy="1382405"/>
          </a:xfrm>
          <a:custGeom>
            <a:avLst/>
            <a:gdLst/>
            <a:ahLst/>
            <a:cxnLst/>
            <a:rect l="l" t="t" r="r" b="b"/>
            <a:pathLst>
              <a:path w="2655235" h="1732541">
                <a:moveTo>
                  <a:pt x="0" y="0"/>
                </a:moveTo>
                <a:lnTo>
                  <a:pt x="2655235" y="0"/>
                </a:lnTo>
                <a:lnTo>
                  <a:pt x="2655235" y="1732541"/>
                </a:lnTo>
                <a:lnTo>
                  <a:pt x="0" y="1732541"/>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B775C037-7996-9C59-28C1-53E19993C61F}"/>
              </a:ext>
            </a:extLst>
          </p:cNvPr>
          <p:cNvSpPr txBox="1"/>
          <p:nvPr/>
        </p:nvSpPr>
        <p:spPr>
          <a:xfrm>
            <a:off x="906695" y="648701"/>
            <a:ext cx="5912069" cy="1569660"/>
          </a:xfrm>
          <a:prstGeom prst="rect">
            <a:avLst/>
          </a:prstGeom>
          <a:noFill/>
        </p:spPr>
        <p:txBody>
          <a:bodyPr wrap="square" rtlCol="0">
            <a:spAutoFit/>
          </a:bodyPr>
          <a:lstStyle/>
          <a:p>
            <a:r>
              <a:rPr lang="en-US" sz="2400" dirty="0">
                <a:latin typeface="Crumb" panose="00000400000000000000" pitchFamily="2" charset="0"/>
              </a:rPr>
              <a:t>What we did</a:t>
            </a:r>
          </a:p>
          <a:p>
            <a:r>
              <a:rPr lang="en-US" dirty="0">
                <a:latin typeface="Aurulent Sans" panose="02000503000000000000" pitchFamily="50" charset="0"/>
              </a:rPr>
              <a:t>• EDI Training for all staff</a:t>
            </a:r>
          </a:p>
          <a:p>
            <a:r>
              <a:rPr lang="en-US" dirty="0">
                <a:latin typeface="Aurulent Sans" panose="02000503000000000000" pitchFamily="50" charset="0"/>
              </a:rPr>
              <a:t>• EDI data collection and analysis for staff</a:t>
            </a:r>
          </a:p>
          <a:p>
            <a:r>
              <a:rPr lang="en-US" dirty="0">
                <a:latin typeface="Aurulent Sans" panose="02000503000000000000" pitchFamily="50" charset="0"/>
              </a:rPr>
              <a:t>• </a:t>
            </a:r>
            <a:r>
              <a:rPr lang="en-US" dirty="0" err="1">
                <a:latin typeface="Aurulent Sans" panose="02000503000000000000" pitchFamily="50" charset="0"/>
              </a:rPr>
              <a:t>Standardising</a:t>
            </a:r>
            <a:r>
              <a:rPr lang="en-US" dirty="0">
                <a:latin typeface="Aurulent Sans" panose="02000503000000000000" pitchFamily="50" charset="0"/>
              </a:rPr>
              <a:t> data collection across projects. </a:t>
            </a:r>
          </a:p>
          <a:p>
            <a:endParaRPr lang="en-US" dirty="0"/>
          </a:p>
        </p:txBody>
      </p:sp>
      <p:sp>
        <p:nvSpPr>
          <p:cNvPr id="5" name="TextBox 4">
            <a:extLst>
              <a:ext uri="{FF2B5EF4-FFF2-40B4-BE49-F238E27FC236}">
                <a16:creationId xmlns:a16="http://schemas.microsoft.com/office/drawing/2014/main" id="{AD623DBA-E65A-21C0-FCC2-8A96B4BEA2FE}"/>
              </a:ext>
            </a:extLst>
          </p:cNvPr>
          <p:cNvSpPr txBox="1"/>
          <p:nvPr/>
        </p:nvSpPr>
        <p:spPr>
          <a:xfrm>
            <a:off x="901939" y="2158261"/>
            <a:ext cx="9138215" cy="1292662"/>
          </a:xfrm>
          <a:prstGeom prst="rect">
            <a:avLst/>
          </a:prstGeom>
          <a:noFill/>
        </p:spPr>
        <p:txBody>
          <a:bodyPr wrap="square" lIns="91440" tIns="45720" rIns="91440" bIns="45720" rtlCol="0" anchor="t">
            <a:spAutoFit/>
          </a:bodyPr>
          <a:lstStyle/>
          <a:p>
            <a:r>
              <a:rPr lang="en-US" sz="2400" dirty="0">
                <a:latin typeface="Crumb" panose="00000400000000000000" pitchFamily="2" charset="0"/>
              </a:rPr>
              <a:t>What we found</a:t>
            </a:r>
          </a:p>
          <a:p>
            <a:r>
              <a:rPr lang="en-US" dirty="0" err="1">
                <a:latin typeface="Aurulent Sans"/>
              </a:rPr>
              <a:t>Froglife</a:t>
            </a:r>
            <a:r>
              <a:rPr lang="en-US" dirty="0">
                <a:latin typeface="Aurulent Sans"/>
              </a:rPr>
              <a:t> staff are representative in terms of socio-economic background, LGBTQ+ and senior female staff; OK in terms of disability; poor on representation in terms of race and ethnic background.   </a:t>
            </a:r>
            <a:endParaRPr lang="en-US" dirty="0">
              <a:latin typeface="Aurulent Sans" panose="02000503000000000000" pitchFamily="50" charset="0"/>
            </a:endParaRPr>
          </a:p>
        </p:txBody>
      </p:sp>
      <p:sp>
        <p:nvSpPr>
          <p:cNvPr id="6" name="TextBox 5">
            <a:extLst>
              <a:ext uri="{FF2B5EF4-FFF2-40B4-BE49-F238E27FC236}">
                <a16:creationId xmlns:a16="http://schemas.microsoft.com/office/drawing/2014/main" id="{313DE48D-8ECF-AA61-75A3-1C9EAC5AA014}"/>
              </a:ext>
            </a:extLst>
          </p:cNvPr>
          <p:cNvSpPr txBox="1"/>
          <p:nvPr/>
        </p:nvSpPr>
        <p:spPr>
          <a:xfrm>
            <a:off x="901939" y="3535897"/>
            <a:ext cx="5655979" cy="2585323"/>
          </a:xfrm>
          <a:prstGeom prst="rect">
            <a:avLst/>
          </a:prstGeom>
          <a:noFill/>
        </p:spPr>
        <p:txBody>
          <a:bodyPr wrap="square" lIns="91440" tIns="45720" rIns="91440" bIns="45720" rtlCol="0" anchor="t">
            <a:spAutoFit/>
          </a:bodyPr>
          <a:lstStyle/>
          <a:p>
            <a:endParaRPr lang="en-US" dirty="0">
              <a:latin typeface="Aurulent Sans" panose="02000503000000000000" pitchFamily="50" charset="0"/>
            </a:endParaRPr>
          </a:p>
          <a:p>
            <a:endParaRPr lang="en-US" dirty="0">
              <a:latin typeface="Aurulent Sans" panose="02000503000000000000" pitchFamily="50" charset="0"/>
            </a:endParaRPr>
          </a:p>
          <a:p>
            <a:r>
              <a:rPr lang="en-US" dirty="0">
                <a:latin typeface="Aurulent Sans" panose="02000503000000000000" pitchFamily="50" charset="0"/>
              </a:rPr>
              <a:t>Simple systems were effective </a:t>
            </a:r>
            <a:r>
              <a:rPr lang="en-US" dirty="0" err="1">
                <a:latin typeface="Aurulent Sans" panose="02000503000000000000" pitchFamily="50" charset="0"/>
              </a:rPr>
              <a:t>eg</a:t>
            </a:r>
            <a:r>
              <a:rPr lang="en-US" dirty="0">
                <a:latin typeface="Aurulent Sans" panose="02000503000000000000" pitchFamily="50" charset="0"/>
              </a:rPr>
              <a:t> EDI is included in induction for all staff, and supervision forms include a specific opportunity for staff to feedback on EDI.</a:t>
            </a:r>
          </a:p>
          <a:p>
            <a:endParaRPr lang="en-US" dirty="0">
              <a:latin typeface="Aurulent Sans"/>
            </a:endParaRPr>
          </a:p>
          <a:p>
            <a:r>
              <a:rPr lang="en-US" b="1" dirty="0">
                <a:latin typeface="Aurulent Sans"/>
                <a:ea typeface="Calibri" panose="020F0502020204030204"/>
                <a:cs typeface="Calibri" panose="020F0502020204030204"/>
              </a:rPr>
              <a:t>Learning 3:</a:t>
            </a:r>
            <a:r>
              <a:rPr lang="en-US" dirty="0">
                <a:latin typeface="Aurulent Sans"/>
                <a:ea typeface="Calibri" panose="020F0502020204030204"/>
                <a:cs typeface="Calibri" panose="020F0502020204030204"/>
              </a:rPr>
              <a:t> Tracking progress better has a </a:t>
            </a:r>
          </a:p>
          <a:p>
            <a:r>
              <a:rPr lang="en-US" dirty="0">
                <a:latin typeface="Aurulent Sans"/>
                <a:ea typeface="Calibri" panose="020F0502020204030204"/>
                <a:cs typeface="Calibri" panose="020F0502020204030204"/>
              </a:rPr>
              <a:t>multitude of benefits</a:t>
            </a:r>
            <a:endParaRPr lang="en-US"/>
          </a:p>
          <a:p>
            <a:endParaRPr lang="en-GB" dirty="0">
              <a:ea typeface="Calibri" panose="020F0502020204030204"/>
              <a:cs typeface="Calibri" panose="020F0502020204030204"/>
            </a:endParaRPr>
          </a:p>
        </p:txBody>
      </p:sp>
      <p:sp>
        <p:nvSpPr>
          <p:cNvPr id="9" name="TextBox 8">
            <a:extLst>
              <a:ext uri="{FF2B5EF4-FFF2-40B4-BE49-F238E27FC236}">
                <a16:creationId xmlns:a16="http://schemas.microsoft.com/office/drawing/2014/main" id="{76D5581D-3AAC-F7F4-ABD8-664830BFB2BC}"/>
              </a:ext>
            </a:extLst>
          </p:cNvPr>
          <p:cNvSpPr txBox="1"/>
          <p:nvPr/>
        </p:nvSpPr>
        <p:spPr>
          <a:xfrm>
            <a:off x="909935" y="3422567"/>
            <a:ext cx="88413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err="1">
                <a:latin typeface="Aurulent Sans"/>
                <a:ea typeface="Source Sans Pro"/>
              </a:rPr>
              <a:t>Froglife</a:t>
            </a:r>
            <a:r>
              <a:rPr lang="en-GB" dirty="0">
                <a:latin typeface="Aurulent Sans"/>
                <a:ea typeface="Source Sans Pro"/>
              </a:rPr>
              <a:t> staff and volunteers have a positive view of EDI and a personal commitment to </a:t>
            </a:r>
            <a:r>
              <a:rPr lang="en-GB" err="1">
                <a:latin typeface="Aurulent Sans"/>
                <a:ea typeface="Source Sans Pro"/>
              </a:rPr>
              <a:t>Froglife's</a:t>
            </a:r>
            <a:r>
              <a:rPr lang="en-GB" dirty="0">
                <a:latin typeface="Aurulent Sans"/>
                <a:ea typeface="Source Sans Pro"/>
              </a:rPr>
              <a:t> EDI policy</a:t>
            </a:r>
            <a:endParaRPr lang="en-GB" i="1" dirty="0">
              <a:latin typeface="Source Sans Pro"/>
              <a:ea typeface="Source Sans Pro"/>
            </a:endParaRPr>
          </a:p>
        </p:txBody>
      </p:sp>
    </p:spTree>
    <p:extLst>
      <p:ext uri="{BB962C8B-B14F-4D97-AF65-F5344CB8AC3E}">
        <p14:creationId xmlns:p14="http://schemas.microsoft.com/office/powerpoint/2010/main" val="2693915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C23552-74B4-3B86-0D7E-99F45E528F9A}"/>
            </a:ext>
          </a:extLst>
        </p:cNvPr>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E0F5861-AE3A-756E-F401-1D4DC306F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09609" cy="6857999"/>
          </a:xfrm>
          <a:prstGeom prst="rect">
            <a:avLst/>
          </a:prstGeom>
        </p:spPr>
      </p:pic>
      <p:sp>
        <p:nvSpPr>
          <p:cNvPr id="8" name="Rectangle 7">
            <a:extLst>
              <a:ext uri="{FF2B5EF4-FFF2-40B4-BE49-F238E27FC236}">
                <a16:creationId xmlns:a16="http://schemas.microsoft.com/office/drawing/2014/main" id="{0F8E35B3-5461-72C1-D945-9C61001C5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3">
            <a:extLst>
              <a:ext uri="{FF2B5EF4-FFF2-40B4-BE49-F238E27FC236}">
                <a16:creationId xmlns:a16="http://schemas.microsoft.com/office/drawing/2014/main" id="{12EE3531-D4A5-7770-580F-DC9F332E31A8}"/>
              </a:ext>
            </a:extLst>
          </p:cNvPr>
          <p:cNvSpPr/>
          <p:nvPr/>
        </p:nvSpPr>
        <p:spPr>
          <a:xfrm>
            <a:off x="5626646" y="1844566"/>
            <a:ext cx="6660754" cy="4803522"/>
          </a:xfrm>
          <a:custGeom>
            <a:avLst/>
            <a:gdLst/>
            <a:ahLst/>
            <a:cxnLst/>
            <a:rect l="l" t="t" r="r" b="b"/>
            <a:pathLst>
              <a:path w="8431150" h="6028272">
                <a:moveTo>
                  <a:pt x="0" y="0"/>
                </a:moveTo>
                <a:lnTo>
                  <a:pt x="8431150" y="0"/>
                </a:lnTo>
                <a:lnTo>
                  <a:pt x="8431150" y="6028272"/>
                </a:lnTo>
                <a:lnTo>
                  <a:pt x="0" y="6028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 name="Freeform 2">
            <a:extLst>
              <a:ext uri="{FF2B5EF4-FFF2-40B4-BE49-F238E27FC236}">
                <a16:creationId xmlns:a16="http://schemas.microsoft.com/office/drawing/2014/main" id="{E4D4B61D-FF86-25DE-9634-4DB6AA6E2A92}"/>
              </a:ext>
            </a:extLst>
          </p:cNvPr>
          <p:cNvSpPr/>
          <p:nvPr/>
        </p:nvSpPr>
        <p:spPr>
          <a:xfrm>
            <a:off x="7551199" y="4080052"/>
            <a:ext cx="2089617" cy="1382405"/>
          </a:xfrm>
          <a:custGeom>
            <a:avLst/>
            <a:gdLst/>
            <a:ahLst/>
            <a:cxnLst/>
            <a:rect l="l" t="t" r="r" b="b"/>
            <a:pathLst>
              <a:path w="2655235" h="1732541">
                <a:moveTo>
                  <a:pt x="0" y="0"/>
                </a:moveTo>
                <a:lnTo>
                  <a:pt x="2655235" y="0"/>
                </a:lnTo>
                <a:lnTo>
                  <a:pt x="2655235" y="1732541"/>
                </a:lnTo>
                <a:lnTo>
                  <a:pt x="0" y="1732541"/>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838F627B-9ABE-B672-E17F-792A372F87C0}"/>
              </a:ext>
            </a:extLst>
          </p:cNvPr>
          <p:cNvSpPr txBox="1"/>
          <p:nvPr/>
        </p:nvSpPr>
        <p:spPr>
          <a:xfrm>
            <a:off x="180293" y="144315"/>
            <a:ext cx="6022428" cy="830997"/>
          </a:xfrm>
          <a:prstGeom prst="rect">
            <a:avLst/>
          </a:prstGeom>
          <a:noFill/>
        </p:spPr>
        <p:txBody>
          <a:bodyPr wrap="square" rtlCol="0">
            <a:spAutoFit/>
          </a:bodyPr>
          <a:lstStyle/>
          <a:p>
            <a:r>
              <a:rPr lang="en-GB" sz="2400" dirty="0">
                <a:latin typeface="Crumb" panose="00000400000000000000" pitchFamily="2" charset="0"/>
              </a:rPr>
              <a:t>Developing our work engaging with disadvantaged communities</a:t>
            </a:r>
          </a:p>
        </p:txBody>
      </p:sp>
      <p:pic>
        <p:nvPicPr>
          <p:cNvPr id="6" name="Picture 5">
            <a:extLst>
              <a:ext uri="{FF2B5EF4-FFF2-40B4-BE49-F238E27FC236}">
                <a16:creationId xmlns:a16="http://schemas.microsoft.com/office/drawing/2014/main" id="{82FF937D-F46C-81FE-2820-84C2F7B4B8F5}"/>
              </a:ext>
            </a:extLst>
          </p:cNvPr>
          <p:cNvPicPr>
            <a:picLocks noChangeAspect="1"/>
          </p:cNvPicPr>
          <p:nvPr/>
        </p:nvPicPr>
        <p:blipFill>
          <a:blip r:embed="rId6"/>
          <a:stretch>
            <a:fillRect/>
          </a:stretch>
        </p:blipFill>
        <p:spPr>
          <a:xfrm>
            <a:off x="8591182" y="5640265"/>
            <a:ext cx="5501787" cy="1263162"/>
          </a:xfrm>
          <a:prstGeom prst="rect">
            <a:avLst/>
          </a:prstGeom>
        </p:spPr>
      </p:pic>
      <p:pic>
        <p:nvPicPr>
          <p:cNvPr id="7" name="Picture 6" descr="A group of people standing in front of a fence&#10;&#10;Description automatically generated">
            <a:extLst>
              <a:ext uri="{FF2B5EF4-FFF2-40B4-BE49-F238E27FC236}">
                <a16:creationId xmlns:a16="http://schemas.microsoft.com/office/drawing/2014/main" id="{534FA574-E0AA-7356-9D7B-9BE91E95EC18}"/>
              </a:ext>
            </a:extLst>
          </p:cNvPr>
          <p:cNvPicPr>
            <a:picLocks noChangeAspect="1"/>
          </p:cNvPicPr>
          <p:nvPr/>
        </p:nvPicPr>
        <p:blipFill>
          <a:blip r:embed="rId7"/>
          <a:stretch>
            <a:fillRect/>
          </a:stretch>
        </p:blipFill>
        <p:spPr>
          <a:xfrm>
            <a:off x="186837" y="3480657"/>
            <a:ext cx="3705957" cy="2792290"/>
          </a:xfrm>
          <a:prstGeom prst="rect">
            <a:avLst/>
          </a:prstGeom>
        </p:spPr>
      </p:pic>
      <p:pic>
        <p:nvPicPr>
          <p:cNvPr id="9" name="Picture 8" descr="A group of people holding up lego pieces&#10;&#10;Description automatically generated">
            <a:extLst>
              <a:ext uri="{FF2B5EF4-FFF2-40B4-BE49-F238E27FC236}">
                <a16:creationId xmlns:a16="http://schemas.microsoft.com/office/drawing/2014/main" id="{B3D806D8-8CAC-6C0B-AB59-2E65C863ECF2}"/>
              </a:ext>
            </a:extLst>
          </p:cNvPr>
          <p:cNvPicPr>
            <a:picLocks noChangeAspect="1"/>
          </p:cNvPicPr>
          <p:nvPr/>
        </p:nvPicPr>
        <p:blipFill>
          <a:blip r:embed="rId8"/>
          <a:stretch>
            <a:fillRect/>
          </a:stretch>
        </p:blipFill>
        <p:spPr>
          <a:xfrm>
            <a:off x="4121760" y="1090613"/>
            <a:ext cx="2389310" cy="3152775"/>
          </a:xfrm>
          <a:prstGeom prst="rect">
            <a:avLst/>
          </a:prstGeom>
        </p:spPr>
      </p:pic>
      <p:pic>
        <p:nvPicPr>
          <p:cNvPr id="10" name="Picture 9" descr="A group of people sitting around a table&#10;&#10;Description automatically generated">
            <a:extLst>
              <a:ext uri="{FF2B5EF4-FFF2-40B4-BE49-F238E27FC236}">
                <a16:creationId xmlns:a16="http://schemas.microsoft.com/office/drawing/2014/main" id="{132AC308-1A05-DF2F-9F62-35E75E52CD7B}"/>
              </a:ext>
            </a:extLst>
          </p:cNvPr>
          <p:cNvPicPr>
            <a:picLocks noChangeAspect="1"/>
          </p:cNvPicPr>
          <p:nvPr/>
        </p:nvPicPr>
        <p:blipFill>
          <a:blip r:embed="rId9"/>
          <a:stretch>
            <a:fillRect/>
          </a:stretch>
        </p:blipFill>
        <p:spPr>
          <a:xfrm>
            <a:off x="6496417" y="86458"/>
            <a:ext cx="2809875" cy="3777762"/>
          </a:xfrm>
          <a:prstGeom prst="rect">
            <a:avLst/>
          </a:prstGeom>
        </p:spPr>
      </p:pic>
      <p:pic>
        <p:nvPicPr>
          <p:cNvPr id="12" name="Picture 11" descr="A group of children looking at a pond&#10;&#10;Description automatically generated">
            <a:extLst>
              <a:ext uri="{FF2B5EF4-FFF2-40B4-BE49-F238E27FC236}">
                <a16:creationId xmlns:a16="http://schemas.microsoft.com/office/drawing/2014/main" id="{F3AD5AD3-52BD-28A2-58D2-720DA28DAEA7}"/>
              </a:ext>
            </a:extLst>
          </p:cNvPr>
          <p:cNvPicPr>
            <a:picLocks noChangeAspect="1"/>
          </p:cNvPicPr>
          <p:nvPr/>
        </p:nvPicPr>
        <p:blipFill>
          <a:blip r:embed="rId10"/>
          <a:stretch>
            <a:fillRect/>
          </a:stretch>
        </p:blipFill>
        <p:spPr>
          <a:xfrm>
            <a:off x="3896091" y="3934923"/>
            <a:ext cx="3590925" cy="2704368"/>
          </a:xfrm>
          <a:prstGeom prst="rect">
            <a:avLst/>
          </a:prstGeom>
        </p:spPr>
      </p:pic>
      <p:pic>
        <p:nvPicPr>
          <p:cNvPr id="13" name="Picture 12" descr="A person standing in front of a group of people sitting around a table&#10;&#10;Description automatically generated">
            <a:extLst>
              <a:ext uri="{FF2B5EF4-FFF2-40B4-BE49-F238E27FC236}">
                <a16:creationId xmlns:a16="http://schemas.microsoft.com/office/drawing/2014/main" id="{D5123D2F-104F-2F60-8283-47E7A716DE3E}"/>
              </a:ext>
            </a:extLst>
          </p:cNvPr>
          <p:cNvPicPr>
            <a:picLocks noChangeAspect="1"/>
          </p:cNvPicPr>
          <p:nvPr/>
        </p:nvPicPr>
        <p:blipFill>
          <a:blip r:embed="rId11"/>
          <a:stretch>
            <a:fillRect/>
          </a:stretch>
        </p:blipFill>
        <p:spPr>
          <a:xfrm>
            <a:off x="181342" y="1046653"/>
            <a:ext cx="4279657" cy="2314576"/>
          </a:xfrm>
          <a:prstGeom prst="rect">
            <a:avLst/>
          </a:prstGeom>
        </p:spPr>
      </p:pic>
    </p:spTree>
    <p:extLst>
      <p:ext uri="{BB962C8B-B14F-4D97-AF65-F5344CB8AC3E}">
        <p14:creationId xmlns:p14="http://schemas.microsoft.com/office/powerpoint/2010/main" val="2593408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9E4A79-18F9-1AC3-4D39-1DCB076E06FC}"/>
            </a:ext>
          </a:extLst>
        </p:cNvPr>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E9E5854-2211-F7D3-FAFF-30B21836F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09609" cy="6857999"/>
          </a:xfrm>
          <a:prstGeom prst="rect">
            <a:avLst/>
          </a:prstGeom>
        </p:spPr>
      </p:pic>
      <p:sp>
        <p:nvSpPr>
          <p:cNvPr id="8" name="Rectangle 7">
            <a:extLst>
              <a:ext uri="{FF2B5EF4-FFF2-40B4-BE49-F238E27FC236}">
                <a16:creationId xmlns:a16="http://schemas.microsoft.com/office/drawing/2014/main" id="{1D4F2AD3-1374-4C42-A4F8-D23345DA8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3">
            <a:extLst>
              <a:ext uri="{FF2B5EF4-FFF2-40B4-BE49-F238E27FC236}">
                <a16:creationId xmlns:a16="http://schemas.microsoft.com/office/drawing/2014/main" id="{158FE9DD-3224-AC19-934A-1259ADD7FC2B}"/>
              </a:ext>
            </a:extLst>
          </p:cNvPr>
          <p:cNvSpPr/>
          <p:nvPr/>
        </p:nvSpPr>
        <p:spPr>
          <a:xfrm>
            <a:off x="5415632" y="1844566"/>
            <a:ext cx="6660754" cy="4803522"/>
          </a:xfrm>
          <a:custGeom>
            <a:avLst/>
            <a:gdLst/>
            <a:ahLst/>
            <a:cxnLst/>
            <a:rect l="l" t="t" r="r" b="b"/>
            <a:pathLst>
              <a:path w="8431150" h="6028272">
                <a:moveTo>
                  <a:pt x="0" y="0"/>
                </a:moveTo>
                <a:lnTo>
                  <a:pt x="8431150" y="0"/>
                </a:lnTo>
                <a:lnTo>
                  <a:pt x="8431150" y="6028272"/>
                </a:lnTo>
                <a:lnTo>
                  <a:pt x="0" y="6028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 name="Freeform 2">
            <a:extLst>
              <a:ext uri="{FF2B5EF4-FFF2-40B4-BE49-F238E27FC236}">
                <a16:creationId xmlns:a16="http://schemas.microsoft.com/office/drawing/2014/main" id="{EEDE3682-C1F4-60AA-953E-A83186143CAB}"/>
              </a:ext>
            </a:extLst>
          </p:cNvPr>
          <p:cNvSpPr/>
          <p:nvPr/>
        </p:nvSpPr>
        <p:spPr>
          <a:xfrm>
            <a:off x="7984953" y="3915930"/>
            <a:ext cx="2089617" cy="1382405"/>
          </a:xfrm>
          <a:custGeom>
            <a:avLst/>
            <a:gdLst/>
            <a:ahLst/>
            <a:cxnLst/>
            <a:rect l="l" t="t" r="r" b="b"/>
            <a:pathLst>
              <a:path w="2655235" h="1732541">
                <a:moveTo>
                  <a:pt x="0" y="0"/>
                </a:moveTo>
                <a:lnTo>
                  <a:pt x="2655235" y="0"/>
                </a:lnTo>
                <a:lnTo>
                  <a:pt x="2655235" y="1732541"/>
                </a:lnTo>
                <a:lnTo>
                  <a:pt x="0" y="1732541"/>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5" name="Picture 4">
            <a:extLst>
              <a:ext uri="{FF2B5EF4-FFF2-40B4-BE49-F238E27FC236}">
                <a16:creationId xmlns:a16="http://schemas.microsoft.com/office/drawing/2014/main" id="{E2E5DCEB-D38B-000B-BEED-2F0A53B8B27D}"/>
              </a:ext>
            </a:extLst>
          </p:cNvPr>
          <p:cNvPicPr>
            <a:picLocks noChangeAspect="1"/>
          </p:cNvPicPr>
          <p:nvPr/>
        </p:nvPicPr>
        <p:blipFill>
          <a:blip r:embed="rId6"/>
          <a:stretch>
            <a:fillRect/>
          </a:stretch>
        </p:blipFill>
        <p:spPr>
          <a:xfrm>
            <a:off x="4922226" y="11724"/>
            <a:ext cx="4340470" cy="4232031"/>
          </a:xfrm>
          <a:prstGeom prst="rect">
            <a:avLst/>
          </a:prstGeom>
        </p:spPr>
      </p:pic>
      <p:pic>
        <p:nvPicPr>
          <p:cNvPr id="10" name="Picture 9" descr="A group of people looking at a pond&#10;&#10;Description automatically generated">
            <a:extLst>
              <a:ext uri="{FF2B5EF4-FFF2-40B4-BE49-F238E27FC236}">
                <a16:creationId xmlns:a16="http://schemas.microsoft.com/office/drawing/2014/main" id="{0070BFE8-C788-80BD-D8D3-FC0579E90FBF}"/>
              </a:ext>
            </a:extLst>
          </p:cNvPr>
          <p:cNvPicPr>
            <a:picLocks noChangeAspect="1"/>
          </p:cNvPicPr>
          <p:nvPr/>
        </p:nvPicPr>
        <p:blipFill>
          <a:blip r:embed="rId7"/>
          <a:stretch>
            <a:fillRect/>
          </a:stretch>
        </p:blipFill>
        <p:spPr>
          <a:xfrm>
            <a:off x="3046900" y="4101612"/>
            <a:ext cx="3401891" cy="2546839"/>
          </a:xfrm>
          <a:prstGeom prst="rect">
            <a:avLst/>
          </a:prstGeom>
        </p:spPr>
      </p:pic>
      <p:pic>
        <p:nvPicPr>
          <p:cNvPr id="14" name="Picture 13" descr="A map of a neighborhood&#10;&#10;Description automatically generated">
            <a:extLst>
              <a:ext uri="{FF2B5EF4-FFF2-40B4-BE49-F238E27FC236}">
                <a16:creationId xmlns:a16="http://schemas.microsoft.com/office/drawing/2014/main" id="{E166EFB1-AE32-9C91-E7F6-6C4BE8D0FB02}"/>
              </a:ext>
            </a:extLst>
          </p:cNvPr>
          <p:cNvPicPr>
            <a:picLocks noChangeAspect="1"/>
          </p:cNvPicPr>
          <p:nvPr/>
        </p:nvPicPr>
        <p:blipFill>
          <a:blip r:embed="rId8"/>
          <a:stretch>
            <a:fillRect/>
          </a:stretch>
        </p:blipFill>
        <p:spPr>
          <a:xfrm>
            <a:off x="167549" y="164123"/>
            <a:ext cx="4107949" cy="4032740"/>
          </a:xfrm>
          <a:prstGeom prst="rect">
            <a:avLst/>
          </a:prstGeom>
        </p:spPr>
      </p:pic>
      <p:pic>
        <p:nvPicPr>
          <p:cNvPr id="16" name="Picture 15" descr="A screen shot of a data&#10;&#10;Description automatically generated">
            <a:extLst>
              <a:ext uri="{FF2B5EF4-FFF2-40B4-BE49-F238E27FC236}">
                <a16:creationId xmlns:a16="http://schemas.microsoft.com/office/drawing/2014/main" id="{203BFF07-E76B-09F3-ECE2-1688F0559D52}"/>
              </a:ext>
            </a:extLst>
          </p:cNvPr>
          <p:cNvPicPr>
            <a:picLocks noChangeAspect="1"/>
          </p:cNvPicPr>
          <p:nvPr/>
        </p:nvPicPr>
        <p:blipFill>
          <a:blip r:embed="rId9"/>
          <a:stretch>
            <a:fillRect/>
          </a:stretch>
        </p:blipFill>
        <p:spPr>
          <a:xfrm>
            <a:off x="268165" y="4103809"/>
            <a:ext cx="1573824" cy="2378320"/>
          </a:xfrm>
          <a:prstGeom prst="rect">
            <a:avLst/>
          </a:prstGeom>
        </p:spPr>
      </p:pic>
    </p:spTree>
    <p:extLst>
      <p:ext uri="{BB962C8B-B14F-4D97-AF65-F5344CB8AC3E}">
        <p14:creationId xmlns:p14="http://schemas.microsoft.com/office/powerpoint/2010/main" val="2644323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10308C-8481-AC56-16DF-6A57CED9D20A}"/>
            </a:ext>
          </a:extLst>
        </p:cNvPr>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1593072-D295-7534-E297-7CFAC74A5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09609" cy="6857999"/>
          </a:xfrm>
          <a:prstGeom prst="rect">
            <a:avLst/>
          </a:prstGeom>
        </p:spPr>
      </p:pic>
      <p:sp>
        <p:nvSpPr>
          <p:cNvPr id="8" name="Rectangle 7">
            <a:extLst>
              <a:ext uri="{FF2B5EF4-FFF2-40B4-BE49-F238E27FC236}">
                <a16:creationId xmlns:a16="http://schemas.microsoft.com/office/drawing/2014/main" id="{06028A07-94FA-57DE-BC4A-638B06C59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3">
            <a:extLst>
              <a:ext uri="{FF2B5EF4-FFF2-40B4-BE49-F238E27FC236}">
                <a16:creationId xmlns:a16="http://schemas.microsoft.com/office/drawing/2014/main" id="{32912AAE-C655-4355-7450-89C1745CBF4C}"/>
              </a:ext>
            </a:extLst>
          </p:cNvPr>
          <p:cNvSpPr/>
          <p:nvPr/>
        </p:nvSpPr>
        <p:spPr>
          <a:xfrm>
            <a:off x="5415632" y="1844566"/>
            <a:ext cx="6660754" cy="4803522"/>
          </a:xfrm>
          <a:custGeom>
            <a:avLst/>
            <a:gdLst/>
            <a:ahLst/>
            <a:cxnLst/>
            <a:rect l="l" t="t" r="r" b="b"/>
            <a:pathLst>
              <a:path w="8431150" h="6028272">
                <a:moveTo>
                  <a:pt x="0" y="0"/>
                </a:moveTo>
                <a:lnTo>
                  <a:pt x="8431150" y="0"/>
                </a:lnTo>
                <a:lnTo>
                  <a:pt x="8431150" y="6028272"/>
                </a:lnTo>
                <a:lnTo>
                  <a:pt x="0" y="6028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 name="Freeform 2">
            <a:extLst>
              <a:ext uri="{FF2B5EF4-FFF2-40B4-BE49-F238E27FC236}">
                <a16:creationId xmlns:a16="http://schemas.microsoft.com/office/drawing/2014/main" id="{C53851E9-E82D-2074-494B-77C35479E33A}"/>
              </a:ext>
            </a:extLst>
          </p:cNvPr>
          <p:cNvSpPr/>
          <p:nvPr/>
        </p:nvSpPr>
        <p:spPr>
          <a:xfrm>
            <a:off x="8347156" y="3429000"/>
            <a:ext cx="2089617" cy="1382405"/>
          </a:xfrm>
          <a:custGeom>
            <a:avLst/>
            <a:gdLst/>
            <a:ahLst/>
            <a:cxnLst/>
            <a:rect l="l" t="t" r="r" b="b"/>
            <a:pathLst>
              <a:path w="2655235" h="1732541">
                <a:moveTo>
                  <a:pt x="0" y="0"/>
                </a:moveTo>
                <a:lnTo>
                  <a:pt x="2655235" y="0"/>
                </a:lnTo>
                <a:lnTo>
                  <a:pt x="2655235" y="1732541"/>
                </a:lnTo>
                <a:lnTo>
                  <a:pt x="0" y="1732541"/>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2591EFF4-D7E3-33A3-E20E-CEDCB2DADF3D}"/>
              </a:ext>
            </a:extLst>
          </p:cNvPr>
          <p:cNvSpPr txBox="1"/>
          <p:nvPr/>
        </p:nvSpPr>
        <p:spPr>
          <a:xfrm>
            <a:off x="1072056" y="788276"/>
            <a:ext cx="6921062" cy="3785652"/>
          </a:xfrm>
          <a:prstGeom prst="rect">
            <a:avLst/>
          </a:prstGeom>
          <a:noFill/>
        </p:spPr>
        <p:txBody>
          <a:bodyPr wrap="square" lIns="91440" tIns="45720" rIns="91440" bIns="45720" rtlCol="0" anchor="t">
            <a:spAutoFit/>
          </a:bodyPr>
          <a:lstStyle/>
          <a:p>
            <a:r>
              <a:rPr lang="en-US" sz="2400" dirty="0">
                <a:latin typeface="Crumb" panose="00000400000000000000" pitchFamily="2" charset="0"/>
              </a:rPr>
              <a:t>Next steps</a:t>
            </a:r>
          </a:p>
          <a:p>
            <a:r>
              <a:rPr lang="en-US" dirty="0">
                <a:latin typeface="Aurulent Sans"/>
              </a:rPr>
              <a:t>CEMVO provided specific advice on anti-racism and we improved:</a:t>
            </a:r>
          </a:p>
          <a:p>
            <a:endParaRPr lang="en-US" dirty="0">
              <a:latin typeface="Aurulent Sans" panose="02000503000000000000" pitchFamily="50" charset="0"/>
            </a:endParaRPr>
          </a:p>
          <a:p>
            <a:pPr marL="285750" indent="-285750">
              <a:buFont typeface="Arial" panose="020B0604020202020204" pitchFamily="34" charset="0"/>
              <a:buChar char="•"/>
            </a:pPr>
            <a:r>
              <a:rPr lang="en-US" dirty="0">
                <a:latin typeface="Aurulent Sans"/>
              </a:rPr>
              <a:t>EDI Data Collection  - streamlining and some forms shorter!</a:t>
            </a:r>
          </a:p>
          <a:p>
            <a:pPr marL="285750" indent="-285750">
              <a:buFont typeface="Arial" panose="020B0604020202020204" pitchFamily="34" charset="0"/>
              <a:buChar char="•"/>
            </a:pPr>
            <a:r>
              <a:rPr lang="en-US" dirty="0">
                <a:latin typeface="Aurulent Sans"/>
              </a:rPr>
              <a:t>Recruitment, with a focus on anti-racism </a:t>
            </a:r>
            <a:endParaRPr lang="en-US" dirty="0">
              <a:latin typeface="Aurulent Sans" panose="02000503000000000000" pitchFamily="50" charset="0"/>
            </a:endParaRPr>
          </a:p>
          <a:p>
            <a:pPr marL="285750" indent="-285750">
              <a:buFont typeface="Arial" panose="020B0604020202020204" pitchFamily="34" charset="0"/>
              <a:buChar char="•"/>
            </a:pPr>
            <a:r>
              <a:rPr lang="en-US" dirty="0">
                <a:latin typeface="Aurulent Sans"/>
              </a:rPr>
              <a:t>Staff training on EDI &amp; anti-racism</a:t>
            </a:r>
          </a:p>
          <a:p>
            <a:endParaRPr lang="en-US" dirty="0"/>
          </a:p>
          <a:p>
            <a:r>
              <a:rPr lang="en-US" b="1" dirty="0">
                <a:latin typeface="Aurulent Sans"/>
              </a:rPr>
              <a:t>Learning 4</a:t>
            </a:r>
            <a:r>
              <a:rPr lang="en-US" dirty="0">
                <a:latin typeface="Aurulent Sans"/>
              </a:rPr>
              <a:t>: Access to Work scheme supports disability, including mental health</a:t>
            </a:r>
          </a:p>
          <a:p>
            <a:endParaRPr lang="en-US" dirty="0">
              <a:latin typeface="Aurulent Sans" panose="02000503000000000000" pitchFamily="50" charset="0"/>
            </a:endParaRPr>
          </a:p>
          <a:p>
            <a:r>
              <a:rPr lang="en-US" b="1" dirty="0">
                <a:latin typeface="Aurulent Sans"/>
              </a:rPr>
              <a:t>Learning 5: </a:t>
            </a:r>
            <a:r>
              <a:rPr lang="en-US" dirty="0">
                <a:latin typeface="Aurulent Sans"/>
              </a:rPr>
              <a:t>There’s a big range of opinions and terms, sometimes conflicting, but it doesn’t need to be off-putting. We need to be more willing to get it wrong and open to criticism</a:t>
            </a:r>
          </a:p>
        </p:txBody>
      </p:sp>
    </p:spTree>
    <p:extLst>
      <p:ext uri="{BB962C8B-B14F-4D97-AF65-F5344CB8AC3E}">
        <p14:creationId xmlns:p14="http://schemas.microsoft.com/office/powerpoint/2010/main" val="1343309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4C5831-3731-D05F-9291-AB6F9A9A665F}"/>
            </a:ext>
          </a:extLst>
        </p:cNvPr>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5F26C84-6D49-1D64-877E-3DBCD9A34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09609" cy="6857999"/>
          </a:xfrm>
          <a:prstGeom prst="rect">
            <a:avLst/>
          </a:prstGeom>
        </p:spPr>
      </p:pic>
      <p:sp>
        <p:nvSpPr>
          <p:cNvPr id="8" name="Rectangle 7">
            <a:extLst>
              <a:ext uri="{FF2B5EF4-FFF2-40B4-BE49-F238E27FC236}">
                <a16:creationId xmlns:a16="http://schemas.microsoft.com/office/drawing/2014/main" id="{87EB89CB-930D-1D71-DEF3-A3453BDAC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3">
            <a:extLst>
              <a:ext uri="{FF2B5EF4-FFF2-40B4-BE49-F238E27FC236}">
                <a16:creationId xmlns:a16="http://schemas.microsoft.com/office/drawing/2014/main" id="{343B2219-2F1B-FCC4-B896-FF5B6598359C}"/>
              </a:ext>
            </a:extLst>
          </p:cNvPr>
          <p:cNvSpPr/>
          <p:nvPr/>
        </p:nvSpPr>
        <p:spPr>
          <a:xfrm>
            <a:off x="5415632" y="1844566"/>
            <a:ext cx="6660754" cy="4803522"/>
          </a:xfrm>
          <a:custGeom>
            <a:avLst/>
            <a:gdLst/>
            <a:ahLst/>
            <a:cxnLst/>
            <a:rect l="l" t="t" r="r" b="b"/>
            <a:pathLst>
              <a:path w="8431150" h="6028272">
                <a:moveTo>
                  <a:pt x="0" y="0"/>
                </a:moveTo>
                <a:lnTo>
                  <a:pt x="8431150" y="0"/>
                </a:lnTo>
                <a:lnTo>
                  <a:pt x="8431150" y="6028272"/>
                </a:lnTo>
                <a:lnTo>
                  <a:pt x="0" y="6028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 name="Freeform 2">
            <a:extLst>
              <a:ext uri="{FF2B5EF4-FFF2-40B4-BE49-F238E27FC236}">
                <a16:creationId xmlns:a16="http://schemas.microsoft.com/office/drawing/2014/main" id="{364CF223-C65C-444A-A755-3E6D64414C81}"/>
              </a:ext>
            </a:extLst>
          </p:cNvPr>
          <p:cNvSpPr/>
          <p:nvPr/>
        </p:nvSpPr>
        <p:spPr>
          <a:xfrm>
            <a:off x="8862972" y="2878016"/>
            <a:ext cx="2089617" cy="1382405"/>
          </a:xfrm>
          <a:custGeom>
            <a:avLst/>
            <a:gdLst/>
            <a:ahLst/>
            <a:cxnLst/>
            <a:rect l="l" t="t" r="r" b="b"/>
            <a:pathLst>
              <a:path w="2655235" h="1732541">
                <a:moveTo>
                  <a:pt x="0" y="0"/>
                </a:moveTo>
                <a:lnTo>
                  <a:pt x="2655235" y="0"/>
                </a:lnTo>
                <a:lnTo>
                  <a:pt x="2655235" y="1732541"/>
                </a:lnTo>
                <a:lnTo>
                  <a:pt x="0" y="1732541"/>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C84360B4-5995-12E7-0031-F8EFE2A6E734}"/>
              </a:ext>
            </a:extLst>
          </p:cNvPr>
          <p:cNvSpPr txBox="1"/>
          <p:nvPr/>
        </p:nvSpPr>
        <p:spPr>
          <a:xfrm>
            <a:off x="831720" y="725215"/>
            <a:ext cx="7914289" cy="4893647"/>
          </a:xfrm>
          <a:prstGeom prst="rect">
            <a:avLst/>
          </a:prstGeom>
          <a:noFill/>
        </p:spPr>
        <p:txBody>
          <a:bodyPr wrap="square" lIns="91440" tIns="45720" rIns="91440" bIns="45720" rtlCol="0" anchor="t">
            <a:spAutoFit/>
          </a:bodyPr>
          <a:lstStyle/>
          <a:p>
            <a:r>
              <a:rPr lang="en-US" sz="2400" dirty="0">
                <a:latin typeface="Crumb"/>
              </a:rPr>
              <a:t>Next steps</a:t>
            </a:r>
          </a:p>
          <a:p>
            <a:pPr marL="285750" indent="-285750">
              <a:buFont typeface="Arial" panose="020B0604020202020204" pitchFamily="34" charset="0"/>
              <a:buChar char="•"/>
            </a:pPr>
            <a:r>
              <a:rPr lang="en-US" dirty="0">
                <a:latin typeface="Aurulent Sans"/>
              </a:rPr>
              <a:t>Reviewed images on our website, since not all staff have been following our procedure of having a range of ethnic backgrounds in our publicity.</a:t>
            </a:r>
          </a:p>
          <a:p>
            <a:pPr marL="285750" indent="-285750">
              <a:buFont typeface="Arial" panose="020B0604020202020204" pitchFamily="34" charset="0"/>
              <a:buChar char="•"/>
            </a:pPr>
            <a:r>
              <a:rPr lang="en-US" dirty="0">
                <a:latin typeface="Aurulent Sans"/>
              </a:rPr>
              <a:t>Agreed to stop calling our office closure the ‘Christmas break’ and use the term ‘end of year’ break, to make our workplace more welcoming to all religions</a:t>
            </a:r>
          </a:p>
          <a:p>
            <a:pPr marL="285750" indent="-285750">
              <a:buFont typeface="Arial" panose="020B0604020202020204" pitchFamily="34" charset="0"/>
              <a:buChar char="•"/>
            </a:pPr>
            <a:r>
              <a:rPr lang="en-US" dirty="0" err="1">
                <a:latin typeface="Aurulent Sans"/>
              </a:rPr>
              <a:t>Analysed</a:t>
            </a:r>
            <a:r>
              <a:rPr lang="en-US" dirty="0">
                <a:latin typeface="Aurulent Sans"/>
              </a:rPr>
              <a:t> our data to see if we had improved</a:t>
            </a:r>
          </a:p>
          <a:p>
            <a:pPr marL="285750" indent="-285750">
              <a:buFont typeface="Arial" panose="020B0604020202020204" pitchFamily="34" charset="0"/>
              <a:buChar char="•"/>
            </a:pPr>
            <a:endParaRPr lang="en-US" dirty="0">
              <a:latin typeface="Aurulent Sans" panose="02000503000000000000" pitchFamily="50" charset="0"/>
            </a:endParaRPr>
          </a:p>
          <a:p>
            <a:r>
              <a:rPr lang="en-US" b="1" dirty="0">
                <a:latin typeface="Aurulent Sans"/>
              </a:rPr>
              <a:t>Learning 6</a:t>
            </a:r>
            <a:r>
              <a:rPr lang="en-US" dirty="0">
                <a:latin typeface="Aurulent Sans"/>
              </a:rPr>
              <a:t>: care with how new ways of working are brought in and language used </a:t>
            </a:r>
            <a:r>
              <a:rPr lang="en-US" dirty="0" err="1">
                <a:latin typeface="Aurulent Sans"/>
              </a:rPr>
              <a:t>eg</a:t>
            </a:r>
            <a:r>
              <a:rPr lang="en-US" dirty="0">
                <a:latin typeface="Aurulent Sans"/>
              </a:rPr>
              <a:t> Winter break</a:t>
            </a:r>
          </a:p>
          <a:p>
            <a:endParaRPr lang="en-US" dirty="0">
              <a:latin typeface="Aurulent Sans" panose="02000503000000000000" pitchFamily="50" charset="0"/>
            </a:endParaRPr>
          </a:p>
          <a:p>
            <a:r>
              <a:rPr lang="en-US" b="1" dirty="0">
                <a:latin typeface="Aurulent Sans"/>
              </a:rPr>
              <a:t>Learning 7: </a:t>
            </a:r>
            <a:r>
              <a:rPr lang="en-US" dirty="0">
                <a:latin typeface="Aurulent Sans"/>
              </a:rPr>
              <a:t>It takes time – we still get very few job applications</a:t>
            </a:r>
          </a:p>
          <a:p>
            <a:r>
              <a:rPr lang="en-US" dirty="0">
                <a:latin typeface="Aurulent Sans" panose="02000503000000000000" pitchFamily="50" charset="0"/>
              </a:rPr>
              <a:t>from ethnic minorities </a:t>
            </a:r>
          </a:p>
          <a:p>
            <a:endParaRPr lang="en-US" dirty="0">
              <a:latin typeface="Aurulent Sans" panose="02000503000000000000" pitchFamily="50" charset="0"/>
            </a:endParaRPr>
          </a:p>
          <a:p>
            <a:r>
              <a:rPr lang="en-US" b="1" dirty="0">
                <a:latin typeface="Aurulent Sans"/>
              </a:rPr>
              <a:t>Learning 8: </a:t>
            </a:r>
            <a:r>
              <a:rPr lang="en-US" dirty="0">
                <a:latin typeface="Aurulent Sans"/>
              </a:rPr>
              <a:t>Importance of paid Traineeships to support staff </a:t>
            </a:r>
          </a:p>
          <a:p>
            <a:r>
              <a:rPr lang="en-US" dirty="0">
                <a:latin typeface="Aurulent Sans"/>
              </a:rPr>
              <a:t>into the conservation sector </a:t>
            </a:r>
            <a:endParaRPr lang="en-US">
              <a:latin typeface="Calibri" panose="020F0502020204030204"/>
              <a:ea typeface="Calibri" panose="020F0502020204030204"/>
              <a:cs typeface="Calibri" panose="020F0502020204030204"/>
            </a:endParaRPr>
          </a:p>
          <a:p>
            <a:r>
              <a:rPr lang="en-US" dirty="0">
                <a:latin typeface="Aurulent Sans"/>
              </a:rPr>
              <a:t>- and good terms and conditions</a:t>
            </a:r>
            <a:endParaRPr lang="en-US" dirty="0">
              <a:ea typeface="Calibri"/>
              <a:cs typeface="Calibri"/>
            </a:endParaRPr>
          </a:p>
          <a:p>
            <a:endParaRPr lang="en-US" dirty="0">
              <a:latin typeface="Aurulent Sans" panose="02000503000000000000" pitchFamily="50" charset="0"/>
            </a:endParaRPr>
          </a:p>
        </p:txBody>
      </p:sp>
    </p:spTree>
    <p:extLst>
      <p:ext uri="{BB962C8B-B14F-4D97-AF65-F5344CB8AC3E}">
        <p14:creationId xmlns:p14="http://schemas.microsoft.com/office/powerpoint/2010/main" val="4233154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207F8-5F3A-7459-B95E-5CD75D5FAB72}"/>
            </a:ext>
          </a:extLst>
        </p:cNvPr>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A01DBBB-BBAC-DD44-079E-B854C0D85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09609" cy="6857999"/>
          </a:xfrm>
          <a:prstGeom prst="rect">
            <a:avLst/>
          </a:prstGeom>
        </p:spPr>
      </p:pic>
      <p:sp>
        <p:nvSpPr>
          <p:cNvPr id="8" name="Rectangle 7">
            <a:extLst>
              <a:ext uri="{FF2B5EF4-FFF2-40B4-BE49-F238E27FC236}">
                <a16:creationId xmlns:a16="http://schemas.microsoft.com/office/drawing/2014/main" id="{C9A47115-A195-0226-B6B7-88BD84008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3">
            <a:extLst>
              <a:ext uri="{FF2B5EF4-FFF2-40B4-BE49-F238E27FC236}">
                <a16:creationId xmlns:a16="http://schemas.microsoft.com/office/drawing/2014/main" id="{20688FFE-4ED3-6F63-F0D7-0D750B400923}"/>
              </a:ext>
            </a:extLst>
          </p:cNvPr>
          <p:cNvSpPr/>
          <p:nvPr/>
        </p:nvSpPr>
        <p:spPr>
          <a:xfrm>
            <a:off x="5415632" y="1844566"/>
            <a:ext cx="6660754" cy="4803522"/>
          </a:xfrm>
          <a:custGeom>
            <a:avLst/>
            <a:gdLst/>
            <a:ahLst/>
            <a:cxnLst/>
            <a:rect l="l" t="t" r="r" b="b"/>
            <a:pathLst>
              <a:path w="8431150" h="6028272">
                <a:moveTo>
                  <a:pt x="0" y="0"/>
                </a:moveTo>
                <a:lnTo>
                  <a:pt x="8431150" y="0"/>
                </a:lnTo>
                <a:lnTo>
                  <a:pt x="8431150" y="6028272"/>
                </a:lnTo>
                <a:lnTo>
                  <a:pt x="0" y="6028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 name="Freeform 2">
            <a:extLst>
              <a:ext uri="{FF2B5EF4-FFF2-40B4-BE49-F238E27FC236}">
                <a16:creationId xmlns:a16="http://schemas.microsoft.com/office/drawing/2014/main" id="{60999AD9-2D07-5B04-A506-444432ED339E}"/>
              </a:ext>
            </a:extLst>
          </p:cNvPr>
          <p:cNvSpPr/>
          <p:nvPr/>
        </p:nvSpPr>
        <p:spPr>
          <a:xfrm>
            <a:off x="9085978" y="2387887"/>
            <a:ext cx="2089617" cy="1382405"/>
          </a:xfrm>
          <a:custGeom>
            <a:avLst/>
            <a:gdLst/>
            <a:ahLst/>
            <a:cxnLst/>
            <a:rect l="l" t="t" r="r" b="b"/>
            <a:pathLst>
              <a:path w="2655235" h="1732541">
                <a:moveTo>
                  <a:pt x="0" y="0"/>
                </a:moveTo>
                <a:lnTo>
                  <a:pt x="2655235" y="0"/>
                </a:lnTo>
                <a:lnTo>
                  <a:pt x="2655235" y="1732541"/>
                </a:lnTo>
                <a:lnTo>
                  <a:pt x="0" y="1732541"/>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24AC1BF7-66E8-6DDF-AF09-5DC9557724C9}"/>
              </a:ext>
            </a:extLst>
          </p:cNvPr>
          <p:cNvSpPr txBox="1"/>
          <p:nvPr/>
        </p:nvSpPr>
        <p:spPr>
          <a:xfrm>
            <a:off x="11022454" y="1755457"/>
            <a:ext cx="867104" cy="1569660"/>
          </a:xfrm>
          <a:prstGeom prst="rect">
            <a:avLst/>
          </a:prstGeom>
          <a:noFill/>
        </p:spPr>
        <p:txBody>
          <a:bodyPr wrap="square" rtlCol="0">
            <a:spAutoFit/>
          </a:bodyPr>
          <a:lstStyle/>
          <a:p>
            <a:r>
              <a:rPr lang="en-GB" sz="9600" b="1" dirty="0">
                <a:latin typeface="Aurulent Sans" panose="02000503000000000000" pitchFamily="50" charset="0"/>
              </a:rPr>
              <a:t>?</a:t>
            </a:r>
          </a:p>
        </p:txBody>
      </p:sp>
      <p:sp>
        <p:nvSpPr>
          <p:cNvPr id="5" name="TextBox 4">
            <a:extLst>
              <a:ext uri="{FF2B5EF4-FFF2-40B4-BE49-F238E27FC236}">
                <a16:creationId xmlns:a16="http://schemas.microsoft.com/office/drawing/2014/main" id="{65629D47-34EF-D4BF-6A88-CE7C40486D7A}"/>
              </a:ext>
            </a:extLst>
          </p:cNvPr>
          <p:cNvSpPr txBox="1"/>
          <p:nvPr/>
        </p:nvSpPr>
        <p:spPr>
          <a:xfrm>
            <a:off x="822150" y="759065"/>
            <a:ext cx="7480040"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333333"/>
                </a:solidFill>
                <a:latin typeface="Crumb"/>
                <a:ea typeface="Source Sans Pro"/>
                <a:cs typeface="Source Sans Pro"/>
              </a:rPr>
              <a:t>Final message</a:t>
            </a:r>
            <a:endParaRPr lang="en-GB" sz="2400" dirty="0">
              <a:solidFill>
                <a:srgbClr val="333333"/>
              </a:solidFill>
              <a:latin typeface="Aurulent Sans"/>
              <a:ea typeface="Source Sans Pro"/>
              <a:cs typeface="Source Sans Pro"/>
            </a:endParaRPr>
          </a:p>
          <a:p>
            <a:r>
              <a:rPr lang="en-GB" dirty="0">
                <a:solidFill>
                  <a:srgbClr val="333333"/>
                </a:solidFill>
                <a:latin typeface="Aurulent Sans"/>
                <a:ea typeface="Source Sans Pro"/>
                <a:cs typeface="Source Sans Pro"/>
              </a:rPr>
              <a:t>From Kate Bradbury, </a:t>
            </a:r>
            <a:r>
              <a:rPr lang="en-GB" dirty="0" err="1">
                <a:solidFill>
                  <a:srgbClr val="333333"/>
                </a:solidFill>
                <a:latin typeface="Aurulent Sans"/>
                <a:ea typeface="Source Sans Pro"/>
                <a:cs typeface="Source Sans Pro"/>
              </a:rPr>
              <a:t>Froglife</a:t>
            </a:r>
            <a:r>
              <a:rPr lang="en-GB" dirty="0">
                <a:solidFill>
                  <a:srgbClr val="333333"/>
                </a:solidFill>
                <a:latin typeface="Aurulent Sans"/>
                <a:ea typeface="Source Sans Pro"/>
                <a:cs typeface="Source Sans Pro"/>
              </a:rPr>
              <a:t> patron. Her thoughts for Pride month:</a:t>
            </a:r>
            <a:endParaRPr lang="en-GB" dirty="0">
              <a:solidFill>
                <a:srgbClr val="000000"/>
              </a:solidFill>
              <a:latin typeface="Aurulent Sans"/>
              <a:ea typeface="Source Sans Pro"/>
              <a:cs typeface="Source Sans Pro"/>
            </a:endParaRPr>
          </a:p>
          <a:p>
            <a:r>
              <a:rPr lang="en-GB" dirty="0">
                <a:solidFill>
                  <a:srgbClr val="333333"/>
                </a:solidFill>
                <a:latin typeface="Aurulent Sans"/>
                <a:ea typeface="Source Sans Pro"/>
                <a:cs typeface="Source Sans Pro"/>
              </a:rPr>
              <a:t>"The mental and physical benefits that come with being outdoors and engaging with nature are unparalleled, and so EVERYONE should have equal access. </a:t>
            </a:r>
            <a:endParaRPr lang="en-GB">
              <a:solidFill>
                <a:srgbClr val="000000"/>
              </a:solidFill>
              <a:latin typeface="Aurulent Sans"/>
              <a:ea typeface="Source Sans Pro"/>
              <a:cs typeface="Source Sans Pro"/>
            </a:endParaRPr>
          </a:p>
          <a:p>
            <a:r>
              <a:rPr lang="en-GB" dirty="0">
                <a:solidFill>
                  <a:srgbClr val="333333"/>
                </a:solidFill>
                <a:latin typeface="Aurulent Sans"/>
                <a:ea typeface="Source Sans Pro"/>
                <a:cs typeface="Source Sans Pro"/>
              </a:rPr>
              <a:t>But access is also important for the natural world itself: now, more than ever before, the world needs EVERYONE to be invested in nature – it’s the only way we have any hope of saving it.</a:t>
            </a:r>
          </a:p>
          <a:p>
            <a:r>
              <a:rPr lang="en-GB" dirty="0">
                <a:solidFill>
                  <a:srgbClr val="333333"/>
                </a:solidFill>
                <a:latin typeface="Aurulent Sans"/>
                <a:ea typeface="+mn-lt"/>
                <a:cs typeface="+mn-lt"/>
              </a:rPr>
              <a:t>Diversity and biodiversity go hand in hand – let’s break down those barriers."</a:t>
            </a:r>
          </a:p>
          <a:p>
            <a:endParaRPr lang="en-GB" dirty="0">
              <a:solidFill>
                <a:srgbClr val="333333"/>
              </a:solidFill>
              <a:latin typeface="Aurulent Sans"/>
              <a:ea typeface="Calibri"/>
              <a:cs typeface="Calibri"/>
            </a:endParaRPr>
          </a:p>
        </p:txBody>
      </p:sp>
      <p:sp>
        <p:nvSpPr>
          <p:cNvPr id="6" name="TextBox 5">
            <a:extLst>
              <a:ext uri="{FF2B5EF4-FFF2-40B4-BE49-F238E27FC236}">
                <a16:creationId xmlns:a16="http://schemas.microsoft.com/office/drawing/2014/main" id="{F0362859-4E18-2E17-A154-9D8C76781E57}"/>
              </a:ext>
            </a:extLst>
          </p:cNvPr>
          <p:cNvSpPr txBox="1"/>
          <p:nvPr/>
        </p:nvSpPr>
        <p:spPr>
          <a:xfrm>
            <a:off x="823030" y="3999252"/>
            <a:ext cx="494522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err="1">
                <a:latin typeface="Momento Mori"/>
                <a:ea typeface="Calibri"/>
                <a:cs typeface="Calibri"/>
              </a:rPr>
              <a:t>froglife</a:t>
            </a:r>
            <a:endParaRPr lang="en-US" sz="6000" err="1">
              <a:solidFill>
                <a:srgbClr val="808080"/>
              </a:solidFill>
              <a:latin typeface="Momento Mori"/>
              <a:ea typeface="Calibri"/>
              <a:cs typeface="Calibri"/>
            </a:endParaRPr>
          </a:p>
          <a:p>
            <a:pPr algn="l"/>
            <a:r>
              <a:rPr lang="en-GB" dirty="0">
                <a:solidFill>
                  <a:schemeClr val="tx1">
                    <a:lumMod val="95000"/>
                    <a:lumOff val="5000"/>
                  </a:schemeClr>
                </a:solidFill>
                <a:latin typeface="Aurulent Sans"/>
                <a:ea typeface="Calibri"/>
                <a:cs typeface="Calibri"/>
                <a:hlinkClick r:id="rId6">
                  <a:extLst>
                    <a:ext uri="{A12FA001-AC4F-418D-AE19-62706E023703}">
                      <ahyp:hlinkClr xmlns:ahyp="http://schemas.microsoft.com/office/drawing/2018/hyperlinkcolor" val="tx"/>
                    </a:ext>
                  </a:extLst>
                </a:hlinkClick>
              </a:rPr>
              <a:t>Sheila.Gundry@froglife.org</a:t>
            </a:r>
            <a:endParaRPr lang="en-GB" dirty="0">
              <a:solidFill>
                <a:schemeClr val="tx1">
                  <a:lumMod val="95000"/>
                  <a:lumOff val="5000"/>
                </a:schemeClr>
              </a:solidFill>
              <a:hlinkClick r:id="rId6">
                <a:extLst>
                  <a:ext uri="{A12FA001-AC4F-418D-AE19-62706E023703}">
                    <ahyp:hlinkClr xmlns:ahyp="http://schemas.microsoft.com/office/drawing/2018/hyperlinkcolor" val="tx"/>
                  </a:ext>
                </a:extLst>
              </a:hlinkClick>
            </a:endParaRPr>
          </a:p>
          <a:p>
            <a:endParaRPr lang="en-GB" dirty="0">
              <a:latin typeface="Aurulent Sans"/>
              <a:ea typeface="Calibri"/>
              <a:cs typeface="Calibri"/>
            </a:endParaRPr>
          </a:p>
          <a:p>
            <a:r>
              <a:rPr lang="en-GB" u="sng" dirty="0">
                <a:latin typeface="Aurulent Sans"/>
                <a:ea typeface="Calibri"/>
                <a:cs typeface="Calibri"/>
              </a:rPr>
              <a:t>Christina.nijjar@froglife.org</a:t>
            </a:r>
          </a:p>
        </p:txBody>
      </p:sp>
    </p:spTree>
    <p:extLst>
      <p:ext uri="{BB962C8B-B14F-4D97-AF65-F5344CB8AC3E}">
        <p14:creationId xmlns:p14="http://schemas.microsoft.com/office/powerpoint/2010/main" val="2037441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A56CC-AD6D-E85D-3A9D-B557E2BD4BB9}"/>
            </a:ext>
          </a:extLst>
        </p:cNvPr>
        <p:cNvGrpSpPr/>
        <p:nvPr/>
      </p:nvGrpSpPr>
      <p:grpSpPr>
        <a:xfrm>
          <a:off x="0" y="0"/>
          <a:ext cx="0" cy="0"/>
          <a:chOff x="0" y="0"/>
          <a:chExt cx="0" cy="0"/>
        </a:xfrm>
      </p:grpSpPr>
      <p:sp>
        <p:nvSpPr>
          <p:cNvPr id="9218" name="Title 1">
            <a:extLst>
              <a:ext uri="{FF2B5EF4-FFF2-40B4-BE49-F238E27FC236}">
                <a16:creationId xmlns:a16="http://schemas.microsoft.com/office/drawing/2014/main" id="{1B69B03F-3B55-443B-B7C1-5953F726BB34}"/>
              </a:ext>
            </a:extLst>
          </p:cNvPr>
          <p:cNvSpPr>
            <a:spLocks noGrp="1"/>
          </p:cNvSpPr>
          <p:nvPr>
            <p:ph type="title"/>
          </p:nvPr>
        </p:nvSpPr>
        <p:spPr>
          <a:xfrm>
            <a:off x="1847850" y="1565920"/>
            <a:ext cx="9601200" cy="1143000"/>
          </a:xfrm>
        </p:spPr>
        <p:txBody>
          <a:bodyPr>
            <a:normAutofit fontScale="90000"/>
          </a:bodyPr>
          <a:lstStyle/>
          <a:p>
            <a:r>
              <a:rPr lang="en-GB" altLang="en-US" dirty="0"/>
              <a:t>EDI Lessons Learnt…</a:t>
            </a:r>
            <a:br>
              <a:rPr lang="en-GB" altLang="en-US" dirty="0"/>
            </a:br>
            <a:r>
              <a:rPr lang="en-GB" altLang="en-US" dirty="0"/>
              <a:t>and still learning</a:t>
            </a:r>
          </a:p>
        </p:txBody>
      </p:sp>
      <p:sp>
        <p:nvSpPr>
          <p:cNvPr id="4" name="Text Placeholder 3">
            <a:extLst>
              <a:ext uri="{FF2B5EF4-FFF2-40B4-BE49-F238E27FC236}">
                <a16:creationId xmlns:a16="http://schemas.microsoft.com/office/drawing/2014/main" id="{22096969-7298-6F53-2D6C-8EAFFF08DD30}"/>
              </a:ext>
            </a:extLst>
          </p:cNvPr>
          <p:cNvSpPr>
            <a:spLocks noGrp="1"/>
          </p:cNvSpPr>
          <p:nvPr>
            <p:ph type="body" sz="quarter" idx="10"/>
          </p:nvPr>
        </p:nvSpPr>
        <p:spPr>
          <a:xfrm>
            <a:off x="2409825" y="4149080"/>
            <a:ext cx="8477250" cy="1643062"/>
          </a:xfrm>
        </p:spPr>
        <p:txBody>
          <a:bodyPr/>
          <a:lstStyle/>
          <a:p>
            <a:pPr>
              <a:defRPr/>
            </a:pPr>
            <a:r>
              <a:rPr lang="en-GB" dirty="0"/>
              <a:t>Claudia Gebhardt</a:t>
            </a:r>
          </a:p>
          <a:p>
            <a:pPr>
              <a:defRPr/>
            </a:pPr>
            <a:r>
              <a:rPr lang="en-GB" dirty="0"/>
              <a:t>Bat Conservation Trust</a:t>
            </a:r>
          </a:p>
        </p:txBody>
      </p:sp>
      <p:pic>
        <p:nvPicPr>
          <p:cNvPr id="2" name="Picture 5" descr="A picture containing cat, bat, mammal, laying&#10;&#10;Description automatically generated">
            <a:extLst>
              <a:ext uri="{FF2B5EF4-FFF2-40B4-BE49-F238E27FC236}">
                <a16:creationId xmlns:a16="http://schemas.microsoft.com/office/drawing/2014/main" id="{C66F9521-8BC0-8667-38C3-E530E672B0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088298">
            <a:off x="1455107" y="4277223"/>
            <a:ext cx="2999279" cy="224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A picture containing ground, insect&#10;&#10;Description automatically generated">
            <a:extLst>
              <a:ext uri="{FF2B5EF4-FFF2-40B4-BE49-F238E27FC236}">
                <a16:creationId xmlns:a16="http://schemas.microsoft.com/office/drawing/2014/main" id="{4B76E30D-761A-A251-66CD-2FD938E6531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060483">
            <a:off x="9679771" y="632478"/>
            <a:ext cx="2240849" cy="39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A bat lying on a rock&#10;&#10;Description automatically generated">
            <a:extLst>
              <a:ext uri="{FF2B5EF4-FFF2-40B4-BE49-F238E27FC236}">
                <a16:creationId xmlns:a16="http://schemas.microsoft.com/office/drawing/2014/main" id="{B955712D-777E-606D-0F7E-9B6A8C1083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93841" y="5085184"/>
            <a:ext cx="3098159" cy="1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9A21FBD-BD1E-5B9F-0ABC-A2D0D624C478}"/>
              </a:ext>
            </a:extLst>
          </p:cNvPr>
          <p:cNvPicPr>
            <a:picLocks noChangeAspect="1"/>
          </p:cNvPicPr>
          <p:nvPr/>
        </p:nvPicPr>
        <p:blipFill>
          <a:blip r:embed="rId6"/>
          <a:stretch>
            <a:fillRect/>
          </a:stretch>
        </p:blipFill>
        <p:spPr>
          <a:xfrm>
            <a:off x="1343472" y="704678"/>
            <a:ext cx="2603793" cy="3228378"/>
          </a:xfrm>
          <a:prstGeom prst="rect">
            <a:avLst/>
          </a:prstGeom>
        </p:spPr>
      </p:pic>
      <p:sp>
        <p:nvSpPr>
          <p:cNvPr id="9" name="TextBox 6">
            <a:extLst>
              <a:ext uri="{FF2B5EF4-FFF2-40B4-BE49-F238E27FC236}">
                <a16:creationId xmlns:a16="http://schemas.microsoft.com/office/drawing/2014/main" id="{6C86296B-77EC-C4D3-EEDE-1C44B625E6D5}"/>
              </a:ext>
            </a:extLst>
          </p:cNvPr>
          <p:cNvSpPr txBox="1">
            <a:spLocks noChangeArrowheads="1"/>
          </p:cNvSpPr>
          <p:nvPr/>
        </p:nvSpPr>
        <p:spPr bwMode="auto">
          <a:xfrm>
            <a:off x="2135560" y="6598675"/>
            <a:ext cx="20168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GB" altLang="en-US" sz="1200" dirty="0"/>
              <a:t>Photos: Daniel Hargreaves</a:t>
            </a:r>
          </a:p>
        </p:txBody>
      </p:sp>
    </p:spTree>
    <p:extLst>
      <p:ext uri="{BB962C8B-B14F-4D97-AF65-F5344CB8AC3E}">
        <p14:creationId xmlns:p14="http://schemas.microsoft.com/office/powerpoint/2010/main" val="3084838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D4893-2705-FB31-DE61-A6E96619961D}"/>
            </a:ext>
          </a:extLst>
        </p:cNvPr>
        <p:cNvGrpSpPr/>
        <p:nvPr/>
      </p:nvGrpSpPr>
      <p:grpSpPr>
        <a:xfrm>
          <a:off x="0" y="0"/>
          <a:ext cx="0" cy="0"/>
          <a:chOff x="0" y="0"/>
          <a:chExt cx="0" cy="0"/>
        </a:xfrm>
      </p:grpSpPr>
      <p:sp>
        <p:nvSpPr>
          <p:cNvPr id="10242" name="Title 1">
            <a:extLst>
              <a:ext uri="{FF2B5EF4-FFF2-40B4-BE49-F238E27FC236}">
                <a16:creationId xmlns:a16="http://schemas.microsoft.com/office/drawing/2014/main" id="{AAE21894-A068-086A-9E6C-6ED4D5052A3F}"/>
              </a:ext>
            </a:extLst>
          </p:cNvPr>
          <p:cNvSpPr>
            <a:spLocks noGrp="1"/>
          </p:cNvSpPr>
          <p:nvPr>
            <p:ph type="title"/>
          </p:nvPr>
        </p:nvSpPr>
        <p:spPr>
          <a:xfrm>
            <a:off x="1558925" y="0"/>
            <a:ext cx="8424863" cy="1143000"/>
          </a:xfrm>
        </p:spPr>
        <p:txBody>
          <a:bodyPr/>
          <a:lstStyle/>
          <a:p>
            <a:r>
              <a:rPr lang="en-GB" altLang="en-US" dirty="0"/>
              <a:t>Bat Conservation Trust</a:t>
            </a:r>
          </a:p>
        </p:txBody>
      </p:sp>
      <p:sp>
        <p:nvSpPr>
          <p:cNvPr id="10243" name="Content Placeholder 2">
            <a:extLst>
              <a:ext uri="{FF2B5EF4-FFF2-40B4-BE49-F238E27FC236}">
                <a16:creationId xmlns:a16="http://schemas.microsoft.com/office/drawing/2014/main" id="{8D3FDA6A-F369-3D89-ACDE-EF9E780F3CDC}"/>
              </a:ext>
            </a:extLst>
          </p:cNvPr>
          <p:cNvSpPr>
            <a:spLocks noGrp="1"/>
          </p:cNvSpPr>
          <p:nvPr>
            <p:ph idx="1"/>
          </p:nvPr>
        </p:nvSpPr>
        <p:spPr>
          <a:xfrm>
            <a:off x="1558926" y="1428750"/>
            <a:ext cx="7032674" cy="3900488"/>
          </a:xfrm>
        </p:spPr>
        <p:txBody>
          <a:bodyPr/>
          <a:lstStyle/>
          <a:p>
            <a:r>
              <a:rPr lang="en-GB" altLang="en-US" dirty="0"/>
              <a:t>The leading non-governmental organisation in the UK solely devoted to the conservation    of bats and the landscapes on which they rely.</a:t>
            </a:r>
          </a:p>
          <a:p>
            <a:endParaRPr lang="en-GB" altLang="en-US" dirty="0"/>
          </a:p>
          <a:p>
            <a:r>
              <a:rPr lang="en-GB" altLang="en-US" dirty="0"/>
              <a:t>Our vision is of a world rich in wildlife where bats and people thrive together.</a:t>
            </a:r>
          </a:p>
        </p:txBody>
      </p:sp>
      <p:pic>
        <p:nvPicPr>
          <p:cNvPr id="3" name="Picture 2" descr="A bat flying in the air&#10;&#10;Description automatically generated">
            <a:extLst>
              <a:ext uri="{FF2B5EF4-FFF2-40B4-BE49-F238E27FC236}">
                <a16:creationId xmlns:a16="http://schemas.microsoft.com/office/drawing/2014/main" id="{187C96B6-C37C-0362-BB66-E544EE84AE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8591600" y="-218117"/>
            <a:ext cx="3769097" cy="7179330"/>
          </a:xfrm>
          <a:prstGeom prst="flowChartDelay">
            <a:avLst/>
          </a:prstGeom>
          <a:effectLst>
            <a:softEdge rad="63500"/>
          </a:effectLst>
        </p:spPr>
      </p:pic>
    </p:spTree>
    <p:extLst>
      <p:ext uri="{BB962C8B-B14F-4D97-AF65-F5344CB8AC3E}">
        <p14:creationId xmlns:p14="http://schemas.microsoft.com/office/powerpoint/2010/main" val="3091840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CF35-4C5A-0C57-528D-7B20511FE80A}"/>
            </a:ext>
          </a:extLst>
        </p:cNvPr>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00F2D5ED-0E53-BC9F-09D3-54432D9E8B0B}"/>
              </a:ext>
            </a:extLst>
          </p:cNvPr>
          <p:cNvSpPr>
            <a:spLocks noGrp="1"/>
          </p:cNvSpPr>
          <p:nvPr>
            <p:ph idx="1"/>
          </p:nvPr>
        </p:nvSpPr>
        <p:spPr>
          <a:xfrm>
            <a:off x="1656556" y="1719262"/>
            <a:ext cx="8229600" cy="3900488"/>
          </a:xfrm>
        </p:spPr>
        <p:txBody>
          <a:bodyPr/>
          <a:lstStyle/>
          <a:p>
            <a:r>
              <a:rPr lang="en-GB" altLang="en-US" dirty="0"/>
              <a:t>Count Bat Project (2008 – 2012)</a:t>
            </a:r>
          </a:p>
          <a:p>
            <a:pPr lvl="1"/>
            <a:r>
              <a:rPr lang="en-GB" altLang="en-US" dirty="0"/>
              <a:t>Engagement project focused on deaf and hard of hearing people, visually impaired people, children and young people and minority ethnic groups</a:t>
            </a:r>
          </a:p>
          <a:p>
            <a:endParaRPr lang="en-GB" altLang="en-US" dirty="0"/>
          </a:p>
        </p:txBody>
      </p:sp>
      <p:sp>
        <p:nvSpPr>
          <p:cNvPr id="11267" name="Title 1">
            <a:extLst>
              <a:ext uri="{FF2B5EF4-FFF2-40B4-BE49-F238E27FC236}">
                <a16:creationId xmlns:a16="http://schemas.microsoft.com/office/drawing/2014/main" id="{AF290967-B8EE-FE46-678D-C921B31F5B32}"/>
              </a:ext>
            </a:extLst>
          </p:cNvPr>
          <p:cNvSpPr>
            <a:spLocks noGrp="1"/>
          </p:cNvSpPr>
          <p:nvPr>
            <p:ph type="title"/>
          </p:nvPr>
        </p:nvSpPr>
        <p:spPr>
          <a:xfrm>
            <a:off x="1558925" y="0"/>
            <a:ext cx="8424863" cy="1428750"/>
          </a:xfrm>
        </p:spPr>
        <p:txBody>
          <a:bodyPr/>
          <a:lstStyle/>
          <a:p>
            <a:r>
              <a:rPr lang="en-GB" altLang="en-US" dirty="0"/>
              <a:t>Long-term interest in diversity and inclusion</a:t>
            </a:r>
          </a:p>
        </p:txBody>
      </p:sp>
      <p:pic>
        <p:nvPicPr>
          <p:cNvPr id="3" name="Picture 2">
            <a:extLst>
              <a:ext uri="{FF2B5EF4-FFF2-40B4-BE49-F238E27FC236}">
                <a16:creationId xmlns:a16="http://schemas.microsoft.com/office/drawing/2014/main" id="{E2CE350F-A13F-B761-4846-D98BB7386B5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688288" y="3068961"/>
            <a:ext cx="3502130" cy="3816424"/>
          </a:xfrm>
          <a:prstGeom prst="rect">
            <a:avLst/>
          </a:prstGeom>
        </p:spPr>
      </p:pic>
      <p:pic>
        <p:nvPicPr>
          <p:cNvPr id="2" name="Picture 12" descr="A bat flying in the air&#10;&#10;Description automatically generated with medium confidence">
            <a:extLst>
              <a:ext uri="{FF2B5EF4-FFF2-40B4-BE49-F238E27FC236}">
                <a16:creationId xmlns:a16="http://schemas.microsoft.com/office/drawing/2014/main" id="{9EEEC6DE-613F-FAA7-AD2B-5831AB42E3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3592" y="4272664"/>
            <a:ext cx="3757786" cy="244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text, person, table, indoor&#10;&#10;Description automatically generated">
            <a:extLst>
              <a:ext uri="{FF2B5EF4-FFF2-40B4-BE49-F238E27FC236}">
                <a16:creationId xmlns:a16="http://schemas.microsoft.com/office/drawing/2014/main" id="{44BCAE6B-EE9B-0914-88A2-77DBB0513F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84032" y="4272662"/>
            <a:ext cx="1882563" cy="244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38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BA20B9-B5AA-781E-B4C3-AEFFF0BCF61F}"/>
              </a:ext>
            </a:extLst>
          </p:cNvPr>
          <p:cNvSpPr>
            <a:spLocks noGrp="1"/>
          </p:cNvSpPr>
          <p:nvPr>
            <p:ph type="body" sz="quarter" idx="10"/>
          </p:nvPr>
        </p:nvSpPr>
        <p:spPr>
          <a:xfrm>
            <a:off x="238427" y="1246745"/>
            <a:ext cx="7779621" cy="4887355"/>
          </a:xfrm>
        </p:spPr>
        <p:txBody>
          <a:bodyPr vert="horz" lIns="121920" tIns="60960" rIns="121920" bIns="6096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GB" sz="3733">
                <a:solidFill>
                  <a:srgbClr val="242424"/>
                </a:solidFill>
                <a:latin typeface="Poppins ExtraBold"/>
                <a:cs typeface="Calibri"/>
              </a:rPr>
              <a:t>The Marine Conservation Society was established to look after the ocean - recognising the inextricable connection between a healthy ocean and human health and wellbeing – now and in future generations.  </a:t>
            </a:r>
          </a:p>
        </p:txBody>
      </p:sp>
    </p:spTree>
    <p:extLst>
      <p:ext uri="{BB962C8B-B14F-4D97-AF65-F5344CB8AC3E}">
        <p14:creationId xmlns:p14="http://schemas.microsoft.com/office/powerpoint/2010/main" val="783686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3F2E0-768E-F6B2-B36E-279B162B7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073799-6C21-D241-B2CF-A37F44FE1991}"/>
              </a:ext>
            </a:extLst>
          </p:cNvPr>
          <p:cNvSpPr>
            <a:spLocks noGrp="1"/>
          </p:cNvSpPr>
          <p:nvPr>
            <p:ph type="title"/>
          </p:nvPr>
        </p:nvSpPr>
        <p:spPr>
          <a:xfrm>
            <a:off x="1559495" y="-24"/>
            <a:ext cx="8424937" cy="1988864"/>
          </a:xfrm>
        </p:spPr>
        <p:txBody>
          <a:bodyPr/>
          <a:lstStyle/>
          <a:p>
            <a:r>
              <a:rPr lang="en-GB" dirty="0"/>
              <a:t>Lesson 1 – EDI is not a “side of the desk” challenge</a:t>
            </a:r>
          </a:p>
        </p:txBody>
      </p:sp>
      <p:sp>
        <p:nvSpPr>
          <p:cNvPr id="3" name="Content Placeholder 2">
            <a:extLst>
              <a:ext uri="{FF2B5EF4-FFF2-40B4-BE49-F238E27FC236}">
                <a16:creationId xmlns:a16="http://schemas.microsoft.com/office/drawing/2014/main" id="{491B5D3F-3309-8633-9196-4B1C1BF4154A}"/>
              </a:ext>
            </a:extLst>
          </p:cNvPr>
          <p:cNvSpPr>
            <a:spLocks noGrp="1"/>
          </p:cNvSpPr>
          <p:nvPr>
            <p:ph idx="1"/>
          </p:nvPr>
        </p:nvSpPr>
        <p:spPr>
          <a:xfrm>
            <a:off x="1559495" y="2132856"/>
            <a:ext cx="9793089" cy="3900502"/>
          </a:xfrm>
        </p:spPr>
        <p:txBody>
          <a:bodyPr/>
          <a:lstStyle/>
          <a:p>
            <a:r>
              <a:rPr lang="en-GB" dirty="0"/>
              <a:t>Capacity held back our progress </a:t>
            </a:r>
          </a:p>
          <a:p>
            <a:r>
              <a:rPr lang="en-GB" dirty="0"/>
              <a:t>EDI now specified within 2 staff members role descriptions </a:t>
            </a:r>
          </a:p>
        </p:txBody>
      </p:sp>
      <p:pic>
        <p:nvPicPr>
          <p:cNvPr id="5" name="Picture 4" descr="A bat on a tree&#10;&#10;Description automatically generated">
            <a:extLst>
              <a:ext uri="{FF2B5EF4-FFF2-40B4-BE49-F238E27FC236}">
                <a16:creationId xmlns:a16="http://schemas.microsoft.com/office/drawing/2014/main" id="{4203273F-450F-53AC-773F-6D0EF1AD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6830" y="3981425"/>
            <a:ext cx="3653666" cy="2511180"/>
          </a:xfrm>
          <a:prstGeom prst="rect">
            <a:avLst/>
          </a:prstGeom>
        </p:spPr>
      </p:pic>
      <p:pic>
        <p:nvPicPr>
          <p:cNvPr id="7" name="Picture 6" descr="A close-up of a bat&#10;&#10;Description automatically generated">
            <a:extLst>
              <a:ext uri="{FF2B5EF4-FFF2-40B4-BE49-F238E27FC236}">
                <a16:creationId xmlns:a16="http://schemas.microsoft.com/office/drawing/2014/main" id="{2CCFED39-134F-7B5B-DFCD-35353F001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1253" y="3975349"/>
            <a:ext cx="3572739" cy="2516167"/>
          </a:xfrm>
          <a:prstGeom prst="rect">
            <a:avLst/>
          </a:prstGeom>
        </p:spPr>
      </p:pic>
      <p:sp>
        <p:nvSpPr>
          <p:cNvPr id="4" name="TextBox 6">
            <a:extLst>
              <a:ext uri="{FF2B5EF4-FFF2-40B4-BE49-F238E27FC236}">
                <a16:creationId xmlns:a16="http://schemas.microsoft.com/office/drawing/2014/main" id="{D3129B83-CB53-94A3-0B21-4735EB6BFC70}"/>
              </a:ext>
            </a:extLst>
          </p:cNvPr>
          <p:cNvSpPr txBox="1">
            <a:spLocks noChangeArrowheads="1"/>
          </p:cNvSpPr>
          <p:nvPr/>
        </p:nvSpPr>
        <p:spPr bwMode="auto">
          <a:xfrm>
            <a:off x="2348963" y="6581001"/>
            <a:ext cx="19399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GB" altLang="en-US" sz="1200" dirty="0"/>
              <a:t>Photo: Daniel Hargreaves</a:t>
            </a:r>
          </a:p>
        </p:txBody>
      </p:sp>
    </p:spTree>
    <p:extLst>
      <p:ext uri="{BB962C8B-B14F-4D97-AF65-F5344CB8AC3E}">
        <p14:creationId xmlns:p14="http://schemas.microsoft.com/office/powerpoint/2010/main" val="4176796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CC24-FE22-8E52-8A1C-C8CBC14B8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81822-5EB3-5C06-CD6B-11BE081D4E52}"/>
              </a:ext>
            </a:extLst>
          </p:cNvPr>
          <p:cNvSpPr>
            <a:spLocks noGrp="1"/>
          </p:cNvSpPr>
          <p:nvPr>
            <p:ph type="title"/>
          </p:nvPr>
        </p:nvSpPr>
        <p:spPr>
          <a:xfrm>
            <a:off x="1559495" y="-24"/>
            <a:ext cx="8424937" cy="1988864"/>
          </a:xfrm>
        </p:spPr>
        <p:txBody>
          <a:bodyPr/>
          <a:lstStyle/>
          <a:p>
            <a:r>
              <a:rPr lang="en-GB" dirty="0"/>
              <a:t>Lesson 1 – EDI is not a “side of the desk” challenge</a:t>
            </a:r>
          </a:p>
        </p:txBody>
      </p:sp>
      <p:sp>
        <p:nvSpPr>
          <p:cNvPr id="3" name="Content Placeholder 2">
            <a:extLst>
              <a:ext uri="{FF2B5EF4-FFF2-40B4-BE49-F238E27FC236}">
                <a16:creationId xmlns:a16="http://schemas.microsoft.com/office/drawing/2014/main" id="{D8C3CF26-99B1-4858-52FE-3EEA9946E735}"/>
              </a:ext>
            </a:extLst>
          </p:cNvPr>
          <p:cNvSpPr>
            <a:spLocks noGrp="1"/>
          </p:cNvSpPr>
          <p:nvPr>
            <p:ph idx="1"/>
          </p:nvPr>
        </p:nvSpPr>
        <p:spPr>
          <a:xfrm>
            <a:off x="1559495" y="2132856"/>
            <a:ext cx="9603764" cy="3900502"/>
          </a:xfrm>
        </p:spPr>
        <p:txBody>
          <a:bodyPr/>
          <a:lstStyle/>
          <a:p>
            <a:r>
              <a:rPr lang="en-GB" dirty="0"/>
              <a:t>Formed an EDI working group with all departments and levels of the organisation represented including Trustees</a:t>
            </a:r>
          </a:p>
          <a:p>
            <a:r>
              <a:rPr lang="en-GB" dirty="0"/>
              <a:t>WCL Route map – some tasks taking longer than expected – marathon not a sprint</a:t>
            </a:r>
          </a:p>
        </p:txBody>
      </p:sp>
      <p:pic>
        <p:nvPicPr>
          <p:cNvPr id="5" name="Picture 4">
            <a:extLst>
              <a:ext uri="{FF2B5EF4-FFF2-40B4-BE49-F238E27FC236}">
                <a16:creationId xmlns:a16="http://schemas.microsoft.com/office/drawing/2014/main" id="{7DAF3550-4FBB-800F-2AB7-DFF61D0A4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7729" y="4896544"/>
            <a:ext cx="4090378" cy="1844824"/>
          </a:xfrm>
          <a:prstGeom prst="rect">
            <a:avLst/>
          </a:prstGeom>
        </p:spPr>
      </p:pic>
      <p:pic>
        <p:nvPicPr>
          <p:cNvPr id="7" name="Picture 6" descr="Person running on road">
            <a:extLst>
              <a:ext uri="{FF2B5EF4-FFF2-40B4-BE49-F238E27FC236}">
                <a16:creationId xmlns:a16="http://schemas.microsoft.com/office/drawing/2014/main" id="{1FD35535-91F0-AD09-F9A3-9886D40108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5598" y="4835780"/>
            <a:ext cx="2751041" cy="1833580"/>
          </a:xfrm>
          <a:prstGeom prst="rect">
            <a:avLst/>
          </a:prstGeom>
        </p:spPr>
      </p:pic>
      <p:pic>
        <p:nvPicPr>
          <p:cNvPr id="9" name="Picture 8" descr="A person and person sitting at a table">
            <a:extLst>
              <a:ext uri="{FF2B5EF4-FFF2-40B4-BE49-F238E27FC236}">
                <a16:creationId xmlns:a16="http://schemas.microsoft.com/office/drawing/2014/main" id="{17DA3C7E-168A-6663-69D2-72560A67F4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9495" y="4862988"/>
            <a:ext cx="2894539" cy="1662356"/>
          </a:xfrm>
          <a:prstGeom prst="rect">
            <a:avLst/>
          </a:prstGeom>
        </p:spPr>
      </p:pic>
    </p:spTree>
    <p:extLst>
      <p:ext uri="{BB962C8B-B14F-4D97-AF65-F5344CB8AC3E}">
        <p14:creationId xmlns:p14="http://schemas.microsoft.com/office/powerpoint/2010/main" val="2118071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936A-E3CC-520E-6157-AA679A75C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6F2EC-D36D-43A1-E1D4-F6F8C8A1D189}"/>
              </a:ext>
            </a:extLst>
          </p:cNvPr>
          <p:cNvSpPr>
            <a:spLocks noGrp="1"/>
          </p:cNvSpPr>
          <p:nvPr>
            <p:ph type="title"/>
          </p:nvPr>
        </p:nvSpPr>
        <p:spPr>
          <a:xfrm>
            <a:off x="1559495" y="-24"/>
            <a:ext cx="8424937" cy="1428760"/>
          </a:xfrm>
        </p:spPr>
        <p:txBody>
          <a:bodyPr/>
          <a:lstStyle/>
          <a:p>
            <a:r>
              <a:rPr lang="en-GB" dirty="0"/>
              <a:t>Lesson 2 – Public declaration and accountability</a:t>
            </a:r>
          </a:p>
        </p:txBody>
      </p:sp>
      <p:sp>
        <p:nvSpPr>
          <p:cNvPr id="3" name="Content Placeholder 2">
            <a:extLst>
              <a:ext uri="{FF2B5EF4-FFF2-40B4-BE49-F238E27FC236}">
                <a16:creationId xmlns:a16="http://schemas.microsoft.com/office/drawing/2014/main" id="{E47F033A-F96F-81C3-34AC-A452F2A942AB}"/>
              </a:ext>
            </a:extLst>
          </p:cNvPr>
          <p:cNvSpPr>
            <a:spLocks noGrp="1"/>
          </p:cNvSpPr>
          <p:nvPr>
            <p:ph idx="1"/>
          </p:nvPr>
        </p:nvSpPr>
        <p:spPr>
          <a:xfrm>
            <a:off x="1559495" y="1628800"/>
            <a:ext cx="8136905" cy="3900502"/>
          </a:xfrm>
        </p:spPr>
        <p:txBody>
          <a:bodyPr/>
          <a:lstStyle/>
          <a:p>
            <a:r>
              <a:rPr lang="en-GB" dirty="0"/>
              <a:t>Signed up to WCL Route Map, Race Report, Diverse Sustainability Initiative commitments</a:t>
            </a:r>
          </a:p>
          <a:p>
            <a:r>
              <a:rPr lang="en-GB" dirty="0"/>
              <a:t>Strategy review – Inclusion added as one of our values in the new BCT strategy</a:t>
            </a:r>
          </a:p>
          <a:p>
            <a:r>
              <a:rPr lang="en-GB" dirty="0"/>
              <a:t>Fully embedded into our Memorandum and Articles of Association - voted at last year’s AGM</a:t>
            </a:r>
          </a:p>
          <a:p>
            <a:r>
              <a:rPr lang="en-GB" dirty="0"/>
              <a:t>Published our EDI Statement of Values</a:t>
            </a:r>
          </a:p>
        </p:txBody>
      </p:sp>
      <p:pic>
        <p:nvPicPr>
          <p:cNvPr id="6" name="Picture 5">
            <a:extLst>
              <a:ext uri="{FF2B5EF4-FFF2-40B4-BE49-F238E27FC236}">
                <a16:creationId xmlns:a16="http://schemas.microsoft.com/office/drawing/2014/main" id="{C23CE065-831D-6EDA-31AF-19D0D1070B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80376" y="1572752"/>
            <a:ext cx="2580030" cy="365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837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470DA-A2F5-93D0-E3E0-FE6C99EDE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DE0C0-03DE-4F06-922E-7B5C17BBA249}"/>
              </a:ext>
            </a:extLst>
          </p:cNvPr>
          <p:cNvSpPr>
            <a:spLocks noGrp="1"/>
          </p:cNvSpPr>
          <p:nvPr>
            <p:ph type="title"/>
          </p:nvPr>
        </p:nvSpPr>
        <p:spPr>
          <a:xfrm>
            <a:off x="1559495" y="-24"/>
            <a:ext cx="8424937" cy="1428760"/>
          </a:xfrm>
        </p:spPr>
        <p:txBody>
          <a:bodyPr/>
          <a:lstStyle/>
          <a:p>
            <a:r>
              <a:rPr lang="en-GB" dirty="0"/>
              <a:t>Lesson 3 – Inclusive conservation comes in many different forms</a:t>
            </a:r>
          </a:p>
        </p:txBody>
      </p:sp>
      <p:sp>
        <p:nvSpPr>
          <p:cNvPr id="3" name="Content Placeholder 2">
            <a:extLst>
              <a:ext uri="{FF2B5EF4-FFF2-40B4-BE49-F238E27FC236}">
                <a16:creationId xmlns:a16="http://schemas.microsoft.com/office/drawing/2014/main" id="{36202B91-8583-261F-4573-9A4137E10F48}"/>
              </a:ext>
            </a:extLst>
          </p:cNvPr>
          <p:cNvSpPr>
            <a:spLocks noGrp="1"/>
          </p:cNvSpPr>
          <p:nvPr>
            <p:ph idx="1"/>
          </p:nvPr>
        </p:nvSpPr>
        <p:spPr>
          <a:xfrm>
            <a:off x="1558346" y="1772816"/>
            <a:ext cx="9603764" cy="2376264"/>
          </a:xfrm>
        </p:spPr>
        <p:txBody>
          <a:bodyPr/>
          <a:lstStyle/>
          <a:p>
            <a:r>
              <a:rPr lang="en-GB" dirty="0"/>
              <a:t>LGBTQ+ community</a:t>
            </a:r>
          </a:p>
          <a:p>
            <a:pPr lvl="1"/>
            <a:r>
              <a:rPr lang="en-GB" dirty="0"/>
              <a:t>NightWatch PAM </a:t>
            </a:r>
          </a:p>
          <a:p>
            <a:pPr lvl="1"/>
            <a:r>
              <a:rPr lang="en-GB" dirty="0"/>
              <a:t>Bat talk and craft session</a:t>
            </a:r>
          </a:p>
          <a:p>
            <a:pPr lvl="1"/>
            <a:r>
              <a:rPr lang="en-GB" dirty="0"/>
              <a:t>Bat walks </a:t>
            </a:r>
          </a:p>
          <a:p>
            <a:pPr lvl="1"/>
            <a:endParaRPr lang="en-GB" dirty="0"/>
          </a:p>
        </p:txBody>
      </p:sp>
      <p:pic>
        <p:nvPicPr>
          <p:cNvPr id="5" name="Picture 4" descr="A rainbow colored bat&#10;&#10;Description automatically generated">
            <a:extLst>
              <a:ext uri="{FF2B5EF4-FFF2-40B4-BE49-F238E27FC236}">
                <a16:creationId xmlns:a16="http://schemas.microsoft.com/office/drawing/2014/main" id="{0A03C962-B874-BC25-3307-1D75D15D4C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8368" y="277578"/>
            <a:ext cx="2639616" cy="1135198"/>
          </a:xfrm>
          <a:prstGeom prst="rect">
            <a:avLst/>
          </a:prstGeom>
        </p:spPr>
      </p:pic>
      <p:pic>
        <p:nvPicPr>
          <p:cNvPr id="7" name="Picture 6" descr="A sketchbook with drawings on paper&#10;&#10;Description automatically generated">
            <a:extLst>
              <a:ext uri="{FF2B5EF4-FFF2-40B4-BE49-F238E27FC236}">
                <a16:creationId xmlns:a16="http://schemas.microsoft.com/office/drawing/2014/main" id="{FA3C5101-986C-9265-9716-506B7DD595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5130" y="4015518"/>
            <a:ext cx="3611893" cy="2708920"/>
          </a:xfrm>
          <a:prstGeom prst="rect">
            <a:avLst/>
          </a:prstGeom>
        </p:spPr>
      </p:pic>
      <p:pic>
        <p:nvPicPr>
          <p:cNvPr id="11" name="Picture 10" descr="A bat cut out of paper on a blue book&#10;&#10;Description automatically generated">
            <a:extLst>
              <a:ext uri="{FF2B5EF4-FFF2-40B4-BE49-F238E27FC236}">
                <a16:creationId xmlns:a16="http://schemas.microsoft.com/office/drawing/2014/main" id="{2C27CC6B-4BAC-9437-CCC8-3C386FD2B0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5989" y="2348880"/>
            <a:ext cx="3560088" cy="4375558"/>
          </a:xfrm>
          <a:prstGeom prst="rect">
            <a:avLst/>
          </a:prstGeom>
        </p:spPr>
      </p:pic>
      <p:pic>
        <p:nvPicPr>
          <p:cNvPr id="13" name="Picture 12" descr="A drawing of a bat on a lined paper&#10;&#10;Description automatically generated">
            <a:extLst>
              <a:ext uri="{FF2B5EF4-FFF2-40B4-BE49-F238E27FC236}">
                <a16:creationId xmlns:a16="http://schemas.microsoft.com/office/drawing/2014/main" id="{47C0D426-3491-3397-9567-AE7C833C26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5293145" y="3892081"/>
            <a:ext cx="3236979" cy="2427734"/>
          </a:xfrm>
          <a:prstGeom prst="rect">
            <a:avLst/>
          </a:prstGeom>
        </p:spPr>
      </p:pic>
    </p:spTree>
    <p:extLst>
      <p:ext uri="{BB962C8B-B14F-4D97-AF65-F5344CB8AC3E}">
        <p14:creationId xmlns:p14="http://schemas.microsoft.com/office/powerpoint/2010/main" val="2643952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5644-F13A-F725-6F86-5B61EFD2B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8D19E-474B-839E-A0CE-DCADF3D87D8B}"/>
              </a:ext>
            </a:extLst>
          </p:cNvPr>
          <p:cNvSpPr>
            <a:spLocks noGrp="1"/>
          </p:cNvSpPr>
          <p:nvPr>
            <p:ph type="title"/>
          </p:nvPr>
        </p:nvSpPr>
        <p:spPr>
          <a:xfrm>
            <a:off x="1559495" y="-24"/>
            <a:ext cx="8424937" cy="1428760"/>
          </a:xfrm>
        </p:spPr>
        <p:txBody>
          <a:bodyPr/>
          <a:lstStyle/>
          <a:p>
            <a:r>
              <a:rPr lang="en-GB" dirty="0"/>
              <a:t>Lesson 4 – small changes can make a big difference at events</a:t>
            </a:r>
          </a:p>
        </p:txBody>
      </p:sp>
      <p:sp>
        <p:nvSpPr>
          <p:cNvPr id="3" name="Content Placeholder 2">
            <a:extLst>
              <a:ext uri="{FF2B5EF4-FFF2-40B4-BE49-F238E27FC236}">
                <a16:creationId xmlns:a16="http://schemas.microsoft.com/office/drawing/2014/main" id="{55C3B69A-D6A6-F261-09F4-7D3302E73C68}"/>
              </a:ext>
            </a:extLst>
          </p:cNvPr>
          <p:cNvSpPr>
            <a:spLocks noGrp="1"/>
          </p:cNvSpPr>
          <p:nvPr>
            <p:ph idx="1"/>
          </p:nvPr>
        </p:nvSpPr>
        <p:spPr>
          <a:xfrm>
            <a:off x="1559495" y="1700808"/>
            <a:ext cx="6696745" cy="4104456"/>
          </a:xfrm>
        </p:spPr>
        <p:txBody>
          <a:bodyPr/>
          <a:lstStyle/>
          <a:p>
            <a:r>
              <a:rPr lang="en-GB" dirty="0"/>
              <a:t>Introduced quiet/chatty tables or quiet spaces</a:t>
            </a:r>
          </a:p>
          <a:p>
            <a:r>
              <a:rPr lang="en-GB" dirty="0"/>
              <a:t>Offer specific tips for neurodivergent delegates, e.g. inviting them to bring sound-reducing headphones, sunflower lanyards, if they find them helpful</a:t>
            </a:r>
          </a:p>
        </p:txBody>
      </p:sp>
      <p:pic>
        <p:nvPicPr>
          <p:cNvPr id="6" name="Picture 5">
            <a:extLst>
              <a:ext uri="{FF2B5EF4-FFF2-40B4-BE49-F238E27FC236}">
                <a16:creationId xmlns:a16="http://schemas.microsoft.com/office/drawing/2014/main" id="{F027BD80-FEC7-A905-ED8D-90428E86A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80" y="1484784"/>
            <a:ext cx="3465539" cy="5204799"/>
          </a:xfrm>
          <a:prstGeom prst="rect">
            <a:avLst/>
          </a:prstGeom>
        </p:spPr>
      </p:pic>
    </p:spTree>
    <p:extLst>
      <p:ext uri="{BB962C8B-B14F-4D97-AF65-F5344CB8AC3E}">
        <p14:creationId xmlns:p14="http://schemas.microsoft.com/office/powerpoint/2010/main" val="1020120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10421-0A4A-287F-6376-B2CC68503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D8317-E695-5540-4FA8-61F1CBE9A93A}"/>
              </a:ext>
            </a:extLst>
          </p:cNvPr>
          <p:cNvSpPr>
            <a:spLocks noGrp="1"/>
          </p:cNvSpPr>
          <p:nvPr>
            <p:ph type="title"/>
          </p:nvPr>
        </p:nvSpPr>
        <p:spPr>
          <a:xfrm>
            <a:off x="1559495" y="-24"/>
            <a:ext cx="8424937" cy="1428760"/>
          </a:xfrm>
        </p:spPr>
        <p:txBody>
          <a:bodyPr/>
          <a:lstStyle/>
          <a:p>
            <a:r>
              <a:rPr lang="en-GB" dirty="0"/>
              <a:t>Lesson 4 – small changes can make a big difference at events</a:t>
            </a:r>
          </a:p>
        </p:txBody>
      </p:sp>
      <p:sp>
        <p:nvSpPr>
          <p:cNvPr id="3" name="Content Placeholder 2">
            <a:extLst>
              <a:ext uri="{FF2B5EF4-FFF2-40B4-BE49-F238E27FC236}">
                <a16:creationId xmlns:a16="http://schemas.microsoft.com/office/drawing/2014/main" id="{9210910C-ED4D-C336-C911-EB68E9DDEDF4}"/>
              </a:ext>
            </a:extLst>
          </p:cNvPr>
          <p:cNvSpPr>
            <a:spLocks noGrp="1"/>
          </p:cNvSpPr>
          <p:nvPr>
            <p:ph idx="1"/>
          </p:nvPr>
        </p:nvSpPr>
        <p:spPr>
          <a:xfrm>
            <a:off x="1559495" y="1700808"/>
            <a:ext cx="9603764" cy="3900502"/>
          </a:xfrm>
        </p:spPr>
        <p:txBody>
          <a:bodyPr/>
          <a:lstStyle/>
          <a:p>
            <a:r>
              <a:rPr lang="en-GB" dirty="0"/>
              <a:t>Provide fidget toys and doodle pads for people to borrow at events</a:t>
            </a:r>
          </a:p>
          <a:p>
            <a:r>
              <a:rPr lang="en-GB" dirty="0"/>
              <a:t>Option to include pronouns on your name badge</a:t>
            </a:r>
          </a:p>
          <a:p>
            <a:r>
              <a:rPr lang="en-GB" dirty="0"/>
              <a:t>Highlight gender neutral toilets on delegate hub</a:t>
            </a:r>
          </a:p>
        </p:txBody>
      </p:sp>
      <p:pic>
        <p:nvPicPr>
          <p:cNvPr id="5" name="Picture 4" descr="A bat on a gloved hand&#10;&#10;Description automatically generated">
            <a:extLst>
              <a:ext uri="{FF2B5EF4-FFF2-40B4-BE49-F238E27FC236}">
                <a16:creationId xmlns:a16="http://schemas.microsoft.com/office/drawing/2014/main" id="{09FD8BE2-7D9B-74B1-69E2-58B822D9FB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3952" y="4005064"/>
            <a:ext cx="5760640" cy="2624071"/>
          </a:xfrm>
          <a:prstGeom prst="rect">
            <a:avLst/>
          </a:prstGeom>
        </p:spPr>
      </p:pic>
      <p:pic>
        <p:nvPicPr>
          <p:cNvPr id="7" name="Picture 6" descr="A group of people sitting in a classroom&#10;&#10;Description automatically generated">
            <a:extLst>
              <a:ext uri="{FF2B5EF4-FFF2-40B4-BE49-F238E27FC236}">
                <a16:creationId xmlns:a16="http://schemas.microsoft.com/office/drawing/2014/main" id="{AC20F215-02A3-5323-C569-64D08EDFF4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9535" y="4005064"/>
            <a:ext cx="3498761" cy="2624071"/>
          </a:xfrm>
          <a:prstGeom prst="rect">
            <a:avLst/>
          </a:prstGeom>
        </p:spPr>
      </p:pic>
      <p:sp>
        <p:nvSpPr>
          <p:cNvPr id="8" name="TextBox 6">
            <a:extLst>
              <a:ext uri="{FF2B5EF4-FFF2-40B4-BE49-F238E27FC236}">
                <a16:creationId xmlns:a16="http://schemas.microsoft.com/office/drawing/2014/main" id="{D0C0F778-4B7C-23AF-3C1D-29A38ED45F6A}"/>
              </a:ext>
            </a:extLst>
          </p:cNvPr>
          <p:cNvSpPr txBox="1">
            <a:spLocks noChangeArrowheads="1"/>
          </p:cNvSpPr>
          <p:nvPr/>
        </p:nvSpPr>
        <p:spPr bwMode="auto">
          <a:xfrm>
            <a:off x="9607941" y="6615228"/>
            <a:ext cx="19399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GB" altLang="en-US" sz="1200" dirty="0"/>
              <a:t>Photo: Daniel Hargreaves</a:t>
            </a:r>
          </a:p>
        </p:txBody>
      </p:sp>
      <p:pic>
        <p:nvPicPr>
          <p:cNvPr id="4" name="Picture 3">
            <a:extLst>
              <a:ext uri="{FF2B5EF4-FFF2-40B4-BE49-F238E27FC236}">
                <a16:creationId xmlns:a16="http://schemas.microsoft.com/office/drawing/2014/main" id="{57E32C2B-5397-0E32-C4F9-C2E667216242}"/>
              </a:ext>
            </a:extLst>
          </p:cNvPr>
          <p:cNvPicPr>
            <a:picLocks noChangeAspect="1"/>
          </p:cNvPicPr>
          <p:nvPr/>
        </p:nvPicPr>
        <p:blipFill>
          <a:blip r:embed="rId5"/>
          <a:stretch>
            <a:fillRect/>
          </a:stretch>
        </p:blipFill>
        <p:spPr>
          <a:xfrm>
            <a:off x="10488488" y="25410"/>
            <a:ext cx="1743484" cy="1743484"/>
          </a:xfrm>
          <a:prstGeom prst="rect">
            <a:avLst/>
          </a:prstGeom>
        </p:spPr>
      </p:pic>
    </p:spTree>
    <p:extLst>
      <p:ext uri="{BB962C8B-B14F-4D97-AF65-F5344CB8AC3E}">
        <p14:creationId xmlns:p14="http://schemas.microsoft.com/office/powerpoint/2010/main" val="502129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226D-3533-A308-DCA8-19A04F87B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1761A-6268-DC22-F34B-54BDEAEAA6A1}"/>
              </a:ext>
            </a:extLst>
          </p:cNvPr>
          <p:cNvSpPr>
            <a:spLocks noGrp="1"/>
          </p:cNvSpPr>
          <p:nvPr>
            <p:ph type="title"/>
          </p:nvPr>
        </p:nvSpPr>
        <p:spPr>
          <a:xfrm>
            <a:off x="1559495" y="-24"/>
            <a:ext cx="8424937" cy="1428760"/>
          </a:xfrm>
        </p:spPr>
        <p:txBody>
          <a:bodyPr/>
          <a:lstStyle/>
          <a:p>
            <a:r>
              <a:rPr lang="en-GB" dirty="0"/>
              <a:t>Lesson 5 – we are learning as we go</a:t>
            </a:r>
          </a:p>
        </p:txBody>
      </p:sp>
      <p:sp>
        <p:nvSpPr>
          <p:cNvPr id="3" name="Content Placeholder 2">
            <a:extLst>
              <a:ext uri="{FF2B5EF4-FFF2-40B4-BE49-F238E27FC236}">
                <a16:creationId xmlns:a16="http://schemas.microsoft.com/office/drawing/2014/main" id="{7713DAED-2ACA-2AF7-1CA3-BFD7B562540A}"/>
              </a:ext>
            </a:extLst>
          </p:cNvPr>
          <p:cNvSpPr>
            <a:spLocks noGrp="1"/>
          </p:cNvSpPr>
          <p:nvPr>
            <p:ph idx="1"/>
          </p:nvPr>
        </p:nvSpPr>
        <p:spPr/>
        <p:txBody>
          <a:bodyPr/>
          <a:lstStyle/>
          <a:p>
            <a:r>
              <a:rPr lang="en-GB" dirty="0"/>
              <a:t>New to Nature intern – improvements to recruitment processes </a:t>
            </a:r>
          </a:p>
          <a:p>
            <a:r>
              <a:rPr lang="en-GB" dirty="0"/>
              <a:t>“Hidden barriers and breaking taboos” talk at CIEEM Conference – new taboos and barriers shared each time we ask </a:t>
            </a:r>
          </a:p>
        </p:txBody>
      </p:sp>
      <p:pic>
        <p:nvPicPr>
          <p:cNvPr id="4" name="Picture 3">
            <a:extLst>
              <a:ext uri="{FF2B5EF4-FFF2-40B4-BE49-F238E27FC236}">
                <a16:creationId xmlns:a16="http://schemas.microsoft.com/office/drawing/2014/main" id="{019C0D94-68BF-7A02-A9C7-60013082BFD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2208" y="4122156"/>
            <a:ext cx="4943872" cy="263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in helmets and helmets standing in a field&#10;&#10;Description automatically generated">
            <a:extLst>
              <a:ext uri="{FF2B5EF4-FFF2-40B4-BE49-F238E27FC236}">
                <a16:creationId xmlns:a16="http://schemas.microsoft.com/office/drawing/2014/main" id="{9BC64AA1-4DA5-4886-285A-FBD473CA7E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7541" y="4110808"/>
            <a:ext cx="3512955" cy="2636912"/>
          </a:xfrm>
          <a:prstGeom prst="rect">
            <a:avLst/>
          </a:prstGeom>
        </p:spPr>
      </p:pic>
    </p:spTree>
    <p:extLst>
      <p:ext uri="{BB962C8B-B14F-4D97-AF65-F5344CB8AC3E}">
        <p14:creationId xmlns:p14="http://schemas.microsoft.com/office/powerpoint/2010/main" val="1317952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D06E5-6650-A67F-9051-F02578A3F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AB6D2-C5E6-5F48-2D7E-1310D3C3726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EF6B6C-4060-82BF-C662-B2A64910C173}"/>
              </a:ext>
            </a:extLst>
          </p:cNvPr>
          <p:cNvSpPr>
            <a:spLocks noGrp="1"/>
          </p:cNvSpPr>
          <p:nvPr>
            <p:ph idx="1"/>
          </p:nvPr>
        </p:nvSpPr>
        <p:spPr/>
        <p:txBody>
          <a:bodyPr/>
          <a:lstStyle/>
          <a:p>
            <a:endParaRPr lang="en-GB"/>
          </a:p>
        </p:txBody>
      </p:sp>
      <p:pic>
        <p:nvPicPr>
          <p:cNvPr id="4" name="Picture 2">
            <a:extLst>
              <a:ext uri="{FF2B5EF4-FFF2-40B4-BE49-F238E27FC236}">
                <a16:creationId xmlns:a16="http://schemas.microsoft.com/office/drawing/2014/main" id="{92937F84-B12C-0564-EE54-1D6D710474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263" y="157150"/>
            <a:ext cx="11851473" cy="654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736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5FA8-0A54-3E3B-54E8-AF192486F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81482-E74D-27EB-8E72-5A1527B5BAD8}"/>
              </a:ext>
            </a:extLst>
          </p:cNvPr>
          <p:cNvSpPr>
            <a:spLocks noGrp="1"/>
          </p:cNvSpPr>
          <p:nvPr>
            <p:ph type="title"/>
          </p:nvPr>
        </p:nvSpPr>
        <p:spPr>
          <a:xfrm>
            <a:off x="1559495" y="-24"/>
            <a:ext cx="8424937" cy="1528786"/>
          </a:xfrm>
        </p:spPr>
        <p:txBody>
          <a:bodyPr/>
          <a:lstStyle/>
          <a:p>
            <a:r>
              <a:rPr lang="en-GB" dirty="0"/>
              <a:t>Lesson 6 – some people have different perspectives on EDI </a:t>
            </a:r>
          </a:p>
        </p:txBody>
      </p:sp>
      <p:sp>
        <p:nvSpPr>
          <p:cNvPr id="3" name="Content Placeholder 2">
            <a:extLst>
              <a:ext uri="{FF2B5EF4-FFF2-40B4-BE49-F238E27FC236}">
                <a16:creationId xmlns:a16="http://schemas.microsoft.com/office/drawing/2014/main" id="{6AEE4B39-6219-3482-8B43-9F52CD25E1B7}"/>
              </a:ext>
            </a:extLst>
          </p:cNvPr>
          <p:cNvSpPr>
            <a:spLocks noGrp="1"/>
          </p:cNvSpPr>
          <p:nvPr>
            <p:ph idx="1"/>
          </p:nvPr>
        </p:nvSpPr>
        <p:spPr>
          <a:xfrm>
            <a:off x="1559495" y="1556792"/>
            <a:ext cx="9603764" cy="3772446"/>
          </a:xfrm>
        </p:spPr>
        <p:txBody>
          <a:bodyPr/>
          <a:lstStyle/>
          <a:p>
            <a:r>
              <a:rPr lang="en-GB" dirty="0"/>
              <a:t>Recent negative press attention about our EDI activities led to emails, phone calls and some membership cancellations</a:t>
            </a:r>
          </a:p>
          <a:p>
            <a:endParaRPr lang="en-GB" dirty="0"/>
          </a:p>
          <a:p>
            <a:endParaRPr lang="en-GB" dirty="0"/>
          </a:p>
          <a:p>
            <a:endParaRPr lang="en-GB" dirty="0"/>
          </a:p>
          <a:p>
            <a:r>
              <a:rPr lang="en-GB" dirty="0"/>
              <a:t>BCT put out a statement clarifying misunderstandings/misrepresentation and why we think this work is important</a:t>
            </a:r>
          </a:p>
        </p:txBody>
      </p:sp>
      <p:pic>
        <p:nvPicPr>
          <p:cNvPr id="5" name="Picture 4">
            <a:extLst>
              <a:ext uri="{FF2B5EF4-FFF2-40B4-BE49-F238E27FC236}">
                <a16:creationId xmlns:a16="http://schemas.microsoft.com/office/drawing/2014/main" id="{1115C0CB-959B-0A59-B57A-9113EFFB8135}"/>
              </a:ext>
            </a:extLst>
          </p:cNvPr>
          <p:cNvPicPr>
            <a:picLocks noChangeAspect="1"/>
          </p:cNvPicPr>
          <p:nvPr/>
        </p:nvPicPr>
        <p:blipFill>
          <a:blip r:embed="rId3"/>
          <a:stretch>
            <a:fillRect/>
          </a:stretch>
        </p:blipFill>
        <p:spPr>
          <a:xfrm>
            <a:off x="1905186" y="3212976"/>
            <a:ext cx="8912382" cy="1524769"/>
          </a:xfrm>
          <a:prstGeom prst="rect">
            <a:avLst/>
          </a:prstGeom>
        </p:spPr>
      </p:pic>
    </p:spTree>
    <p:extLst>
      <p:ext uri="{BB962C8B-B14F-4D97-AF65-F5344CB8AC3E}">
        <p14:creationId xmlns:p14="http://schemas.microsoft.com/office/powerpoint/2010/main" val="430987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09937-4DE9-BE10-EF25-BBFF1FF842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EA501-0F78-1375-9ABA-6A7F8E16A73A}"/>
              </a:ext>
            </a:extLst>
          </p:cNvPr>
          <p:cNvSpPr>
            <a:spLocks noGrp="1"/>
          </p:cNvSpPr>
          <p:nvPr>
            <p:ph type="title"/>
          </p:nvPr>
        </p:nvSpPr>
        <p:spPr/>
        <p:txBody>
          <a:bodyPr/>
          <a:lstStyle/>
          <a:p>
            <a:r>
              <a:rPr lang="en-GB" dirty="0"/>
              <a:t>Ongoing activities</a:t>
            </a:r>
          </a:p>
        </p:txBody>
      </p:sp>
      <p:sp>
        <p:nvSpPr>
          <p:cNvPr id="3" name="Content Placeholder 2">
            <a:extLst>
              <a:ext uri="{FF2B5EF4-FFF2-40B4-BE49-F238E27FC236}">
                <a16:creationId xmlns:a16="http://schemas.microsoft.com/office/drawing/2014/main" id="{D2786C45-E71A-133F-FC07-6E6AFADFD09A}"/>
              </a:ext>
            </a:extLst>
          </p:cNvPr>
          <p:cNvSpPr>
            <a:spLocks noGrp="1"/>
          </p:cNvSpPr>
          <p:nvPr>
            <p:ph idx="1"/>
          </p:nvPr>
        </p:nvSpPr>
        <p:spPr>
          <a:xfrm>
            <a:off x="1559494" y="1428736"/>
            <a:ext cx="10369153" cy="3900502"/>
          </a:xfrm>
        </p:spPr>
        <p:txBody>
          <a:bodyPr/>
          <a:lstStyle/>
          <a:p>
            <a:r>
              <a:rPr lang="en-GB" dirty="0"/>
              <a:t>Anti-oppression training for BCT staff</a:t>
            </a:r>
          </a:p>
          <a:p>
            <a:r>
              <a:rPr lang="en-GB" dirty="0"/>
              <a:t>Species on the Edge project in Scotland – Youth Panel</a:t>
            </a:r>
          </a:p>
          <a:p>
            <a:r>
              <a:rPr lang="en-GB" dirty="0"/>
              <a:t>NightWatch Project – engaging urban communities with night wildlife</a:t>
            </a:r>
          </a:p>
          <a:p>
            <a:r>
              <a:rPr lang="en-GB" dirty="0"/>
              <a:t>Connecting People and Landscapes project – traineeships </a:t>
            </a:r>
          </a:p>
          <a:p>
            <a:r>
              <a:rPr lang="en-GB" dirty="0"/>
              <a:t>Improvements to our recruitment processes</a:t>
            </a:r>
          </a:p>
          <a:p>
            <a:r>
              <a:rPr lang="en-GB" dirty="0"/>
              <a:t>Research and collaborations to increase the diversity of bat monitoring volunteers</a:t>
            </a:r>
          </a:p>
          <a:p>
            <a:pPr marL="0" indent="0">
              <a:buNone/>
            </a:pPr>
            <a:endParaRPr lang="en-GB" dirty="0"/>
          </a:p>
        </p:txBody>
      </p:sp>
      <p:pic>
        <p:nvPicPr>
          <p:cNvPr id="5" name="Picture 4" descr="A bat flying in the sky&#10;&#10;Description automatically generated">
            <a:extLst>
              <a:ext uri="{FF2B5EF4-FFF2-40B4-BE49-F238E27FC236}">
                <a16:creationId xmlns:a16="http://schemas.microsoft.com/office/drawing/2014/main" id="{47BBCCDC-8603-4767-E202-86F39B9C5A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12424" y="116632"/>
            <a:ext cx="2160240" cy="1865663"/>
          </a:xfrm>
          <a:prstGeom prst="rect">
            <a:avLst/>
          </a:prstGeom>
        </p:spPr>
      </p:pic>
      <p:pic>
        <p:nvPicPr>
          <p:cNvPr id="4" name="Picture 3">
            <a:extLst>
              <a:ext uri="{FF2B5EF4-FFF2-40B4-BE49-F238E27FC236}">
                <a16:creationId xmlns:a16="http://schemas.microsoft.com/office/drawing/2014/main" id="{2F577034-1916-F6B7-19B5-E6B67A83F4CE}"/>
              </a:ext>
            </a:extLst>
          </p:cNvPr>
          <p:cNvPicPr>
            <a:picLocks noChangeAspect="1"/>
          </p:cNvPicPr>
          <p:nvPr/>
        </p:nvPicPr>
        <p:blipFill>
          <a:blip r:embed="rId4"/>
          <a:stretch>
            <a:fillRect/>
          </a:stretch>
        </p:blipFill>
        <p:spPr>
          <a:xfrm>
            <a:off x="10848528" y="3178401"/>
            <a:ext cx="1243592" cy="2209997"/>
          </a:xfrm>
          <a:prstGeom prst="rect">
            <a:avLst/>
          </a:prstGeom>
        </p:spPr>
      </p:pic>
      <p:sp>
        <p:nvSpPr>
          <p:cNvPr id="6" name="TextBox 6">
            <a:extLst>
              <a:ext uri="{FF2B5EF4-FFF2-40B4-BE49-F238E27FC236}">
                <a16:creationId xmlns:a16="http://schemas.microsoft.com/office/drawing/2014/main" id="{65CBDC33-2AC2-555C-AC45-7B677B87E5C0}"/>
              </a:ext>
            </a:extLst>
          </p:cNvPr>
          <p:cNvSpPr txBox="1">
            <a:spLocks noChangeArrowheads="1"/>
          </p:cNvSpPr>
          <p:nvPr/>
        </p:nvSpPr>
        <p:spPr bwMode="auto">
          <a:xfrm>
            <a:off x="10128448" y="6525344"/>
            <a:ext cx="20168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GB" altLang="en-US" sz="1200" dirty="0"/>
              <a:t>Photos: Daniel Hargreaves</a:t>
            </a:r>
          </a:p>
        </p:txBody>
      </p:sp>
    </p:spTree>
    <p:extLst>
      <p:ext uri="{BB962C8B-B14F-4D97-AF65-F5344CB8AC3E}">
        <p14:creationId xmlns:p14="http://schemas.microsoft.com/office/powerpoint/2010/main" val="1930610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38DA3-5516-A48C-AE07-8FB10D97C787}"/>
              </a:ext>
            </a:extLst>
          </p:cNvPr>
          <p:cNvSpPr>
            <a:spLocks noGrp="1"/>
          </p:cNvSpPr>
          <p:nvPr>
            <p:ph type="ctrTitle"/>
          </p:nvPr>
        </p:nvSpPr>
        <p:spPr>
          <a:xfrm>
            <a:off x="1479985" y="1932591"/>
            <a:ext cx="5765764" cy="1792799"/>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a:cs typeface="Poppins ExtraBold"/>
              </a:rPr>
              <a:t>One Ocean Journey</a:t>
            </a:r>
            <a:endParaRPr lang="en-GB"/>
          </a:p>
        </p:txBody>
      </p:sp>
      <p:sp>
        <p:nvSpPr>
          <p:cNvPr id="3" name="Text Placeholder 2">
            <a:extLst>
              <a:ext uri="{FF2B5EF4-FFF2-40B4-BE49-F238E27FC236}">
                <a16:creationId xmlns:a16="http://schemas.microsoft.com/office/drawing/2014/main" id="{CF3110FB-2709-273D-44E4-B85A7B1F3059}"/>
              </a:ext>
            </a:extLst>
          </p:cNvPr>
          <p:cNvSpPr>
            <a:spLocks noGrp="1"/>
          </p:cNvSpPr>
          <p:nvPr>
            <p:ph type="body" sz="quarter" idx="12"/>
          </p:nvPr>
        </p:nvSpPr>
        <p:spPr>
          <a:xfrm>
            <a:off x="8693150" y="1369719"/>
            <a:ext cx="2927351" cy="4986632"/>
          </a:xfrm>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b="1" dirty="0">
                <a:cs typeface="Poppins"/>
              </a:rPr>
              <a:t>Catherine Gemmell</a:t>
            </a:r>
          </a:p>
          <a:p>
            <a:r>
              <a:rPr lang="en-GB" dirty="0">
                <a:cs typeface="Poppins"/>
              </a:rPr>
              <a:t>Scotland Conservation Officer</a:t>
            </a:r>
          </a:p>
          <a:p>
            <a:endParaRPr lang="en-GB">
              <a:cs typeface="Poppins"/>
            </a:endParaRPr>
          </a:p>
          <a:p>
            <a:endParaRPr lang="en-GB" b="1" dirty="0">
              <a:cs typeface="Poppins"/>
            </a:endParaRPr>
          </a:p>
        </p:txBody>
      </p:sp>
    </p:spTree>
    <p:extLst>
      <p:ext uri="{BB962C8B-B14F-4D97-AF65-F5344CB8AC3E}">
        <p14:creationId xmlns:p14="http://schemas.microsoft.com/office/powerpoint/2010/main" val="2317303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97A7C-E8A8-D44F-2A16-6165AFC58729}"/>
            </a:ext>
          </a:extLst>
        </p:cNvPr>
        <p:cNvGrpSpPr/>
        <p:nvPr/>
      </p:nvGrpSpPr>
      <p:grpSpPr>
        <a:xfrm>
          <a:off x="0" y="0"/>
          <a:ext cx="0" cy="0"/>
          <a:chOff x="0" y="0"/>
          <a:chExt cx="0" cy="0"/>
        </a:xfrm>
      </p:grpSpPr>
      <p:pic>
        <p:nvPicPr>
          <p:cNvPr id="6" name="Picture 5" descr="A bat flying in the sky&#10;&#10;Description automatically generated">
            <a:extLst>
              <a:ext uri="{FF2B5EF4-FFF2-40B4-BE49-F238E27FC236}">
                <a16:creationId xmlns:a16="http://schemas.microsoft.com/office/drawing/2014/main" id="{D3D3EA90-B330-419F-2C2E-DBEBF3A61F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696" y="-99393"/>
            <a:ext cx="12449835" cy="8356275"/>
          </a:xfrm>
          <a:prstGeom prst="rect">
            <a:avLst/>
          </a:prstGeom>
        </p:spPr>
      </p:pic>
      <p:sp>
        <p:nvSpPr>
          <p:cNvPr id="2" name="Title 1">
            <a:extLst>
              <a:ext uri="{FF2B5EF4-FFF2-40B4-BE49-F238E27FC236}">
                <a16:creationId xmlns:a16="http://schemas.microsoft.com/office/drawing/2014/main" id="{E661D9CA-074C-AAA8-2B02-005F54725A40}"/>
              </a:ext>
            </a:extLst>
          </p:cNvPr>
          <p:cNvSpPr>
            <a:spLocks noGrp="1"/>
          </p:cNvSpPr>
          <p:nvPr>
            <p:ph type="title"/>
          </p:nvPr>
        </p:nvSpPr>
        <p:spPr>
          <a:xfrm>
            <a:off x="2639616" y="3140968"/>
            <a:ext cx="4680520" cy="2420912"/>
          </a:xfrm>
        </p:spPr>
        <p:txBody>
          <a:bodyPr/>
          <a:lstStyle/>
          <a:p>
            <a:r>
              <a:rPr lang="en-GB" sz="7200" dirty="0">
                <a:solidFill>
                  <a:schemeClr val="bg1"/>
                </a:solidFill>
              </a:rPr>
              <a:t>Thank you!</a:t>
            </a:r>
          </a:p>
        </p:txBody>
      </p:sp>
      <p:sp>
        <p:nvSpPr>
          <p:cNvPr id="7" name="TextBox 6">
            <a:extLst>
              <a:ext uri="{FF2B5EF4-FFF2-40B4-BE49-F238E27FC236}">
                <a16:creationId xmlns:a16="http://schemas.microsoft.com/office/drawing/2014/main" id="{70848001-9B7C-24B8-2A2C-1360217E6927}"/>
              </a:ext>
            </a:extLst>
          </p:cNvPr>
          <p:cNvSpPr txBox="1">
            <a:spLocks noChangeArrowheads="1"/>
          </p:cNvSpPr>
          <p:nvPr/>
        </p:nvSpPr>
        <p:spPr bwMode="auto">
          <a:xfrm>
            <a:off x="10328021" y="6680393"/>
            <a:ext cx="19399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GB" altLang="en-US" sz="1200" dirty="0">
                <a:solidFill>
                  <a:schemeClr val="bg1"/>
                </a:solidFill>
              </a:rPr>
              <a:t>Photo: Daniel Hargreaves</a:t>
            </a:r>
          </a:p>
        </p:txBody>
      </p:sp>
    </p:spTree>
    <p:extLst>
      <p:ext uri="{BB962C8B-B14F-4D97-AF65-F5344CB8AC3E}">
        <p14:creationId xmlns:p14="http://schemas.microsoft.com/office/powerpoint/2010/main" val="4215685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BB4C77-A223-DD68-0261-7A7A545F117A}"/>
              </a:ext>
            </a:extLst>
          </p:cNvPr>
          <p:cNvSpPr>
            <a:spLocks noGrp="1"/>
          </p:cNvSpPr>
          <p:nvPr>
            <p:ph type="body" sz="quarter" idx="10"/>
          </p:nvPr>
        </p:nvSpPr>
        <p:spPr>
          <a:xfrm>
            <a:off x="365504" y="868363"/>
            <a:ext cx="6440408" cy="5230812"/>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dirty="0">
                <a:solidFill>
                  <a:schemeClr val="bg2"/>
                </a:solidFill>
                <a:cs typeface="Poppins"/>
              </a:rPr>
              <a:t>2019/2020 </a:t>
            </a:r>
          </a:p>
          <a:p>
            <a:pPr marL="914377" indent="-914377">
              <a:buFont typeface="Wingdings" panose="020B0604020202020204" pitchFamily="34" charset="0"/>
              <a:buChar char="v"/>
            </a:pPr>
            <a:r>
              <a:rPr lang="en-GB" sz="4800" dirty="0">
                <a:solidFill>
                  <a:schemeClr val="bg2"/>
                </a:solidFill>
                <a:cs typeface="Poppins"/>
              </a:rPr>
              <a:t>Commitment to report on EDI made in Annual Impact Report</a:t>
            </a:r>
          </a:p>
        </p:txBody>
      </p:sp>
      <p:pic>
        <p:nvPicPr>
          <p:cNvPr id="4" name="Picture 3" descr="A person with a picture of her face&#10;&#10;Description automatically generated">
            <a:extLst>
              <a:ext uri="{FF2B5EF4-FFF2-40B4-BE49-F238E27FC236}">
                <a16:creationId xmlns:a16="http://schemas.microsoft.com/office/drawing/2014/main" id="{B8875D81-5CB7-BCAA-9513-E639FC114417}"/>
              </a:ext>
            </a:extLst>
          </p:cNvPr>
          <p:cNvPicPr>
            <a:picLocks noChangeAspect="1"/>
          </p:cNvPicPr>
          <p:nvPr/>
        </p:nvPicPr>
        <p:blipFill>
          <a:blip r:embed="rId2"/>
          <a:stretch>
            <a:fillRect/>
          </a:stretch>
        </p:blipFill>
        <p:spPr>
          <a:xfrm>
            <a:off x="7963929" y="1717678"/>
            <a:ext cx="3657600" cy="3175509"/>
          </a:xfrm>
          <a:prstGeom prst="rect">
            <a:avLst/>
          </a:prstGeom>
        </p:spPr>
      </p:pic>
    </p:spTree>
    <p:extLst>
      <p:ext uri="{BB962C8B-B14F-4D97-AF65-F5344CB8AC3E}">
        <p14:creationId xmlns:p14="http://schemas.microsoft.com/office/powerpoint/2010/main" val="427050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ge of a magazine&#10;&#10;Description automatically generated">
            <a:extLst>
              <a:ext uri="{FF2B5EF4-FFF2-40B4-BE49-F238E27FC236}">
                <a16:creationId xmlns:a16="http://schemas.microsoft.com/office/drawing/2014/main" id="{2943C98E-7990-8B3C-A0FB-D2232CD63175}"/>
              </a:ext>
            </a:extLst>
          </p:cNvPr>
          <p:cNvPicPr>
            <a:picLocks noChangeAspect="1"/>
          </p:cNvPicPr>
          <p:nvPr/>
        </p:nvPicPr>
        <p:blipFill>
          <a:blip r:embed="rId3"/>
          <a:stretch>
            <a:fillRect/>
          </a:stretch>
        </p:blipFill>
        <p:spPr>
          <a:xfrm>
            <a:off x="1219200" y="344198"/>
            <a:ext cx="8781771" cy="5553833"/>
          </a:xfrm>
          <a:prstGeom prst="rect">
            <a:avLst/>
          </a:prstGeom>
        </p:spPr>
      </p:pic>
    </p:spTree>
    <p:extLst>
      <p:ext uri="{BB962C8B-B14F-4D97-AF65-F5344CB8AC3E}">
        <p14:creationId xmlns:p14="http://schemas.microsoft.com/office/powerpoint/2010/main" val="180214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038CB-F2D2-A8B6-559B-6C890D937291}"/>
              </a:ext>
            </a:extLst>
          </p:cNvPr>
          <p:cNvSpPr>
            <a:spLocks noGrp="1"/>
          </p:cNvSpPr>
          <p:nvPr>
            <p:ph type="body" sz="quarter" idx="10"/>
          </p:nvPr>
        </p:nvSpPr>
        <p:spPr>
          <a:xfrm>
            <a:off x="180152" y="868364"/>
            <a:ext cx="6625760" cy="5663297"/>
          </a:xfrm>
        </p:spPr>
        <p:txBody>
          <a:bodyPr vert="horz" lIns="121920" tIns="60960" rIns="121920" bIns="60960" rtlCol="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4267" dirty="0">
                <a:solidFill>
                  <a:schemeClr val="bg2"/>
                </a:solidFill>
                <a:cs typeface="Poppins"/>
              </a:rPr>
              <a:t>2020/2021</a:t>
            </a:r>
          </a:p>
          <a:p>
            <a:pPr marL="914377" indent="-914377">
              <a:buFont typeface="Wingdings" panose="020B0604020202020204" pitchFamily="34" charset="0"/>
              <a:buChar char="v"/>
            </a:pPr>
            <a:r>
              <a:rPr lang="en-GB" sz="3200" dirty="0">
                <a:solidFill>
                  <a:schemeClr val="bg2"/>
                </a:solidFill>
                <a:cs typeface="Poppins"/>
              </a:rPr>
              <a:t>Board Champion for EDI nominated</a:t>
            </a:r>
          </a:p>
          <a:p>
            <a:pPr marL="914377" indent="-914377">
              <a:buFont typeface="Wingdings" panose="020B0604020202020204" pitchFamily="34" charset="0"/>
              <a:buChar char="v"/>
            </a:pPr>
            <a:r>
              <a:rPr lang="en-GB" sz="3200" dirty="0">
                <a:solidFill>
                  <a:schemeClr val="bg2"/>
                </a:solidFill>
                <a:cs typeface="Poppins"/>
              </a:rPr>
              <a:t>Cross-organisational working group launched</a:t>
            </a:r>
          </a:p>
          <a:p>
            <a:pPr marL="914377" indent="-914377">
              <a:buFont typeface="Wingdings" panose="020B0604020202020204" pitchFamily="34" charset="0"/>
              <a:buChar char="v"/>
            </a:pPr>
            <a:r>
              <a:rPr lang="en-GB" sz="3200" dirty="0">
                <a:solidFill>
                  <a:schemeClr val="bg2"/>
                </a:solidFill>
                <a:cs typeface="Poppins"/>
              </a:rPr>
              <a:t>EDI statement published</a:t>
            </a:r>
          </a:p>
          <a:p>
            <a:pPr marL="914377" indent="-914377">
              <a:buFont typeface="Wingdings" panose="020B0604020202020204" pitchFamily="34" charset="0"/>
              <a:buChar char="v"/>
            </a:pPr>
            <a:r>
              <a:rPr lang="en-GB" sz="3200" dirty="0">
                <a:solidFill>
                  <a:schemeClr val="bg2"/>
                </a:solidFill>
                <a:cs typeface="Poppins"/>
              </a:rPr>
              <a:t>Strategy refresh included new fourth ocean goal called One Ocean For</a:t>
            </a:r>
            <a:r>
              <a:rPr lang="en-GB" sz="3200" dirty="0">
                <a:cs typeface="Poppins"/>
              </a:rPr>
              <a:t> Everyone</a:t>
            </a:r>
          </a:p>
        </p:txBody>
      </p:sp>
      <p:pic>
        <p:nvPicPr>
          <p:cNvPr id="4" name="Picture 3" descr="A beach with a cloudy sky&#10;&#10;Description automatically generated">
            <a:extLst>
              <a:ext uri="{FF2B5EF4-FFF2-40B4-BE49-F238E27FC236}">
                <a16:creationId xmlns:a16="http://schemas.microsoft.com/office/drawing/2014/main" id="{098269AE-013D-269C-85F3-3D88C979AAED}"/>
              </a:ext>
            </a:extLst>
          </p:cNvPr>
          <p:cNvPicPr>
            <a:picLocks noChangeAspect="1"/>
          </p:cNvPicPr>
          <p:nvPr/>
        </p:nvPicPr>
        <p:blipFill>
          <a:blip r:embed="rId2"/>
          <a:stretch>
            <a:fillRect/>
          </a:stretch>
        </p:blipFill>
        <p:spPr>
          <a:xfrm>
            <a:off x="7912443" y="864177"/>
            <a:ext cx="3657600" cy="1855104"/>
          </a:xfrm>
          <a:prstGeom prst="rect">
            <a:avLst/>
          </a:prstGeom>
        </p:spPr>
      </p:pic>
      <p:pic>
        <p:nvPicPr>
          <p:cNvPr id="5" name="Picture 4" descr="A white text on a white background&#10;&#10;Description automatically generated">
            <a:extLst>
              <a:ext uri="{FF2B5EF4-FFF2-40B4-BE49-F238E27FC236}">
                <a16:creationId xmlns:a16="http://schemas.microsoft.com/office/drawing/2014/main" id="{A6AA66B3-6F9D-46CB-C725-DD6CD650B672}"/>
              </a:ext>
            </a:extLst>
          </p:cNvPr>
          <p:cNvPicPr>
            <a:picLocks noChangeAspect="1"/>
          </p:cNvPicPr>
          <p:nvPr/>
        </p:nvPicPr>
        <p:blipFill>
          <a:blip r:embed="rId3"/>
          <a:stretch>
            <a:fillRect/>
          </a:stretch>
        </p:blipFill>
        <p:spPr>
          <a:xfrm>
            <a:off x="7912443" y="2722161"/>
            <a:ext cx="3657600" cy="2978871"/>
          </a:xfrm>
          <a:prstGeom prst="rect">
            <a:avLst/>
          </a:prstGeom>
        </p:spPr>
      </p:pic>
    </p:spTree>
    <p:extLst>
      <p:ext uri="{BB962C8B-B14F-4D97-AF65-F5344CB8AC3E}">
        <p14:creationId xmlns:p14="http://schemas.microsoft.com/office/powerpoint/2010/main" val="2722598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8A5778-D57E-41E5-CD09-1A09390E0BAE}"/>
              </a:ext>
            </a:extLst>
          </p:cNvPr>
          <p:cNvSpPr>
            <a:spLocks noGrp="1"/>
          </p:cNvSpPr>
          <p:nvPr>
            <p:ph type="body" sz="quarter" idx="10"/>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dirty="0">
                <a:solidFill>
                  <a:schemeClr val="bg2"/>
                </a:solidFill>
                <a:cs typeface="Poppins"/>
              </a:rPr>
              <a:t>2021/2022</a:t>
            </a:r>
          </a:p>
          <a:p>
            <a:pPr marL="914377" indent="-914377">
              <a:buFont typeface="Wingdings" panose="020B0604020202020204" pitchFamily="34" charset="0"/>
              <a:buChar char="v"/>
            </a:pPr>
            <a:r>
              <a:rPr lang="en-GB" dirty="0">
                <a:solidFill>
                  <a:schemeClr val="bg2"/>
                </a:solidFill>
                <a:cs typeface="Poppins"/>
              </a:rPr>
              <a:t>EDI staff training session</a:t>
            </a:r>
          </a:p>
          <a:p>
            <a:pPr marL="914377" indent="-914377">
              <a:buFont typeface="Wingdings" panose="020B0604020202020204" pitchFamily="34" charset="0"/>
              <a:buChar char="v"/>
            </a:pPr>
            <a:r>
              <a:rPr lang="en-GB" dirty="0">
                <a:solidFill>
                  <a:schemeClr val="bg2"/>
                </a:solidFill>
                <a:cs typeface="Poppins"/>
              </a:rPr>
              <a:t>Blind recruitment</a:t>
            </a:r>
          </a:p>
          <a:p>
            <a:pPr marL="914377" indent="-914377">
              <a:buFont typeface="Wingdings" panose="020B0604020202020204" pitchFamily="34" charset="0"/>
              <a:buChar char="v"/>
            </a:pPr>
            <a:r>
              <a:rPr lang="en-GB" dirty="0">
                <a:solidFill>
                  <a:schemeClr val="bg2"/>
                </a:solidFill>
                <a:cs typeface="Poppins"/>
              </a:rPr>
              <a:t>Equality Impact Assessments on policies up for renewal</a:t>
            </a:r>
          </a:p>
          <a:p>
            <a:pPr marL="914377" indent="-914377">
              <a:buFont typeface="Wingdings" panose="020B0604020202020204" pitchFamily="34" charset="0"/>
              <a:buChar char="v"/>
            </a:pPr>
            <a:r>
              <a:rPr lang="en-GB" dirty="0">
                <a:solidFill>
                  <a:schemeClr val="bg2"/>
                </a:solidFill>
                <a:cs typeface="Poppins"/>
              </a:rPr>
              <a:t>Launch of Youth Ocean Network</a:t>
            </a:r>
          </a:p>
          <a:p>
            <a:pPr marL="914377" indent="-914377">
              <a:buFont typeface="Wingdings" panose="020B0604020202020204" pitchFamily="34" charset="0"/>
              <a:buChar char="v"/>
            </a:pPr>
            <a:endParaRPr lang="en-GB" dirty="0">
              <a:solidFill>
                <a:schemeClr val="bg2"/>
              </a:solidFill>
              <a:cs typeface="Poppins"/>
            </a:endParaRPr>
          </a:p>
          <a:p>
            <a:endParaRPr lang="en-GB" dirty="0">
              <a:solidFill>
                <a:schemeClr val="bg2"/>
              </a:solidFill>
              <a:cs typeface="Poppins"/>
            </a:endParaRPr>
          </a:p>
        </p:txBody>
      </p:sp>
      <p:pic>
        <p:nvPicPr>
          <p:cNvPr id="3" name="Picture 2">
            <a:extLst>
              <a:ext uri="{FF2B5EF4-FFF2-40B4-BE49-F238E27FC236}">
                <a16:creationId xmlns:a16="http://schemas.microsoft.com/office/drawing/2014/main" id="{BF1D8D35-2426-3F90-BF87-E98D8AE68A8E}"/>
              </a:ext>
            </a:extLst>
          </p:cNvPr>
          <p:cNvPicPr>
            <a:picLocks noChangeAspect="1"/>
          </p:cNvPicPr>
          <p:nvPr/>
        </p:nvPicPr>
        <p:blipFill>
          <a:blip r:embed="rId2"/>
          <a:stretch>
            <a:fillRect/>
          </a:stretch>
        </p:blipFill>
        <p:spPr>
          <a:xfrm>
            <a:off x="7999896" y="1972506"/>
            <a:ext cx="3657600" cy="2162033"/>
          </a:xfrm>
          <a:prstGeom prst="rect">
            <a:avLst/>
          </a:prstGeom>
        </p:spPr>
      </p:pic>
    </p:spTree>
    <p:extLst>
      <p:ext uri="{BB962C8B-B14F-4D97-AF65-F5344CB8AC3E}">
        <p14:creationId xmlns:p14="http://schemas.microsoft.com/office/powerpoint/2010/main" val="2077454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nd a magazine&#10;&#10;Description automatically generated">
            <a:extLst>
              <a:ext uri="{FF2B5EF4-FFF2-40B4-BE49-F238E27FC236}">
                <a16:creationId xmlns:a16="http://schemas.microsoft.com/office/drawing/2014/main" id="{779CB435-A173-CDCB-1FA3-5C104F3F38C5}"/>
              </a:ext>
            </a:extLst>
          </p:cNvPr>
          <p:cNvPicPr>
            <a:picLocks noChangeAspect="1"/>
          </p:cNvPicPr>
          <p:nvPr/>
        </p:nvPicPr>
        <p:blipFill>
          <a:blip r:embed="rId3"/>
          <a:stretch>
            <a:fillRect/>
          </a:stretch>
        </p:blipFill>
        <p:spPr>
          <a:xfrm>
            <a:off x="943305" y="161969"/>
            <a:ext cx="10318529" cy="6534059"/>
          </a:xfrm>
          <a:prstGeom prst="rect">
            <a:avLst/>
          </a:prstGeom>
        </p:spPr>
      </p:pic>
    </p:spTree>
    <p:extLst>
      <p:ext uri="{BB962C8B-B14F-4D97-AF65-F5344CB8AC3E}">
        <p14:creationId xmlns:p14="http://schemas.microsoft.com/office/powerpoint/2010/main" val="240524074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_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_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D555C6E69AE84A9E4B1B108A48A380" ma:contentTypeVersion="18" ma:contentTypeDescription="Create a new document." ma:contentTypeScope="" ma:versionID="5ad1d4ea4b06bffc0aae33972febb36f">
  <xsd:schema xmlns:xsd="http://www.w3.org/2001/XMLSchema" xmlns:xs="http://www.w3.org/2001/XMLSchema" xmlns:p="http://schemas.microsoft.com/office/2006/metadata/properties" xmlns:ns2="19787e05-e8b5-4be1-8f2d-2bcb45eb79ab" xmlns:ns3="d0623fc5-08fd-4e0f-a5a5-e26fb1bb5eff" targetNamespace="http://schemas.microsoft.com/office/2006/metadata/properties" ma:root="true" ma:fieldsID="f1e0c0db98637e4be9298c66c2086e08" ns2:_="" ns3:_="">
    <xsd:import namespace="19787e05-e8b5-4be1-8f2d-2bcb45eb79ab"/>
    <xsd:import namespace="d0623fc5-08fd-4e0f-a5a5-e26fb1bb5e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787e05-e8b5-4be1-8f2d-2bcb45eb79a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850f554-0614-4492-9353-d50bb0080c8a}" ma:internalName="TaxCatchAll" ma:showField="CatchAllData" ma:web="19787e05-e8b5-4be1-8f2d-2bcb45eb79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623fc5-08fd-4e0f-a5a5-e26fb1bb5ef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152391-5c8c-4ecd-93af-597a4a38f16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936145-CE08-4926-BEA3-3945B75F7346}">
  <ds:schemaRefs>
    <ds:schemaRef ds:uri="http://schemas.microsoft.com/sharepoint/v3/contenttype/forms"/>
  </ds:schemaRefs>
</ds:datastoreItem>
</file>

<file path=customXml/itemProps2.xml><?xml version="1.0" encoding="utf-8"?>
<ds:datastoreItem xmlns:ds="http://schemas.openxmlformats.org/officeDocument/2006/customXml" ds:itemID="{F567AFB6-B029-4D88-992A-245A2353AD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787e05-e8b5-4be1-8f2d-2bcb45eb79ab"/>
    <ds:schemaRef ds:uri="d0623fc5-08fd-4e0f-a5a5-e26fb1bb5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2106</Words>
  <Application>Microsoft Office PowerPoint</Application>
  <PresentationFormat>Widescreen</PresentationFormat>
  <Paragraphs>239</Paragraphs>
  <Slides>40</Slides>
  <Notes>20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40</vt:i4>
      </vt:variant>
    </vt:vector>
  </HeadingPairs>
  <TitlesOfParts>
    <vt:vector size="58" baseType="lpstr">
      <vt:lpstr>Aptos</vt:lpstr>
      <vt:lpstr>Arial</vt:lpstr>
      <vt:lpstr>Aurulent Sans</vt:lpstr>
      <vt:lpstr>Calibri</vt:lpstr>
      <vt:lpstr>Calibri Light</vt:lpstr>
      <vt:lpstr>Crumb</vt:lpstr>
      <vt:lpstr>Momento Mori</vt:lpstr>
      <vt:lpstr>Poppins</vt:lpstr>
      <vt:lpstr>Poppins ExtraBold</vt:lpstr>
      <vt:lpstr>Roboto</vt:lpstr>
      <vt:lpstr>Source Sans Pro</vt:lpstr>
      <vt:lpstr>Wingdings</vt:lpstr>
      <vt:lpstr>2_Office Theme</vt:lpstr>
      <vt:lpstr>3_Office Theme</vt:lpstr>
      <vt:lpstr>1_Office Theme</vt:lpstr>
      <vt:lpstr>4_Office Theme</vt:lpstr>
      <vt:lpstr>Content_Slides</vt:lpstr>
      <vt:lpstr>Title_Slides</vt:lpstr>
      <vt:lpstr>One Ocean Journey</vt:lpstr>
      <vt:lpstr>PowerPoint Presentation</vt:lpstr>
      <vt:lpstr>PowerPoint Presentation</vt:lpstr>
      <vt:lpstr>One Ocean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 Lessons Learnt… and still learning</vt:lpstr>
      <vt:lpstr>Bat Conservation Trust</vt:lpstr>
      <vt:lpstr>Long-term interest in diversity and inclusion</vt:lpstr>
      <vt:lpstr>Lesson 1 – EDI is not a “side of the desk” challenge</vt:lpstr>
      <vt:lpstr>Lesson 1 – EDI is not a “side of the desk” challenge</vt:lpstr>
      <vt:lpstr>Lesson 2 – Public declaration and accountability</vt:lpstr>
      <vt:lpstr>Lesson 3 – Inclusive conservation comes in many different forms</vt:lpstr>
      <vt:lpstr>Lesson 4 – small changes can make a big difference at events</vt:lpstr>
      <vt:lpstr>Lesson 4 – small changes can make a big difference at events</vt:lpstr>
      <vt:lpstr>Lesson 5 – we are learning as we go</vt:lpstr>
      <vt:lpstr>PowerPoint Presentation</vt:lpstr>
      <vt:lpstr>Lesson 6 – some people have different perspectives on EDI </vt:lpstr>
      <vt:lpstr>Ongoing activities</vt:lpstr>
      <vt:lpstr>Thank you!</vt:lpstr>
    </vt:vector>
  </TitlesOfParts>
  <Company>Bat Conservation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nyoung</dc:creator>
  <cp:lastModifiedBy>Leigh Abbott</cp:lastModifiedBy>
  <cp:revision>118</cp:revision>
  <dcterms:created xsi:type="dcterms:W3CDTF">2008-11-25T08:48:54Z</dcterms:created>
  <dcterms:modified xsi:type="dcterms:W3CDTF">2024-02-21T16:16:50Z</dcterms:modified>
</cp:coreProperties>
</file>