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sldIdLst>
    <p:sldId id="256" r:id="rId5"/>
    <p:sldId id="259" r:id="rId6"/>
    <p:sldId id="285" r:id="rId7"/>
    <p:sldId id="261" r:id="rId8"/>
    <p:sldId id="294" r:id="rId9"/>
    <p:sldId id="295" r:id="rId10"/>
    <p:sldId id="268" r:id="rId11"/>
    <p:sldId id="264" r:id="rId12"/>
    <p:sldId id="265" r:id="rId13"/>
    <p:sldId id="266" r:id="rId14"/>
    <p:sldId id="289" r:id="rId15"/>
    <p:sldId id="290" r:id="rId16"/>
    <p:sldId id="291" r:id="rId17"/>
    <p:sldId id="292" r:id="rId18"/>
    <p:sldId id="293" r:id="rId19"/>
    <p:sldId id="297" r:id="rId20"/>
    <p:sldId id="296" r:id="rId21"/>
    <p:sldId id="309" r:id="rId22"/>
    <p:sldId id="310" r:id="rId23"/>
    <p:sldId id="311" r:id="rId24"/>
    <p:sldId id="298" r:id="rId25"/>
    <p:sldId id="301" r:id="rId26"/>
    <p:sldId id="312" r:id="rId27"/>
    <p:sldId id="300" r:id="rId28"/>
    <p:sldId id="269" r:id="rId29"/>
    <p:sldId id="267" r:id="rId30"/>
    <p:sldId id="262" r:id="rId31"/>
    <p:sldId id="277" r:id="rId32"/>
    <p:sldId id="286" r:id="rId33"/>
    <p:sldId id="279" r:id="rId34"/>
    <p:sldId id="313" r:id="rId35"/>
    <p:sldId id="316" r:id="rId36"/>
    <p:sldId id="315" r:id="rId37"/>
    <p:sldId id="314" r:id="rId38"/>
    <p:sldId id="278" r:id="rId39"/>
    <p:sldId id="280" r:id="rId40"/>
    <p:sldId id="281" r:id="rId41"/>
    <p:sldId id="284" r:id="rId42"/>
    <p:sldId id="283" r:id="rId43"/>
    <p:sldId id="302" r:id="rId44"/>
    <p:sldId id="288" r:id="rId45"/>
    <p:sldId id="303" r:id="rId46"/>
    <p:sldId id="304" r:id="rId47"/>
    <p:sldId id="305" r:id="rId48"/>
    <p:sldId id="306" r:id="rId49"/>
    <p:sldId id="307" r:id="rId50"/>
    <p:sldId id="308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Paris" userId="04d1eb31-31ad-4ed1-b99c-560bae73e28e" providerId="ADAL" clId="{430E24CB-D9F9-4965-B98F-8E1BBDEB9CB8}"/>
    <pc:docChg chg="undo custSel addSld delSld modSld sldOrd">
      <pc:chgData name="Daniel Paris" userId="04d1eb31-31ad-4ed1-b99c-560bae73e28e" providerId="ADAL" clId="{430E24CB-D9F9-4965-B98F-8E1BBDEB9CB8}" dt="2024-05-31T10:37:36.882" v="6227" actId="20577"/>
      <pc:docMkLst>
        <pc:docMk/>
      </pc:docMkLst>
      <pc:sldChg chg="ord">
        <pc:chgData name="Daniel Paris" userId="04d1eb31-31ad-4ed1-b99c-560bae73e28e" providerId="ADAL" clId="{430E24CB-D9F9-4965-B98F-8E1BBDEB9CB8}" dt="2024-05-31T09:15:04.301" v="621"/>
        <pc:sldMkLst>
          <pc:docMk/>
          <pc:sldMk cId="3875408111" sldId="261"/>
        </pc:sldMkLst>
      </pc:sldChg>
      <pc:sldChg chg="addSp delSp modSp mod">
        <pc:chgData name="Daniel Paris" userId="04d1eb31-31ad-4ed1-b99c-560bae73e28e" providerId="ADAL" clId="{430E24CB-D9F9-4965-B98F-8E1BBDEB9CB8}" dt="2024-05-31T09:00:19.371" v="6" actId="22"/>
        <pc:sldMkLst>
          <pc:docMk/>
          <pc:sldMk cId="1230039042" sldId="266"/>
        </pc:sldMkLst>
        <pc:spChg chg="mod">
          <ac:chgData name="Daniel Paris" userId="04d1eb31-31ad-4ed1-b99c-560bae73e28e" providerId="ADAL" clId="{430E24CB-D9F9-4965-B98F-8E1BBDEB9CB8}" dt="2024-05-31T08:59:26.150" v="3" actId="20577"/>
          <ac:spMkLst>
            <pc:docMk/>
            <pc:sldMk cId="1230039042" sldId="266"/>
            <ac:spMk id="6" creationId="{42B6AB47-E590-7142-F1A7-43A942320CF0}"/>
          </ac:spMkLst>
        </pc:spChg>
        <pc:picChg chg="del">
          <ac:chgData name="Daniel Paris" userId="04d1eb31-31ad-4ed1-b99c-560bae73e28e" providerId="ADAL" clId="{430E24CB-D9F9-4965-B98F-8E1BBDEB9CB8}" dt="2024-05-31T09:00:17.278" v="4" actId="478"/>
          <ac:picMkLst>
            <pc:docMk/>
            <pc:sldMk cId="1230039042" sldId="266"/>
            <ac:picMk id="3" creationId="{34BE1ED6-6E1A-100B-1AD3-E1AB0503BAE0}"/>
          </ac:picMkLst>
        </pc:picChg>
        <pc:picChg chg="add">
          <ac:chgData name="Daniel Paris" userId="04d1eb31-31ad-4ed1-b99c-560bae73e28e" providerId="ADAL" clId="{430E24CB-D9F9-4965-B98F-8E1BBDEB9CB8}" dt="2024-05-31T09:00:19.371" v="6" actId="22"/>
          <ac:picMkLst>
            <pc:docMk/>
            <pc:sldMk cId="1230039042" sldId="266"/>
            <ac:picMk id="4" creationId="{175BE6C7-3DE1-BA36-A524-27C4BBAD2966}"/>
          </ac:picMkLst>
        </pc:picChg>
        <pc:picChg chg="del">
          <ac:chgData name="Daniel Paris" userId="04d1eb31-31ad-4ed1-b99c-560bae73e28e" providerId="ADAL" clId="{430E24CB-D9F9-4965-B98F-8E1BBDEB9CB8}" dt="2024-05-31T09:00:18.636" v="5" actId="478"/>
          <ac:picMkLst>
            <pc:docMk/>
            <pc:sldMk cId="1230039042" sldId="266"/>
            <ac:picMk id="5" creationId="{34481AF5-1E95-DF52-0D3C-BBCB5B07D796}"/>
          </ac:picMkLst>
        </pc:picChg>
      </pc:sldChg>
      <pc:sldChg chg="del">
        <pc:chgData name="Daniel Paris" userId="04d1eb31-31ad-4ed1-b99c-560bae73e28e" providerId="ADAL" clId="{430E24CB-D9F9-4965-B98F-8E1BBDEB9CB8}" dt="2024-05-31T09:08:03.698" v="33" actId="47"/>
        <pc:sldMkLst>
          <pc:docMk/>
          <pc:sldMk cId="1025712066" sldId="270"/>
        </pc:sldMkLst>
      </pc:sldChg>
      <pc:sldChg chg="del">
        <pc:chgData name="Daniel Paris" userId="04d1eb31-31ad-4ed1-b99c-560bae73e28e" providerId="ADAL" clId="{430E24CB-D9F9-4965-B98F-8E1BBDEB9CB8}" dt="2024-05-31T09:08:03.698" v="33" actId="47"/>
        <pc:sldMkLst>
          <pc:docMk/>
          <pc:sldMk cId="1885235523" sldId="271"/>
        </pc:sldMkLst>
      </pc:sldChg>
      <pc:sldChg chg="del">
        <pc:chgData name="Daniel Paris" userId="04d1eb31-31ad-4ed1-b99c-560bae73e28e" providerId="ADAL" clId="{430E24CB-D9F9-4965-B98F-8E1BBDEB9CB8}" dt="2024-05-31T09:08:03.698" v="33" actId="47"/>
        <pc:sldMkLst>
          <pc:docMk/>
          <pc:sldMk cId="2896476254" sldId="272"/>
        </pc:sldMkLst>
      </pc:sldChg>
      <pc:sldChg chg="del">
        <pc:chgData name="Daniel Paris" userId="04d1eb31-31ad-4ed1-b99c-560bae73e28e" providerId="ADAL" clId="{430E24CB-D9F9-4965-B98F-8E1BBDEB9CB8}" dt="2024-05-31T09:08:03.698" v="33" actId="47"/>
        <pc:sldMkLst>
          <pc:docMk/>
          <pc:sldMk cId="58250698" sldId="273"/>
        </pc:sldMkLst>
      </pc:sldChg>
      <pc:sldChg chg="del ord">
        <pc:chgData name="Daniel Paris" userId="04d1eb31-31ad-4ed1-b99c-560bae73e28e" providerId="ADAL" clId="{430E24CB-D9F9-4965-B98F-8E1BBDEB9CB8}" dt="2024-05-31T09:08:03.698" v="33" actId="47"/>
        <pc:sldMkLst>
          <pc:docMk/>
          <pc:sldMk cId="2801005199" sldId="274"/>
        </pc:sldMkLst>
      </pc:sldChg>
      <pc:sldChg chg="del">
        <pc:chgData name="Daniel Paris" userId="04d1eb31-31ad-4ed1-b99c-560bae73e28e" providerId="ADAL" clId="{430E24CB-D9F9-4965-B98F-8E1BBDEB9CB8}" dt="2024-05-31T09:08:03.698" v="33" actId="47"/>
        <pc:sldMkLst>
          <pc:docMk/>
          <pc:sldMk cId="1816964114" sldId="275"/>
        </pc:sldMkLst>
      </pc:sldChg>
      <pc:sldChg chg="del">
        <pc:chgData name="Daniel Paris" userId="04d1eb31-31ad-4ed1-b99c-560bae73e28e" providerId="ADAL" clId="{430E24CB-D9F9-4965-B98F-8E1BBDEB9CB8}" dt="2024-05-31T09:08:03.698" v="33" actId="47"/>
        <pc:sldMkLst>
          <pc:docMk/>
          <pc:sldMk cId="291961710" sldId="276"/>
        </pc:sldMkLst>
      </pc:sldChg>
      <pc:sldChg chg="modSp mod">
        <pc:chgData name="Daniel Paris" userId="04d1eb31-31ad-4ed1-b99c-560bae73e28e" providerId="ADAL" clId="{430E24CB-D9F9-4965-B98F-8E1BBDEB9CB8}" dt="2024-05-31T09:23:59.205" v="896" actId="20577"/>
        <pc:sldMkLst>
          <pc:docMk/>
          <pc:sldMk cId="2429993047" sldId="285"/>
        </pc:sldMkLst>
        <pc:spChg chg="mod">
          <ac:chgData name="Daniel Paris" userId="04d1eb31-31ad-4ed1-b99c-560bae73e28e" providerId="ADAL" clId="{430E24CB-D9F9-4965-B98F-8E1BBDEB9CB8}" dt="2024-05-31T09:23:59.205" v="896" actId="20577"/>
          <ac:spMkLst>
            <pc:docMk/>
            <pc:sldMk cId="2429993047" sldId="285"/>
            <ac:spMk id="2" creationId="{5A1F4732-DBD7-EAFD-5DF5-2D4FC6B29708}"/>
          </ac:spMkLst>
        </pc:spChg>
      </pc:sldChg>
      <pc:sldChg chg="modSp mod">
        <pc:chgData name="Daniel Paris" userId="04d1eb31-31ad-4ed1-b99c-560bae73e28e" providerId="ADAL" clId="{430E24CB-D9F9-4965-B98F-8E1BBDEB9CB8}" dt="2024-05-31T10:16:32.113" v="4118" actId="20577"/>
        <pc:sldMkLst>
          <pc:docMk/>
          <pc:sldMk cId="3168111703" sldId="288"/>
        </pc:sldMkLst>
        <pc:spChg chg="mod">
          <ac:chgData name="Daniel Paris" userId="04d1eb31-31ad-4ed1-b99c-560bae73e28e" providerId="ADAL" clId="{430E24CB-D9F9-4965-B98F-8E1BBDEB9CB8}" dt="2024-05-31T10:16:32.113" v="4118" actId="20577"/>
          <ac:spMkLst>
            <pc:docMk/>
            <pc:sldMk cId="3168111703" sldId="288"/>
            <ac:spMk id="6" creationId="{1253FE3C-7027-3719-C061-F5948FBA45F4}"/>
          </ac:spMkLst>
        </pc:spChg>
        <pc:spChg chg="mod">
          <ac:chgData name="Daniel Paris" userId="04d1eb31-31ad-4ed1-b99c-560bae73e28e" providerId="ADAL" clId="{430E24CB-D9F9-4965-B98F-8E1BBDEB9CB8}" dt="2024-05-31T10:10:27.313" v="3405" actId="313"/>
          <ac:spMkLst>
            <pc:docMk/>
            <pc:sldMk cId="3168111703" sldId="288"/>
            <ac:spMk id="50" creationId="{F6C12A83-23FF-6139-67C4-5238D2C8C859}"/>
          </ac:spMkLst>
        </pc:spChg>
      </pc:sldChg>
      <pc:sldChg chg="addSp delSp add mod">
        <pc:chgData name="Daniel Paris" userId="04d1eb31-31ad-4ed1-b99c-560bae73e28e" providerId="ADAL" clId="{430E24CB-D9F9-4965-B98F-8E1BBDEB9CB8}" dt="2024-05-31T09:00:44.403" v="9" actId="22"/>
        <pc:sldMkLst>
          <pc:docMk/>
          <pc:sldMk cId="2988069567" sldId="289"/>
        </pc:sldMkLst>
        <pc:picChg chg="add">
          <ac:chgData name="Daniel Paris" userId="04d1eb31-31ad-4ed1-b99c-560bae73e28e" providerId="ADAL" clId="{430E24CB-D9F9-4965-B98F-8E1BBDEB9CB8}" dt="2024-05-31T09:00:44.403" v="9" actId="22"/>
          <ac:picMkLst>
            <pc:docMk/>
            <pc:sldMk cId="2988069567" sldId="289"/>
            <ac:picMk id="3" creationId="{7996A1DE-6184-1BBF-3325-757D329597BB}"/>
          </ac:picMkLst>
        </pc:picChg>
        <pc:picChg chg="del">
          <ac:chgData name="Daniel Paris" userId="04d1eb31-31ad-4ed1-b99c-560bae73e28e" providerId="ADAL" clId="{430E24CB-D9F9-4965-B98F-8E1BBDEB9CB8}" dt="2024-05-31T09:00:44.134" v="8" actId="478"/>
          <ac:picMkLst>
            <pc:docMk/>
            <pc:sldMk cId="2988069567" sldId="289"/>
            <ac:picMk id="4" creationId="{175BE6C7-3DE1-BA36-A524-27C4BBAD2966}"/>
          </ac:picMkLst>
        </pc:picChg>
      </pc:sldChg>
      <pc:sldChg chg="new del">
        <pc:chgData name="Daniel Paris" userId="04d1eb31-31ad-4ed1-b99c-560bae73e28e" providerId="ADAL" clId="{430E24CB-D9F9-4965-B98F-8E1BBDEB9CB8}" dt="2024-05-31T09:01:13.016" v="11" actId="680"/>
        <pc:sldMkLst>
          <pc:docMk/>
          <pc:sldMk cId="1489860707" sldId="290"/>
        </pc:sldMkLst>
      </pc:sldChg>
      <pc:sldChg chg="addSp delSp add mod">
        <pc:chgData name="Daniel Paris" userId="04d1eb31-31ad-4ed1-b99c-560bae73e28e" providerId="ADAL" clId="{430E24CB-D9F9-4965-B98F-8E1BBDEB9CB8}" dt="2024-05-31T09:01:18.082" v="14" actId="22"/>
        <pc:sldMkLst>
          <pc:docMk/>
          <pc:sldMk cId="2832744315" sldId="290"/>
        </pc:sldMkLst>
        <pc:picChg chg="del">
          <ac:chgData name="Daniel Paris" userId="04d1eb31-31ad-4ed1-b99c-560bae73e28e" providerId="ADAL" clId="{430E24CB-D9F9-4965-B98F-8E1BBDEB9CB8}" dt="2024-05-31T09:01:17.718" v="13" actId="478"/>
          <ac:picMkLst>
            <pc:docMk/>
            <pc:sldMk cId="2832744315" sldId="290"/>
            <ac:picMk id="3" creationId="{7996A1DE-6184-1BBF-3325-757D329597BB}"/>
          </ac:picMkLst>
        </pc:picChg>
        <pc:picChg chg="add">
          <ac:chgData name="Daniel Paris" userId="04d1eb31-31ad-4ed1-b99c-560bae73e28e" providerId="ADAL" clId="{430E24CB-D9F9-4965-B98F-8E1BBDEB9CB8}" dt="2024-05-31T09:01:18.082" v="14" actId="22"/>
          <ac:picMkLst>
            <pc:docMk/>
            <pc:sldMk cId="2832744315" sldId="290"/>
            <ac:picMk id="4" creationId="{50246D12-3DC1-71A4-8A2F-A25BE08A8B16}"/>
          </ac:picMkLst>
        </pc:picChg>
      </pc:sldChg>
      <pc:sldChg chg="addSp delSp modSp add mod">
        <pc:chgData name="Daniel Paris" userId="04d1eb31-31ad-4ed1-b99c-560bae73e28e" providerId="ADAL" clId="{430E24CB-D9F9-4965-B98F-8E1BBDEB9CB8}" dt="2024-05-31T09:02:31.517" v="20" actId="1036"/>
        <pc:sldMkLst>
          <pc:docMk/>
          <pc:sldMk cId="275716446" sldId="291"/>
        </pc:sldMkLst>
        <pc:picChg chg="add del">
          <ac:chgData name="Daniel Paris" userId="04d1eb31-31ad-4ed1-b99c-560bae73e28e" providerId="ADAL" clId="{430E24CB-D9F9-4965-B98F-8E1BBDEB9CB8}" dt="2024-05-31T09:02:04.933" v="18" actId="478"/>
          <ac:picMkLst>
            <pc:docMk/>
            <pc:sldMk cId="275716446" sldId="291"/>
            <ac:picMk id="3" creationId="{FB7A2EA3-7BEE-A2D7-9A2C-22699E65FC17}"/>
          </ac:picMkLst>
        </pc:picChg>
        <pc:picChg chg="del">
          <ac:chgData name="Daniel Paris" userId="04d1eb31-31ad-4ed1-b99c-560bae73e28e" providerId="ADAL" clId="{430E24CB-D9F9-4965-B98F-8E1BBDEB9CB8}" dt="2024-05-31T09:01:40.757" v="16" actId="478"/>
          <ac:picMkLst>
            <pc:docMk/>
            <pc:sldMk cId="275716446" sldId="291"/>
            <ac:picMk id="4" creationId="{50246D12-3DC1-71A4-8A2F-A25BE08A8B16}"/>
          </ac:picMkLst>
        </pc:picChg>
        <pc:picChg chg="add mod">
          <ac:chgData name="Daniel Paris" userId="04d1eb31-31ad-4ed1-b99c-560bae73e28e" providerId="ADAL" clId="{430E24CB-D9F9-4965-B98F-8E1BBDEB9CB8}" dt="2024-05-31T09:02:31.517" v="20" actId="1036"/>
          <ac:picMkLst>
            <pc:docMk/>
            <pc:sldMk cId="275716446" sldId="291"/>
            <ac:picMk id="7" creationId="{631E2C54-AC54-F3F6-B809-04430C84C55C}"/>
          </ac:picMkLst>
        </pc:picChg>
      </pc:sldChg>
      <pc:sldChg chg="addSp delSp add mod">
        <pc:chgData name="Daniel Paris" userId="04d1eb31-31ad-4ed1-b99c-560bae73e28e" providerId="ADAL" clId="{430E24CB-D9F9-4965-B98F-8E1BBDEB9CB8}" dt="2024-05-31T09:02:37.824" v="23" actId="22"/>
        <pc:sldMkLst>
          <pc:docMk/>
          <pc:sldMk cId="464718144" sldId="292"/>
        </pc:sldMkLst>
        <pc:picChg chg="add">
          <ac:chgData name="Daniel Paris" userId="04d1eb31-31ad-4ed1-b99c-560bae73e28e" providerId="ADAL" clId="{430E24CB-D9F9-4965-B98F-8E1BBDEB9CB8}" dt="2024-05-31T09:02:37.824" v="23" actId="22"/>
          <ac:picMkLst>
            <pc:docMk/>
            <pc:sldMk cId="464718144" sldId="292"/>
            <ac:picMk id="3" creationId="{6B5ACA17-1F7B-2C64-24AD-391AB0335288}"/>
          </ac:picMkLst>
        </pc:picChg>
        <pc:picChg chg="del">
          <ac:chgData name="Daniel Paris" userId="04d1eb31-31ad-4ed1-b99c-560bae73e28e" providerId="ADAL" clId="{430E24CB-D9F9-4965-B98F-8E1BBDEB9CB8}" dt="2024-05-31T09:02:37.421" v="22" actId="478"/>
          <ac:picMkLst>
            <pc:docMk/>
            <pc:sldMk cId="464718144" sldId="292"/>
            <ac:picMk id="7" creationId="{631E2C54-AC54-F3F6-B809-04430C84C55C}"/>
          </ac:picMkLst>
        </pc:picChg>
      </pc:sldChg>
      <pc:sldChg chg="addSp delSp modSp add mod">
        <pc:chgData name="Daniel Paris" userId="04d1eb31-31ad-4ed1-b99c-560bae73e28e" providerId="ADAL" clId="{430E24CB-D9F9-4965-B98F-8E1BBDEB9CB8}" dt="2024-05-31T09:03:59.196" v="30" actId="1076"/>
        <pc:sldMkLst>
          <pc:docMk/>
          <pc:sldMk cId="3328876256" sldId="293"/>
        </pc:sldMkLst>
        <pc:picChg chg="del">
          <ac:chgData name="Daniel Paris" userId="04d1eb31-31ad-4ed1-b99c-560bae73e28e" providerId="ADAL" clId="{430E24CB-D9F9-4965-B98F-8E1BBDEB9CB8}" dt="2024-05-31T09:03:38.492" v="25" actId="478"/>
          <ac:picMkLst>
            <pc:docMk/>
            <pc:sldMk cId="3328876256" sldId="293"/>
            <ac:picMk id="3" creationId="{6B5ACA17-1F7B-2C64-24AD-391AB0335288}"/>
          </ac:picMkLst>
        </pc:picChg>
        <pc:picChg chg="add mod">
          <ac:chgData name="Daniel Paris" userId="04d1eb31-31ad-4ed1-b99c-560bae73e28e" providerId="ADAL" clId="{430E24CB-D9F9-4965-B98F-8E1BBDEB9CB8}" dt="2024-05-31T09:03:59.196" v="30" actId="1076"/>
          <ac:picMkLst>
            <pc:docMk/>
            <pc:sldMk cId="3328876256" sldId="293"/>
            <ac:picMk id="4" creationId="{C8FDB1AB-7390-20CE-17F0-84ADD078C185}"/>
          </ac:picMkLst>
        </pc:picChg>
        <pc:picChg chg="add mod">
          <ac:chgData name="Daniel Paris" userId="04d1eb31-31ad-4ed1-b99c-560bae73e28e" providerId="ADAL" clId="{430E24CB-D9F9-4965-B98F-8E1BBDEB9CB8}" dt="2024-05-31T09:03:53.939" v="29" actId="1076"/>
          <ac:picMkLst>
            <pc:docMk/>
            <pc:sldMk cId="3328876256" sldId="293"/>
            <ac:picMk id="7" creationId="{A196483A-2C4F-4A8C-7DC1-5C26AB70B198}"/>
          </ac:picMkLst>
        </pc:picChg>
      </pc:sldChg>
      <pc:sldChg chg="new del">
        <pc:chgData name="Daniel Paris" userId="04d1eb31-31ad-4ed1-b99c-560bae73e28e" providerId="ADAL" clId="{430E24CB-D9F9-4965-B98F-8E1BBDEB9CB8}" dt="2024-05-31T09:10:37.429" v="131" actId="680"/>
        <pc:sldMkLst>
          <pc:docMk/>
          <pc:sldMk cId="3205104288" sldId="294"/>
        </pc:sldMkLst>
      </pc:sldChg>
      <pc:sldChg chg="modSp add mod">
        <pc:chgData name="Daniel Paris" userId="04d1eb31-31ad-4ed1-b99c-560bae73e28e" providerId="ADAL" clId="{430E24CB-D9F9-4965-B98F-8E1BBDEB9CB8}" dt="2024-05-31T09:14:36.396" v="619" actId="20577"/>
        <pc:sldMkLst>
          <pc:docMk/>
          <pc:sldMk cId="3212862633" sldId="294"/>
        </pc:sldMkLst>
        <pc:spChg chg="mod">
          <ac:chgData name="Daniel Paris" userId="04d1eb31-31ad-4ed1-b99c-560bae73e28e" providerId="ADAL" clId="{430E24CB-D9F9-4965-B98F-8E1BBDEB9CB8}" dt="2024-05-31T09:14:36.396" v="619" actId="20577"/>
          <ac:spMkLst>
            <pc:docMk/>
            <pc:sldMk cId="3212862633" sldId="294"/>
            <ac:spMk id="2" creationId="{5A1F4732-DBD7-EAFD-5DF5-2D4FC6B29708}"/>
          </ac:spMkLst>
        </pc:spChg>
        <pc:spChg chg="mod">
          <ac:chgData name="Daniel Paris" userId="04d1eb31-31ad-4ed1-b99c-560bae73e28e" providerId="ADAL" clId="{430E24CB-D9F9-4965-B98F-8E1BBDEB9CB8}" dt="2024-05-31T09:10:54.906" v="179" actId="20577"/>
          <ac:spMkLst>
            <pc:docMk/>
            <pc:sldMk cId="3212862633" sldId="294"/>
            <ac:spMk id="50" creationId="{F6C12A83-23FF-6139-67C4-5238D2C8C859}"/>
          </ac:spMkLst>
        </pc:spChg>
      </pc:sldChg>
      <pc:sldChg chg="modSp add mod">
        <pc:chgData name="Daniel Paris" userId="04d1eb31-31ad-4ed1-b99c-560bae73e28e" providerId="ADAL" clId="{430E24CB-D9F9-4965-B98F-8E1BBDEB9CB8}" dt="2024-05-31T09:31:33.035" v="1381" actId="5793"/>
        <pc:sldMkLst>
          <pc:docMk/>
          <pc:sldMk cId="3607324294" sldId="295"/>
        </pc:sldMkLst>
        <pc:spChg chg="mod">
          <ac:chgData name="Daniel Paris" userId="04d1eb31-31ad-4ed1-b99c-560bae73e28e" providerId="ADAL" clId="{430E24CB-D9F9-4965-B98F-8E1BBDEB9CB8}" dt="2024-05-31T09:31:33.035" v="1381" actId="5793"/>
          <ac:spMkLst>
            <pc:docMk/>
            <pc:sldMk cId="3607324294" sldId="295"/>
            <ac:spMk id="2" creationId="{5A1F4732-DBD7-EAFD-5DF5-2D4FC6B29708}"/>
          </ac:spMkLst>
        </pc:spChg>
        <pc:spChg chg="mod">
          <ac:chgData name="Daniel Paris" userId="04d1eb31-31ad-4ed1-b99c-560bae73e28e" providerId="ADAL" clId="{430E24CB-D9F9-4965-B98F-8E1BBDEB9CB8}" dt="2024-05-31T09:24:25.012" v="908" actId="5793"/>
          <ac:spMkLst>
            <pc:docMk/>
            <pc:sldMk cId="3607324294" sldId="295"/>
            <ac:spMk id="50" creationId="{F6C12A83-23FF-6139-67C4-5238D2C8C859}"/>
          </ac:spMkLst>
        </pc:spChg>
      </pc:sldChg>
      <pc:sldChg chg="modSp add mod ord">
        <pc:chgData name="Daniel Paris" userId="04d1eb31-31ad-4ed1-b99c-560bae73e28e" providerId="ADAL" clId="{430E24CB-D9F9-4965-B98F-8E1BBDEB9CB8}" dt="2024-05-31T09:45:56.716" v="2273" actId="20577"/>
        <pc:sldMkLst>
          <pc:docMk/>
          <pc:sldMk cId="2160257508" sldId="296"/>
        </pc:sldMkLst>
        <pc:spChg chg="mod">
          <ac:chgData name="Daniel Paris" userId="04d1eb31-31ad-4ed1-b99c-560bae73e28e" providerId="ADAL" clId="{430E24CB-D9F9-4965-B98F-8E1BBDEB9CB8}" dt="2024-05-31T09:45:56.716" v="2273" actId="20577"/>
          <ac:spMkLst>
            <pc:docMk/>
            <pc:sldMk cId="2160257508" sldId="296"/>
            <ac:spMk id="6" creationId="{1253FE3C-7027-3719-C061-F5948FBA45F4}"/>
          </ac:spMkLst>
        </pc:spChg>
        <pc:spChg chg="mod">
          <ac:chgData name="Daniel Paris" userId="04d1eb31-31ad-4ed1-b99c-560bae73e28e" providerId="ADAL" clId="{430E24CB-D9F9-4965-B98F-8E1BBDEB9CB8}" dt="2024-05-31T09:37:41.481" v="1453" actId="20577"/>
          <ac:spMkLst>
            <pc:docMk/>
            <pc:sldMk cId="2160257508" sldId="296"/>
            <ac:spMk id="50" creationId="{F6C12A83-23FF-6139-67C4-5238D2C8C859}"/>
          </ac:spMkLst>
        </pc:spChg>
      </pc:sldChg>
      <pc:sldChg chg="modSp add mod ord">
        <pc:chgData name="Daniel Paris" userId="04d1eb31-31ad-4ed1-b99c-560bae73e28e" providerId="ADAL" clId="{430E24CB-D9F9-4965-B98F-8E1BBDEB9CB8}" dt="2024-05-31T09:37:27.724" v="1416" actId="20577"/>
        <pc:sldMkLst>
          <pc:docMk/>
          <pc:sldMk cId="2560736441" sldId="297"/>
        </pc:sldMkLst>
        <pc:spChg chg="mod">
          <ac:chgData name="Daniel Paris" userId="04d1eb31-31ad-4ed1-b99c-560bae73e28e" providerId="ADAL" clId="{430E24CB-D9F9-4965-B98F-8E1BBDEB9CB8}" dt="2024-05-31T09:37:27.724" v="1416" actId="20577"/>
          <ac:spMkLst>
            <pc:docMk/>
            <pc:sldMk cId="2560736441" sldId="297"/>
            <ac:spMk id="16" creationId="{5D2683FC-521F-98EE-BE47-E668FEF4882A}"/>
          </ac:spMkLst>
        </pc:spChg>
      </pc:sldChg>
      <pc:sldChg chg="addSp modSp new mod">
        <pc:chgData name="Daniel Paris" userId="04d1eb31-31ad-4ed1-b99c-560bae73e28e" providerId="ADAL" clId="{430E24CB-D9F9-4965-B98F-8E1BBDEB9CB8}" dt="2024-05-31T09:48:24.810" v="2321" actId="1076"/>
        <pc:sldMkLst>
          <pc:docMk/>
          <pc:sldMk cId="481603212" sldId="298"/>
        </pc:sldMkLst>
        <pc:spChg chg="add mod">
          <ac:chgData name="Daniel Paris" userId="04d1eb31-31ad-4ed1-b99c-560bae73e28e" providerId="ADAL" clId="{430E24CB-D9F9-4965-B98F-8E1BBDEB9CB8}" dt="2024-05-31T09:48:24.810" v="2321" actId="1076"/>
          <ac:spMkLst>
            <pc:docMk/>
            <pc:sldMk cId="481603212" sldId="298"/>
            <ac:spMk id="6" creationId="{8344C0F5-02DD-B0C4-2CA8-692E48D33823}"/>
          </ac:spMkLst>
        </pc:spChg>
        <pc:picChg chg="add mod">
          <ac:chgData name="Daniel Paris" userId="04d1eb31-31ad-4ed1-b99c-560bae73e28e" providerId="ADAL" clId="{430E24CB-D9F9-4965-B98F-8E1BBDEB9CB8}" dt="2024-05-31T09:47:41.317" v="2278" actId="1076"/>
          <ac:picMkLst>
            <pc:docMk/>
            <pc:sldMk cId="481603212" sldId="298"/>
            <ac:picMk id="3" creationId="{EC5BF9A0-BF0C-C853-ADD4-F768D322C2BE}"/>
          </ac:picMkLst>
        </pc:picChg>
        <pc:picChg chg="add mod">
          <ac:chgData name="Daniel Paris" userId="04d1eb31-31ad-4ed1-b99c-560bae73e28e" providerId="ADAL" clId="{430E24CB-D9F9-4965-B98F-8E1BBDEB9CB8}" dt="2024-05-31T09:47:48.664" v="2279" actId="1076"/>
          <ac:picMkLst>
            <pc:docMk/>
            <pc:sldMk cId="481603212" sldId="298"/>
            <ac:picMk id="5" creationId="{52EBD9CD-DAB7-E5F4-76F4-D6B97D927BB6}"/>
          </ac:picMkLst>
        </pc:picChg>
      </pc:sldChg>
      <pc:sldChg chg="delSp modSp add del mod ord">
        <pc:chgData name="Daniel Paris" userId="04d1eb31-31ad-4ed1-b99c-560bae73e28e" providerId="ADAL" clId="{430E24CB-D9F9-4965-B98F-8E1BBDEB9CB8}" dt="2024-05-31T09:58:37.586" v="3050" actId="2696"/>
        <pc:sldMkLst>
          <pc:docMk/>
          <pc:sldMk cId="75031427" sldId="299"/>
        </pc:sldMkLst>
        <pc:spChg chg="mod">
          <ac:chgData name="Daniel Paris" userId="04d1eb31-31ad-4ed1-b99c-560bae73e28e" providerId="ADAL" clId="{430E24CB-D9F9-4965-B98F-8E1BBDEB9CB8}" dt="2024-05-31T09:58:31.168" v="3048" actId="20577"/>
          <ac:spMkLst>
            <pc:docMk/>
            <pc:sldMk cId="75031427" sldId="299"/>
            <ac:spMk id="6" creationId="{1253FE3C-7027-3719-C061-F5948FBA45F4}"/>
          </ac:spMkLst>
        </pc:spChg>
        <pc:spChg chg="del mod">
          <ac:chgData name="Daniel Paris" userId="04d1eb31-31ad-4ed1-b99c-560bae73e28e" providerId="ADAL" clId="{430E24CB-D9F9-4965-B98F-8E1BBDEB9CB8}" dt="2024-05-31T09:58:33.635" v="3049" actId="478"/>
          <ac:spMkLst>
            <pc:docMk/>
            <pc:sldMk cId="75031427" sldId="299"/>
            <ac:spMk id="50" creationId="{F6C12A83-23FF-6139-67C4-5238D2C8C859}"/>
          </ac:spMkLst>
        </pc:spChg>
      </pc:sldChg>
      <pc:sldChg chg="modSp add mod ord">
        <pc:chgData name="Daniel Paris" userId="04d1eb31-31ad-4ed1-b99c-560bae73e28e" providerId="ADAL" clId="{430E24CB-D9F9-4965-B98F-8E1BBDEB9CB8}" dt="2024-05-31T09:52:53.475" v="2849" actId="20577"/>
        <pc:sldMkLst>
          <pc:docMk/>
          <pc:sldMk cId="1336427636" sldId="300"/>
        </pc:sldMkLst>
        <pc:spChg chg="mod">
          <ac:chgData name="Daniel Paris" userId="04d1eb31-31ad-4ed1-b99c-560bae73e28e" providerId="ADAL" clId="{430E24CB-D9F9-4965-B98F-8E1BBDEB9CB8}" dt="2024-05-31T09:52:53.475" v="2849" actId="20577"/>
          <ac:spMkLst>
            <pc:docMk/>
            <pc:sldMk cId="1336427636" sldId="300"/>
            <ac:spMk id="6" creationId="{1253FE3C-7027-3719-C061-F5948FBA45F4}"/>
          </ac:spMkLst>
        </pc:spChg>
        <pc:spChg chg="mod">
          <ac:chgData name="Daniel Paris" userId="04d1eb31-31ad-4ed1-b99c-560bae73e28e" providerId="ADAL" clId="{430E24CB-D9F9-4965-B98F-8E1BBDEB9CB8}" dt="2024-05-31T09:50:15.235" v="2394" actId="20577"/>
          <ac:spMkLst>
            <pc:docMk/>
            <pc:sldMk cId="1336427636" sldId="300"/>
            <ac:spMk id="50" creationId="{F6C12A83-23FF-6139-67C4-5238D2C8C859}"/>
          </ac:spMkLst>
        </pc:spChg>
      </pc:sldChg>
      <pc:sldChg chg="addSp delSp modSp new mod">
        <pc:chgData name="Daniel Paris" userId="04d1eb31-31ad-4ed1-b99c-560bae73e28e" providerId="ADAL" clId="{430E24CB-D9F9-4965-B98F-8E1BBDEB9CB8}" dt="2024-05-31T10:09:01.807" v="3354" actId="13822"/>
        <pc:sldMkLst>
          <pc:docMk/>
          <pc:sldMk cId="3269754630" sldId="301"/>
        </pc:sldMkLst>
        <pc:spChg chg="add mod">
          <ac:chgData name="Daniel Paris" userId="04d1eb31-31ad-4ed1-b99c-560bae73e28e" providerId="ADAL" clId="{430E24CB-D9F9-4965-B98F-8E1BBDEB9CB8}" dt="2024-05-31T10:00:31.712" v="3073" actId="1076"/>
          <ac:spMkLst>
            <pc:docMk/>
            <pc:sldMk cId="3269754630" sldId="301"/>
            <ac:spMk id="6" creationId="{5DFC362A-692F-B155-7DFA-914FB8C77B62}"/>
          </ac:spMkLst>
        </pc:spChg>
        <pc:spChg chg="add mod">
          <ac:chgData name="Daniel Paris" userId="04d1eb31-31ad-4ed1-b99c-560bae73e28e" providerId="ADAL" clId="{430E24CB-D9F9-4965-B98F-8E1BBDEB9CB8}" dt="2024-05-31T10:01:30.975" v="3117" actId="1076"/>
          <ac:spMkLst>
            <pc:docMk/>
            <pc:sldMk cId="3269754630" sldId="301"/>
            <ac:spMk id="7" creationId="{7892CA18-7B1E-BCC4-A5C4-F065EC395D9A}"/>
          </ac:spMkLst>
        </pc:spChg>
        <pc:spChg chg="add mod">
          <ac:chgData name="Daniel Paris" userId="04d1eb31-31ad-4ed1-b99c-560bae73e28e" providerId="ADAL" clId="{430E24CB-D9F9-4965-B98F-8E1BBDEB9CB8}" dt="2024-05-31T10:06:22.557" v="3178" actId="1076"/>
          <ac:spMkLst>
            <pc:docMk/>
            <pc:sldMk cId="3269754630" sldId="301"/>
            <ac:spMk id="19" creationId="{E20F1323-F387-45BF-4B25-B6FCDA81DDB1}"/>
          </ac:spMkLst>
        </pc:spChg>
        <pc:spChg chg="add mod">
          <ac:chgData name="Daniel Paris" userId="04d1eb31-31ad-4ed1-b99c-560bae73e28e" providerId="ADAL" clId="{430E24CB-D9F9-4965-B98F-8E1BBDEB9CB8}" dt="2024-05-31T10:08:48.711" v="3352" actId="1076"/>
          <ac:spMkLst>
            <pc:docMk/>
            <pc:sldMk cId="3269754630" sldId="301"/>
            <ac:spMk id="38" creationId="{63C377FA-1332-2232-AD17-E0B3AEF22FD1}"/>
          </ac:spMkLst>
        </pc:spChg>
        <pc:picChg chg="add mod">
          <ac:chgData name="Daniel Paris" userId="04d1eb31-31ad-4ed1-b99c-560bae73e28e" providerId="ADAL" clId="{430E24CB-D9F9-4965-B98F-8E1BBDEB9CB8}" dt="2024-05-31T09:59:59.599" v="3056" actId="14100"/>
          <ac:picMkLst>
            <pc:docMk/>
            <pc:sldMk cId="3269754630" sldId="301"/>
            <ac:picMk id="3" creationId="{E47154BA-17E9-1A60-72A0-7717AD398E1F}"/>
          </ac:picMkLst>
        </pc:picChg>
        <pc:picChg chg="add mod">
          <ac:chgData name="Daniel Paris" userId="04d1eb31-31ad-4ed1-b99c-560bae73e28e" providerId="ADAL" clId="{430E24CB-D9F9-4965-B98F-8E1BBDEB9CB8}" dt="2024-05-31T10:05:56.847" v="3174" actId="1076"/>
          <ac:picMkLst>
            <pc:docMk/>
            <pc:sldMk cId="3269754630" sldId="301"/>
            <ac:picMk id="5" creationId="{1670660D-4F7F-092F-9955-A9E2A3A9FFED}"/>
          </ac:picMkLst>
        </pc:picChg>
        <pc:cxnChg chg="add del mod">
          <ac:chgData name="Daniel Paris" userId="04d1eb31-31ad-4ed1-b99c-560bae73e28e" providerId="ADAL" clId="{430E24CB-D9F9-4965-B98F-8E1BBDEB9CB8}" dt="2024-05-31T10:01:56.435" v="3120" actId="478"/>
          <ac:cxnSpMkLst>
            <pc:docMk/>
            <pc:sldMk cId="3269754630" sldId="301"/>
            <ac:cxnSpMk id="9" creationId="{F6BB44B9-5E25-FB3A-0B98-63753ABE6D6F}"/>
          </ac:cxnSpMkLst>
        </pc:cxnChg>
        <pc:cxnChg chg="add mod">
          <ac:chgData name="Daniel Paris" userId="04d1eb31-31ad-4ed1-b99c-560bae73e28e" providerId="ADAL" clId="{430E24CB-D9F9-4965-B98F-8E1BBDEB9CB8}" dt="2024-05-31T10:02:22.382" v="3122" actId="13822"/>
          <ac:cxnSpMkLst>
            <pc:docMk/>
            <pc:sldMk cId="3269754630" sldId="301"/>
            <ac:cxnSpMk id="11" creationId="{9C1460A4-224A-7EE3-5CB0-8AB9437609BE}"/>
          </ac:cxnSpMkLst>
        </pc:cxnChg>
        <pc:cxnChg chg="add del mod">
          <ac:chgData name="Daniel Paris" userId="04d1eb31-31ad-4ed1-b99c-560bae73e28e" providerId="ADAL" clId="{430E24CB-D9F9-4965-B98F-8E1BBDEB9CB8}" dt="2024-05-31T10:03:18.308" v="3129" actId="478"/>
          <ac:cxnSpMkLst>
            <pc:docMk/>
            <pc:sldMk cId="3269754630" sldId="301"/>
            <ac:cxnSpMk id="13" creationId="{B672C869-B69B-3055-3A83-60E6B146032F}"/>
          </ac:cxnSpMkLst>
        </pc:cxnChg>
        <pc:cxnChg chg="add mod">
          <ac:chgData name="Daniel Paris" userId="04d1eb31-31ad-4ed1-b99c-560bae73e28e" providerId="ADAL" clId="{430E24CB-D9F9-4965-B98F-8E1BBDEB9CB8}" dt="2024-05-31T10:03:09.496" v="3127" actId="13822"/>
          <ac:cxnSpMkLst>
            <pc:docMk/>
            <pc:sldMk cId="3269754630" sldId="301"/>
            <ac:cxnSpMk id="15" creationId="{B5824B11-DF57-E99B-1119-3B8C09BD6A8F}"/>
          </ac:cxnSpMkLst>
        </pc:cxnChg>
        <pc:cxnChg chg="add mod">
          <ac:chgData name="Daniel Paris" userId="04d1eb31-31ad-4ed1-b99c-560bae73e28e" providerId="ADAL" clId="{430E24CB-D9F9-4965-B98F-8E1BBDEB9CB8}" dt="2024-05-31T10:03:26.119" v="3131" actId="13822"/>
          <ac:cxnSpMkLst>
            <pc:docMk/>
            <pc:sldMk cId="3269754630" sldId="301"/>
            <ac:cxnSpMk id="18" creationId="{8EF0E668-C29C-D15A-C2AC-9E4534B30303}"/>
          </ac:cxnSpMkLst>
        </pc:cxnChg>
        <pc:cxnChg chg="add del mod">
          <ac:chgData name="Daniel Paris" userId="04d1eb31-31ad-4ed1-b99c-560bae73e28e" providerId="ADAL" clId="{430E24CB-D9F9-4965-B98F-8E1BBDEB9CB8}" dt="2024-05-31T10:04:11.298" v="3155" actId="478"/>
          <ac:cxnSpMkLst>
            <pc:docMk/>
            <pc:sldMk cId="3269754630" sldId="301"/>
            <ac:cxnSpMk id="21" creationId="{E487263C-2914-5071-8085-5569A7FC4117}"/>
          </ac:cxnSpMkLst>
        </pc:cxnChg>
        <pc:cxnChg chg="add del mod">
          <ac:chgData name="Daniel Paris" userId="04d1eb31-31ad-4ed1-b99c-560bae73e28e" providerId="ADAL" clId="{430E24CB-D9F9-4965-B98F-8E1BBDEB9CB8}" dt="2024-05-31T10:04:33.206" v="3159" actId="478"/>
          <ac:cxnSpMkLst>
            <pc:docMk/>
            <pc:sldMk cId="3269754630" sldId="301"/>
            <ac:cxnSpMk id="23" creationId="{1B394E86-EE0F-B12C-23C7-C4D7338470F9}"/>
          </ac:cxnSpMkLst>
        </pc:cxnChg>
        <pc:cxnChg chg="add del mod">
          <ac:chgData name="Daniel Paris" userId="04d1eb31-31ad-4ed1-b99c-560bae73e28e" providerId="ADAL" clId="{430E24CB-D9F9-4965-B98F-8E1BBDEB9CB8}" dt="2024-05-31T10:04:48.545" v="3162" actId="478"/>
          <ac:cxnSpMkLst>
            <pc:docMk/>
            <pc:sldMk cId="3269754630" sldId="301"/>
            <ac:cxnSpMk id="25" creationId="{E0850D88-BC6C-2E85-FD20-D7A33C52E234}"/>
          </ac:cxnSpMkLst>
        </pc:cxnChg>
        <pc:cxnChg chg="add del mod">
          <ac:chgData name="Daniel Paris" userId="04d1eb31-31ad-4ed1-b99c-560bae73e28e" providerId="ADAL" clId="{430E24CB-D9F9-4965-B98F-8E1BBDEB9CB8}" dt="2024-05-31T10:06:04.444" v="3176" actId="478"/>
          <ac:cxnSpMkLst>
            <pc:docMk/>
            <pc:sldMk cId="3269754630" sldId="301"/>
            <ac:cxnSpMk id="27" creationId="{4F4003EB-E366-236F-B92F-A4FB16BF49F8}"/>
          </ac:cxnSpMkLst>
        </pc:cxnChg>
        <pc:cxnChg chg="add mod">
          <ac:chgData name="Daniel Paris" userId="04d1eb31-31ad-4ed1-b99c-560bae73e28e" providerId="ADAL" clId="{430E24CB-D9F9-4965-B98F-8E1BBDEB9CB8}" dt="2024-05-31T10:07:00.250" v="3185" actId="208"/>
          <ac:cxnSpMkLst>
            <pc:docMk/>
            <pc:sldMk cId="3269754630" sldId="301"/>
            <ac:cxnSpMk id="33" creationId="{05764A4E-BDCD-365B-0753-03F105876DDE}"/>
          </ac:cxnSpMkLst>
        </pc:cxnChg>
        <pc:cxnChg chg="add mod">
          <ac:chgData name="Daniel Paris" userId="04d1eb31-31ad-4ed1-b99c-560bae73e28e" providerId="ADAL" clId="{430E24CB-D9F9-4965-B98F-8E1BBDEB9CB8}" dt="2024-05-31T10:09:01.807" v="3354" actId="13822"/>
          <ac:cxnSpMkLst>
            <pc:docMk/>
            <pc:sldMk cId="3269754630" sldId="301"/>
            <ac:cxnSpMk id="40" creationId="{38178E26-9134-888C-83DB-48B0F0EFF493}"/>
          </ac:cxnSpMkLst>
        </pc:cxnChg>
      </pc:sldChg>
      <pc:sldChg chg="modSp add mod ord">
        <pc:chgData name="Daniel Paris" userId="04d1eb31-31ad-4ed1-b99c-560bae73e28e" providerId="ADAL" clId="{430E24CB-D9F9-4965-B98F-8E1BBDEB9CB8}" dt="2024-05-31T10:10:14.824" v="3377" actId="20577"/>
        <pc:sldMkLst>
          <pc:docMk/>
          <pc:sldMk cId="3954604348" sldId="302"/>
        </pc:sldMkLst>
        <pc:spChg chg="mod">
          <ac:chgData name="Daniel Paris" userId="04d1eb31-31ad-4ed1-b99c-560bae73e28e" providerId="ADAL" clId="{430E24CB-D9F9-4965-B98F-8E1BBDEB9CB8}" dt="2024-05-31T10:10:14.824" v="3377" actId="20577"/>
          <ac:spMkLst>
            <pc:docMk/>
            <pc:sldMk cId="3954604348" sldId="302"/>
            <ac:spMk id="16" creationId="{5D2683FC-521F-98EE-BE47-E668FEF4882A}"/>
          </ac:spMkLst>
        </pc:spChg>
      </pc:sldChg>
      <pc:sldChg chg="modSp add mod">
        <pc:chgData name="Daniel Paris" userId="04d1eb31-31ad-4ed1-b99c-560bae73e28e" providerId="ADAL" clId="{430E24CB-D9F9-4965-B98F-8E1BBDEB9CB8}" dt="2024-05-31T10:22:02.012" v="4954" actId="20577"/>
        <pc:sldMkLst>
          <pc:docMk/>
          <pc:sldMk cId="428315752" sldId="303"/>
        </pc:sldMkLst>
        <pc:spChg chg="mod">
          <ac:chgData name="Daniel Paris" userId="04d1eb31-31ad-4ed1-b99c-560bae73e28e" providerId="ADAL" clId="{430E24CB-D9F9-4965-B98F-8E1BBDEB9CB8}" dt="2024-05-31T10:22:02.012" v="4954" actId="20577"/>
          <ac:spMkLst>
            <pc:docMk/>
            <pc:sldMk cId="428315752" sldId="303"/>
            <ac:spMk id="6" creationId="{1253FE3C-7027-3719-C061-F5948FBA45F4}"/>
          </ac:spMkLst>
        </pc:spChg>
        <pc:spChg chg="mod">
          <ac:chgData name="Daniel Paris" userId="04d1eb31-31ad-4ed1-b99c-560bae73e28e" providerId="ADAL" clId="{430E24CB-D9F9-4965-B98F-8E1BBDEB9CB8}" dt="2024-05-31T10:16:44.004" v="4126" actId="20577"/>
          <ac:spMkLst>
            <pc:docMk/>
            <pc:sldMk cId="428315752" sldId="303"/>
            <ac:spMk id="50" creationId="{F6C12A83-23FF-6139-67C4-5238D2C8C859}"/>
          </ac:spMkLst>
        </pc:spChg>
      </pc:sldChg>
      <pc:sldChg chg="addSp modSp new mod">
        <pc:chgData name="Daniel Paris" userId="04d1eb31-31ad-4ed1-b99c-560bae73e28e" providerId="ADAL" clId="{430E24CB-D9F9-4965-B98F-8E1BBDEB9CB8}" dt="2024-05-31T10:23:29.211" v="4961" actId="1076"/>
        <pc:sldMkLst>
          <pc:docMk/>
          <pc:sldMk cId="1557689490" sldId="304"/>
        </pc:sldMkLst>
        <pc:picChg chg="add mod">
          <ac:chgData name="Daniel Paris" userId="04d1eb31-31ad-4ed1-b99c-560bae73e28e" providerId="ADAL" clId="{430E24CB-D9F9-4965-B98F-8E1BBDEB9CB8}" dt="2024-05-31T10:23:04.712" v="4957" actId="1076"/>
          <ac:picMkLst>
            <pc:docMk/>
            <pc:sldMk cId="1557689490" sldId="304"/>
            <ac:picMk id="3" creationId="{1A1D2C53-6F2F-42E3-860B-C2FFB5AB4F5E}"/>
          </ac:picMkLst>
        </pc:picChg>
        <pc:picChg chg="add mod">
          <ac:chgData name="Daniel Paris" userId="04d1eb31-31ad-4ed1-b99c-560bae73e28e" providerId="ADAL" clId="{430E24CB-D9F9-4965-B98F-8E1BBDEB9CB8}" dt="2024-05-31T10:23:29.211" v="4961" actId="1076"/>
          <ac:picMkLst>
            <pc:docMk/>
            <pc:sldMk cId="1557689490" sldId="304"/>
            <ac:picMk id="5" creationId="{03C1A26B-DE8E-A4A8-027F-1AB8DB4B205F}"/>
          </ac:picMkLst>
        </pc:picChg>
      </pc:sldChg>
      <pc:sldChg chg="modSp add mod ord">
        <pc:chgData name="Daniel Paris" userId="04d1eb31-31ad-4ed1-b99c-560bae73e28e" providerId="ADAL" clId="{430E24CB-D9F9-4965-B98F-8E1BBDEB9CB8}" dt="2024-05-31T10:24:02.365" v="4994" actId="20577"/>
        <pc:sldMkLst>
          <pc:docMk/>
          <pc:sldMk cId="1601438371" sldId="305"/>
        </pc:sldMkLst>
        <pc:spChg chg="mod">
          <ac:chgData name="Daniel Paris" userId="04d1eb31-31ad-4ed1-b99c-560bae73e28e" providerId="ADAL" clId="{430E24CB-D9F9-4965-B98F-8E1BBDEB9CB8}" dt="2024-05-31T10:24:02.365" v="4994" actId="20577"/>
          <ac:spMkLst>
            <pc:docMk/>
            <pc:sldMk cId="1601438371" sldId="305"/>
            <ac:spMk id="16" creationId="{5D2683FC-521F-98EE-BE47-E668FEF4882A}"/>
          </ac:spMkLst>
        </pc:spChg>
      </pc:sldChg>
      <pc:sldChg chg="new del">
        <pc:chgData name="Daniel Paris" userId="04d1eb31-31ad-4ed1-b99c-560bae73e28e" providerId="ADAL" clId="{430E24CB-D9F9-4965-B98F-8E1BBDEB9CB8}" dt="2024-05-31T10:24:15.424" v="4996" actId="47"/>
        <pc:sldMkLst>
          <pc:docMk/>
          <pc:sldMk cId="927828428" sldId="306"/>
        </pc:sldMkLst>
      </pc:sldChg>
      <pc:sldChg chg="modSp add mod ord">
        <pc:chgData name="Daniel Paris" userId="04d1eb31-31ad-4ed1-b99c-560bae73e28e" providerId="ADAL" clId="{430E24CB-D9F9-4965-B98F-8E1BBDEB9CB8}" dt="2024-05-31T10:30:28.046" v="5734" actId="20577"/>
        <pc:sldMkLst>
          <pc:docMk/>
          <pc:sldMk cId="2333808545" sldId="306"/>
        </pc:sldMkLst>
        <pc:spChg chg="mod">
          <ac:chgData name="Daniel Paris" userId="04d1eb31-31ad-4ed1-b99c-560bae73e28e" providerId="ADAL" clId="{430E24CB-D9F9-4965-B98F-8E1BBDEB9CB8}" dt="2024-05-31T10:30:28.046" v="5734" actId="20577"/>
          <ac:spMkLst>
            <pc:docMk/>
            <pc:sldMk cId="2333808545" sldId="306"/>
            <ac:spMk id="6" creationId="{1253FE3C-7027-3719-C061-F5948FBA45F4}"/>
          </ac:spMkLst>
        </pc:spChg>
        <pc:spChg chg="mod">
          <ac:chgData name="Daniel Paris" userId="04d1eb31-31ad-4ed1-b99c-560bae73e28e" providerId="ADAL" clId="{430E24CB-D9F9-4965-B98F-8E1BBDEB9CB8}" dt="2024-05-31T10:24:26.956" v="5001" actId="20577"/>
          <ac:spMkLst>
            <pc:docMk/>
            <pc:sldMk cId="2333808545" sldId="306"/>
            <ac:spMk id="50" creationId="{F6C12A83-23FF-6139-67C4-5238D2C8C859}"/>
          </ac:spMkLst>
        </pc:spChg>
      </pc:sldChg>
      <pc:sldChg chg="addSp new mod">
        <pc:chgData name="Daniel Paris" userId="04d1eb31-31ad-4ed1-b99c-560bae73e28e" providerId="ADAL" clId="{430E24CB-D9F9-4965-B98F-8E1BBDEB9CB8}" dt="2024-05-31T10:34:34.274" v="5736" actId="22"/>
        <pc:sldMkLst>
          <pc:docMk/>
          <pc:sldMk cId="2413514916" sldId="307"/>
        </pc:sldMkLst>
        <pc:picChg chg="add">
          <ac:chgData name="Daniel Paris" userId="04d1eb31-31ad-4ed1-b99c-560bae73e28e" providerId="ADAL" clId="{430E24CB-D9F9-4965-B98F-8E1BBDEB9CB8}" dt="2024-05-31T10:34:34.274" v="5736" actId="22"/>
          <ac:picMkLst>
            <pc:docMk/>
            <pc:sldMk cId="2413514916" sldId="307"/>
            <ac:picMk id="3" creationId="{D57A4D71-79EB-4B7C-3A06-B2FF61B42479}"/>
          </ac:picMkLst>
        </pc:picChg>
      </pc:sldChg>
      <pc:sldChg chg="modSp add mod ord">
        <pc:chgData name="Daniel Paris" userId="04d1eb31-31ad-4ed1-b99c-560bae73e28e" providerId="ADAL" clId="{430E24CB-D9F9-4965-B98F-8E1BBDEB9CB8}" dt="2024-05-31T10:37:36.882" v="6227" actId="20577"/>
        <pc:sldMkLst>
          <pc:docMk/>
          <pc:sldMk cId="2619676815" sldId="308"/>
        </pc:sldMkLst>
        <pc:spChg chg="mod">
          <ac:chgData name="Daniel Paris" userId="04d1eb31-31ad-4ed1-b99c-560bae73e28e" providerId="ADAL" clId="{430E24CB-D9F9-4965-B98F-8E1BBDEB9CB8}" dt="2024-05-31T10:37:36.882" v="6227" actId="20577"/>
          <ac:spMkLst>
            <pc:docMk/>
            <pc:sldMk cId="2619676815" sldId="308"/>
            <ac:spMk id="6" creationId="{1253FE3C-7027-3719-C061-F5948FBA45F4}"/>
          </ac:spMkLst>
        </pc:spChg>
        <pc:spChg chg="mod">
          <ac:chgData name="Daniel Paris" userId="04d1eb31-31ad-4ed1-b99c-560bae73e28e" providerId="ADAL" clId="{430E24CB-D9F9-4965-B98F-8E1BBDEB9CB8}" dt="2024-05-31T10:35:03.318" v="5748" actId="20577"/>
          <ac:spMkLst>
            <pc:docMk/>
            <pc:sldMk cId="2619676815" sldId="308"/>
            <ac:spMk id="50" creationId="{F6C12A83-23FF-6139-67C4-5238D2C8C859}"/>
          </ac:spMkLst>
        </pc:spChg>
      </pc:sldChg>
    </pc:docChg>
  </pc:docChgLst>
  <pc:docChgLst>
    <pc:chgData name="Daniel Paris" userId="04d1eb31-31ad-4ed1-b99c-560bae73e28e" providerId="ADAL" clId="{47B13BCB-E0D5-4A78-8E20-E0115E1929A9}"/>
    <pc:docChg chg="custSel addSld modSld sldOrd">
      <pc:chgData name="Daniel Paris" userId="04d1eb31-31ad-4ed1-b99c-560bae73e28e" providerId="ADAL" clId="{47B13BCB-E0D5-4A78-8E20-E0115E1929A9}" dt="2024-06-18T12:35:35.946" v="67" actId="20577"/>
      <pc:docMkLst>
        <pc:docMk/>
      </pc:docMkLst>
      <pc:sldChg chg="modSp mod">
        <pc:chgData name="Daniel Paris" userId="04d1eb31-31ad-4ed1-b99c-560bae73e28e" providerId="ADAL" clId="{47B13BCB-E0D5-4A78-8E20-E0115E1929A9}" dt="2024-06-18T12:18:21.527" v="1" actId="20577"/>
        <pc:sldMkLst>
          <pc:docMk/>
          <pc:sldMk cId="2826605486" sldId="256"/>
        </pc:sldMkLst>
        <pc:spChg chg="mod">
          <ac:chgData name="Daniel Paris" userId="04d1eb31-31ad-4ed1-b99c-560bae73e28e" providerId="ADAL" clId="{47B13BCB-E0D5-4A78-8E20-E0115E1929A9}" dt="2024-06-18T12:18:21.527" v="1" actId="20577"/>
          <ac:spMkLst>
            <pc:docMk/>
            <pc:sldMk cId="2826605486" sldId="256"/>
            <ac:spMk id="2" creationId="{C260C05D-16BA-7B50-B3B1-F868EAD40A0E}"/>
          </ac:spMkLst>
        </pc:spChg>
      </pc:sldChg>
      <pc:sldChg chg="modSp mod">
        <pc:chgData name="Daniel Paris" userId="04d1eb31-31ad-4ed1-b99c-560bae73e28e" providerId="ADAL" clId="{47B13BCB-E0D5-4A78-8E20-E0115E1929A9}" dt="2024-06-18T12:35:19.845" v="61" actId="20577"/>
        <pc:sldMkLst>
          <pc:docMk/>
          <pc:sldMk cId="2973082865" sldId="279"/>
        </pc:sldMkLst>
        <pc:spChg chg="mod">
          <ac:chgData name="Daniel Paris" userId="04d1eb31-31ad-4ed1-b99c-560bae73e28e" providerId="ADAL" clId="{47B13BCB-E0D5-4A78-8E20-E0115E1929A9}" dt="2024-06-18T12:35:19.845" v="61" actId="20577"/>
          <ac:spMkLst>
            <pc:docMk/>
            <pc:sldMk cId="2973082865" sldId="279"/>
            <ac:spMk id="6" creationId="{1253FE3C-7027-3719-C061-F5948FBA45F4}"/>
          </ac:spMkLst>
        </pc:spChg>
      </pc:sldChg>
      <pc:sldChg chg="modSp mod">
        <pc:chgData name="Daniel Paris" userId="04d1eb31-31ad-4ed1-b99c-560bae73e28e" providerId="ADAL" clId="{47B13BCB-E0D5-4A78-8E20-E0115E1929A9}" dt="2024-06-18T12:20:17.313" v="34" actId="20577"/>
        <pc:sldMkLst>
          <pc:docMk/>
          <pc:sldMk cId="3212862633" sldId="294"/>
        </pc:sldMkLst>
        <pc:spChg chg="mod">
          <ac:chgData name="Daniel Paris" userId="04d1eb31-31ad-4ed1-b99c-560bae73e28e" providerId="ADAL" clId="{47B13BCB-E0D5-4A78-8E20-E0115E1929A9}" dt="2024-06-18T12:20:17.313" v="34" actId="20577"/>
          <ac:spMkLst>
            <pc:docMk/>
            <pc:sldMk cId="3212862633" sldId="294"/>
            <ac:spMk id="2" creationId="{5A1F4732-DBD7-EAFD-5DF5-2D4FC6B29708}"/>
          </ac:spMkLst>
        </pc:spChg>
      </pc:sldChg>
      <pc:sldChg chg="modSp mod">
        <pc:chgData name="Daniel Paris" userId="04d1eb31-31ad-4ed1-b99c-560bae73e28e" providerId="ADAL" clId="{47B13BCB-E0D5-4A78-8E20-E0115E1929A9}" dt="2024-06-18T12:27:28.939" v="39" actId="20577"/>
        <pc:sldMkLst>
          <pc:docMk/>
          <pc:sldMk cId="2160257508" sldId="296"/>
        </pc:sldMkLst>
        <pc:spChg chg="mod">
          <ac:chgData name="Daniel Paris" userId="04d1eb31-31ad-4ed1-b99c-560bae73e28e" providerId="ADAL" clId="{47B13BCB-E0D5-4A78-8E20-E0115E1929A9}" dt="2024-06-18T12:27:28.939" v="39" actId="20577"/>
          <ac:spMkLst>
            <pc:docMk/>
            <pc:sldMk cId="2160257508" sldId="296"/>
            <ac:spMk id="6" creationId="{1253FE3C-7027-3719-C061-F5948FBA45F4}"/>
          </ac:spMkLst>
        </pc:spChg>
      </pc:sldChg>
      <pc:sldChg chg="delSp modSp mod">
        <pc:chgData name="Daniel Paris" userId="04d1eb31-31ad-4ed1-b99c-560bae73e28e" providerId="ADAL" clId="{47B13BCB-E0D5-4A78-8E20-E0115E1929A9}" dt="2024-06-18T12:29:00.248" v="53" actId="478"/>
        <pc:sldMkLst>
          <pc:docMk/>
          <pc:sldMk cId="3269754630" sldId="301"/>
        </pc:sldMkLst>
        <pc:spChg chg="del">
          <ac:chgData name="Daniel Paris" userId="04d1eb31-31ad-4ed1-b99c-560bae73e28e" providerId="ADAL" clId="{47B13BCB-E0D5-4A78-8E20-E0115E1929A9}" dt="2024-06-18T12:28:43.248" v="45" actId="478"/>
          <ac:spMkLst>
            <pc:docMk/>
            <pc:sldMk cId="3269754630" sldId="301"/>
            <ac:spMk id="6" creationId="{5DFC362A-692F-B155-7DFA-914FB8C77B62}"/>
          </ac:spMkLst>
        </pc:spChg>
        <pc:spChg chg="del">
          <ac:chgData name="Daniel Paris" userId="04d1eb31-31ad-4ed1-b99c-560bae73e28e" providerId="ADAL" clId="{47B13BCB-E0D5-4A78-8E20-E0115E1929A9}" dt="2024-06-18T12:28:46.992" v="47" actId="478"/>
          <ac:spMkLst>
            <pc:docMk/>
            <pc:sldMk cId="3269754630" sldId="301"/>
            <ac:spMk id="7" creationId="{7892CA18-7B1E-BCC4-A5C4-F065EC395D9A}"/>
          </ac:spMkLst>
        </pc:spChg>
        <pc:spChg chg="del">
          <ac:chgData name="Daniel Paris" userId="04d1eb31-31ad-4ed1-b99c-560bae73e28e" providerId="ADAL" clId="{47B13BCB-E0D5-4A78-8E20-E0115E1929A9}" dt="2024-06-18T12:28:52.193" v="50" actId="478"/>
          <ac:spMkLst>
            <pc:docMk/>
            <pc:sldMk cId="3269754630" sldId="301"/>
            <ac:spMk id="19" creationId="{E20F1323-F387-45BF-4B25-B6FCDA81DDB1}"/>
          </ac:spMkLst>
        </pc:spChg>
        <pc:spChg chg="del">
          <ac:chgData name="Daniel Paris" userId="04d1eb31-31ad-4ed1-b99c-560bae73e28e" providerId="ADAL" clId="{47B13BCB-E0D5-4A78-8E20-E0115E1929A9}" dt="2024-06-18T12:29:00.248" v="53" actId="478"/>
          <ac:spMkLst>
            <pc:docMk/>
            <pc:sldMk cId="3269754630" sldId="301"/>
            <ac:spMk id="38" creationId="{63C377FA-1332-2232-AD17-E0B3AEF22FD1}"/>
          </ac:spMkLst>
        </pc:spChg>
        <pc:cxnChg chg="del mod">
          <ac:chgData name="Daniel Paris" userId="04d1eb31-31ad-4ed1-b99c-560bae73e28e" providerId="ADAL" clId="{47B13BCB-E0D5-4A78-8E20-E0115E1929A9}" dt="2024-06-18T12:28:44.740" v="46" actId="478"/>
          <ac:cxnSpMkLst>
            <pc:docMk/>
            <pc:sldMk cId="3269754630" sldId="301"/>
            <ac:cxnSpMk id="11" creationId="{9C1460A4-224A-7EE3-5CB0-8AB9437609BE}"/>
          </ac:cxnSpMkLst>
        </pc:cxnChg>
        <pc:cxnChg chg="del mod">
          <ac:chgData name="Daniel Paris" userId="04d1eb31-31ad-4ed1-b99c-560bae73e28e" providerId="ADAL" clId="{47B13BCB-E0D5-4A78-8E20-E0115E1929A9}" dt="2024-06-18T12:28:48.226" v="48" actId="478"/>
          <ac:cxnSpMkLst>
            <pc:docMk/>
            <pc:sldMk cId="3269754630" sldId="301"/>
            <ac:cxnSpMk id="15" creationId="{B5824B11-DF57-E99B-1119-3B8C09BD6A8F}"/>
          </ac:cxnSpMkLst>
        </pc:cxnChg>
        <pc:cxnChg chg="del mod">
          <ac:chgData name="Daniel Paris" userId="04d1eb31-31ad-4ed1-b99c-560bae73e28e" providerId="ADAL" clId="{47B13BCB-E0D5-4A78-8E20-E0115E1929A9}" dt="2024-06-18T12:28:50.048" v="49" actId="478"/>
          <ac:cxnSpMkLst>
            <pc:docMk/>
            <pc:sldMk cId="3269754630" sldId="301"/>
            <ac:cxnSpMk id="18" creationId="{8EF0E668-C29C-D15A-C2AC-9E4534B30303}"/>
          </ac:cxnSpMkLst>
        </pc:cxnChg>
        <pc:cxnChg chg="del mod">
          <ac:chgData name="Daniel Paris" userId="04d1eb31-31ad-4ed1-b99c-560bae73e28e" providerId="ADAL" clId="{47B13BCB-E0D5-4A78-8E20-E0115E1929A9}" dt="2024-06-18T12:28:53.944" v="51" actId="478"/>
          <ac:cxnSpMkLst>
            <pc:docMk/>
            <pc:sldMk cId="3269754630" sldId="301"/>
            <ac:cxnSpMk id="33" creationId="{05764A4E-BDCD-365B-0753-03F105876DDE}"/>
          </ac:cxnSpMkLst>
        </pc:cxnChg>
        <pc:cxnChg chg="del">
          <ac:chgData name="Daniel Paris" userId="04d1eb31-31ad-4ed1-b99c-560bae73e28e" providerId="ADAL" clId="{47B13BCB-E0D5-4A78-8E20-E0115E1929A9}" dt="2024-06-18T12:28:56.683" v="52" actId="478"/>
          <ac:cxnSpMkLst>
            <pc:docMk/>
            <pc:sldMk cId="3269754630" sldId="301"/>
            <ac:cxnSpMk id="40" creationId="{38178E26-9134-888C-83DB-48B0F0EFF493}"/>
          </ac:cxnSpMkLst>
        </pc:cxnChg>
      </pc:sldChg>
      <pc:sldChg chg="modSp add mod">
        <pc:chgData name="Daniel Paris" userId="04d1eb31-31ad-4ed1-b99c-560bae73e28e" providerId="ADAL" clId="{47B13BCB-E0D5-4A78-8E20-E0115E1929A9}" dt="2024-06-18T12:27:34.293" v="41" actId="20577"/>
        <pc:sldMkLst>
          <pc:docMk/>
          <pc:sldMk cId="264261740" sldId="309"/>
        </pc:sldMkLst>
        <pc:spChg chg="mod">
          <ac:chgData name="Daniel Paris" userId="04d1eb31-31ad-4ed1-b99c-560bae73e28e" providerId="ADAL" clId="{47B13BCB-E0D5-4A78-8E20-E0115E1929A9}" dt="2024-06-18T12:27:34.293" v="41" actId="20577"/>
          <ac:spMkLst>
            <pc:docMk/>
            <pc:sldMk cId="264261740" sldId="309"/>
            <ac:spMk id="6" creationId="{1253FE3C-7027-3719-C061-F5948FBA45F4}"/>
          </ac:spMkLst>
        </pc:spChg>
      </pc:sldChg>
      <pc:sldChg chg="modSp add mod">
        <pc:chgData name="Daniel Paris" userId="04d1eb31-31ad-4ed1-b99c-560bae73e28e" providerId="ADAL" clId="{47B13BCB-E0D5-4A78-8E20-E0115E1929A9}" dt="2024-06-18T12:27:39.255" v="43" actId="20577"/>
        <pc:sldMkLst>
          <pc:docMk/>
          <pc:sldMk cId="1246549280" sldId="310"/>
        </pc:sldMkLst>
        <pc:spChg chg="mod">
          <ac:chgData name="Daniel Paris" userId="04d1eb31-31ad-4ed1-b99c-560bae73e28e" providerId="ADAL" clId="{47B13BCB-E0D5-4A78-8E20-E0115E1929A9}" dt="2024-06-18T12:27:39.255" v="43" actId="20577"/>
          <ac:spMkLst>
            <pc:docMk/>
            <pc:sldMk cId="1246549280" sldId="310"/>
            <ac:spMk id="6" creationId="{1253FE3C-7027-3719-C061-F5948FBA45F4}"/>
          </ac:spMkLst>
        </pc:spChg>
      </pc:sldChg>
      <pc:sldChg chg="add">
        <pc:chgData name="Daniel Paris" userId="04d1eb31-31ad-4ed1-b99c-560bae73e28e" providerId="ADAL" clId="{47B13BCB-E0D5-4A78-8E20-E0115E1929A9}" dt="2024-06-18T12:27:20.530" v="37" actId="2890"/>
        <pc:sldMkLst>
          <pc:docMk/>
          <pc:sldMk cId="712248476" sldId="311"/>
        </pc:sldMkLst>
      </pc:sldChg>
      <pc:sldChg chg="add ord">
        <pc:chgData name="Daniel Paris" userId="04d1eb31-31ad-4ed1-b99c-560bae73e28e" providerId="ADAL" clId="{47B13BCB-E0D5-4A78-8E20-E0115E1929A9}" dt="2024-06-18T12:29:02.412" v="55"/>
        <pc:sldMkLst>
          <pc:docMk/>
          <pc:sldMk cId="1890661219" sldId="312"/>
        </pc:sldMkLst>
      </pc:sldChg>
      <pc:sldChg chg="modSp add mod">
        <pc:chgData name="Daniel Paris" userId="04d1eb31-31ad-4ed1-b99c-560bae73e28e" providerId="ADAL" clId="{47B13BCB-E0D5-4A78-8E20-E0115E1929A9}" dt="2024-06-18T12:35:25.459" v="63" actId="20577"/>
        <pc:sldMkLst>
          <pc:docMk/>
          <pc:sldMk cId="2514839642" sldId="313"/>
        </pc:sldMkLst>
        <pc:spChg chg="mod">
          <ac:chgData name="Daniel Paris" userId="04d1eb31-31ad-4ed1-b99c-560bae73e28e" providerId="ADAL" clId="{47B13BCB-E0D5-4A78-8E20-E0115E1929A9}" dt="2024-06-18T12:35:25.459" v="63" actId="20577"/>
          <ac:spMkLst>
            <pc:docMk/>
            <pc:sldMk cId="2514839642" sldId="313"/>
            <ac:spMk id="6" creationId="{1253FE3C-7027-3719-C061-F5948FBA45F4}"/>
          </ac:spMkLst>
        </pc:spChg>
      </pc:sldChg>
      <pc:sldChg chg="add">
        <pc:chgData name="Daniel Paris" userId="04d1eb31-31ad-4ed1-b99c-560bae73e28e" providerId="ADAL" clId="{47B13BCB-E0D5-4A78-8E20-E0115E1929A9}" dt="2024-06-18T12:35:10.829" v="57" actId="2890"/>
        <pc:sldMkLst>
          <pc:docMk/>
          <pc:sldMk cId="210151953" sldId="314"/>
        </pc:sldMkLst>
      </pc:sldChg>
      <pc:sldChg chg="modSp add mod">
        <pc:chgData name="Daniel Paris" userId="04d1eb31-31ad-4ed1-b99c-560bae73e28e" providerId="ADAL" clId="{47B13BCB-E0D5-4A78-8E20-E0115E1929A9}" dt="2024-06-18T12:35:35.946" v="67" actId="20577"/>
        <pc:sldMkLst>
          <pc:docMk/>
          <pc:sldMk cId="4213614456" sldId="315"/>
        </pc:sldMkLst>
        <pc:spChg chg="mod">
          <ac:chgData name="Daniel Paris" userId="04d1eb31-31ad-4ed1-b99c-560bae73e28e" providerId="ADAL" clId="{47B13BCB-E0D5-4A78-8E20-E0115E1929A9}" dt="2024-06-18T12:35:35.946" v="67" actId="20577"/>
          <ac:spMkLst>
            <pc:docMk/>
            <pc:sldMk cId="4213614456" sldId="315"/>
            <ac:spMk id="6" creationId="{1253FE3C-7027-3719-C061-F5948FBA45F4}"/>
          </ac:spMkLst>
        </pc:spChg>
      </pc:sldChg>
      <pc:sldChg chg="modSp add mod">
        <pc:chgData name="Daniel Paris" userId="04d1eb31-31ad-4ed1-b99c-560bae73e28e" providerId="ADAL" clId="{47B13BCB-E0D5-4A78-8E20-E0115E1929A9}" dt="2024-06-18T12:35:30.787" v="65" actId="20577"/>
        <pc:sldMkLst>
          <pc:docMk/>
          <pc:sldMk cId="3698304937" sldId="316"/>
        </pc:sldMkLst>
        <pc:spChg chg="mod">
          <ac:chgData name="Daniel Paris" userId="04d1eb31-31ad-4ed1-b99c-560bae73e28e" providerId="ADAL" clId="{47B13BCB-E0D5-4A78-8E20-E0115E1929A9}" dt="2024-06-18T12:35:30.787" v="65" actId="20577"/>
          <ac:spMkLst>
            <pc:docMk/>
            <pc:sldMk cId="3698304937" sldId="316"/>
            <ac:spMk id="6" creationId="{1253FE3C-7027-3719-C061-F5948FBA45F4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6338C-A63C-4296-8A6D-118FEE53023B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99FC5D-CAE8-4EF6-8DF6-63C31DB8D4FA}">
      <dgm:prSet/>
      <dgm:spPr/>
      <dgm:t>
        <a:bodyPr/>
        <a:lstStyle/>
        <a:p>
          <a:r>
            <a:rPr lang="en-GB"/>
            <a:t>Sources used for news by people in Scotland:</a:t>
          </a:r>
          <a:endParaRPr lang="en-US"/>
        </a:p>
      </dgm:t>
    </dgm:pt>
    <dgm:pt modelId="{AFBC5E34-D1FC-40C7-8550-80633CD0F5EC}" type="parTrans" cxnId="{72C2EBE9-6F9B-486B-99A7-F6F46F4BD036}">
      <dgm:prSet/>
      <dgm:spPr/>
      <dgm:t>
        <a:bodyPr/>
        <a:lstStyle/>
        <a:p>
          <a:endParaRPr lang="en-US"/>
        </a:p>
      </dgm:t>
    </dgm:pt>
    <dgm:pt modelId="{398A9221-A192-403B-8805-08BF5043E705}" type="sibTrans" cxnId="{72C2EBE9-6F9B-486B-99A7-F6F46F4BD036}">
      <dgm:prSet/>
      <dgm:spPr/>
      <dgm:t>
        <a:bodyPr/>
        <a:lstStyle/>
        <a:p>
          <a:endParaRPr lang="en-US"/>
        </a:p>
      </dgm:t>
    </dgm:pt>
    <dgm:pt modelId="{82273284-9DAC-48BE-9480-C35D9E4B5219}">
      <dgm:prSet/>
      <dgm:spPr/>
      <dgm:t>
        <a:bodyPr/>
        <a:lstStyle/>
        <a:p>
          <a:r>
            <a:rPr lang="en-GB" dirty="0"/>
            <a:t>TV (69%) [down 6%]</a:t>
          </a:r>
          <a:endParaRPr lang="en-US" dirty="0"/>
        </a:p>
      </dgm:t>
    </dgm:pt>
    <dgm:pt modelId="{17AAC676-4B02-4EA7-9597-7BCD7E22E883}" type="parTrans" cxnId="{6FDA7345-79B0-49C3-990E-6E68BAC1966A}">
      <dgm:prSet/>
      <dgm:spPr/>
      <dgm:t>
        <a:bodyPr/>
        <a:lstStyle/>
        <a:p>
          <a:endParaRPr lang="en-US"/>
        </a:p>
      </dgm:t>
    </dgm:pt>
    <dgm:pt modelId="{BB43F417-A554-42E8-89EB-59091B01AE8B}" type="sibTrans" cxnId="{6FDA7345-79B0-49C3-990E-6E68BAC1966A}">
      <dgm:prSet/>
      <dgm:spPr/>
      <dgm:t>
        <a:bodyPr/>
        <a:lstStyle/>
        <a:p>
          <a:endParaRPr lang="en-US"/>
        </a:p>
      </dgm:t>
    </dgm:pt>
    <dgm:pt modelId="{3A7FA86C-48CC-47B0-B66E-530355406F1B}">
      <dgm:prSet/>
      <dgm:spPr/>
      <dgm:t>
        <a:bodyPr/>
        <a:lstStyle/>
        <a:p>
          <a:r>
            <a:rPr lang="en-GB" dirty="0"/>
            <a:t>Social media (54%) [up 4%]</a:t>
          </a:r>
          <a:endParaRPr lang="en-US" dirty="0"/>
        </a:p>
      </dgm:t>
    </dgm:pt>
    <dgm:pt modelId="{2977C085-8FD2-4D36-A3A8-EF272CAB03FC}" type="parTrans" cxnId="{9EC67EFD-FC93-4DE5-8211-209BF7E77B56}">
      <dgm:prSet/>
      <dgm:spPr/>
      <dgm:t>
        <a:bodyPr/>
        <a:lstStyle/>
        <a:p>
          <a:endParaRPr lang="en-US"/>
        </a:p>
      </dgm:t>
    </dgm:pt>
    <dgm:pt modelId="{5AA87B37-C181-4061-AEA7-FD6AE45C46D7}" type="sibTrans" cxnId="{9EC67EFD-FC93-4DE5-8211-209BF7E77B56}">
      <dgm:prSet/>
      <dgm:spPr/>
      <dgm:t>
        <a:bodyPr/>
        <a:lstStyle/>
        <a:p>
          <a:endParaRPr lang="en-US"/>
        </a:p>
      </dgm:t>
    </dgm:pt>
    <dgm:pt modelId="{2BEAD5CD-85A3-4945-870A-73DF96B39042}">
      <dgm:prSet/>
      <dgm:spPr/>
      <dgm:t>
        <a:bodyPr/>
        <a:lstStyle/>
        <a:p>
          <a:r>
            <a:rPr lang="en-GB" dirty="0"/>
            <a:t>Radio (38%) [down 7%]</a:t>
          </a:r>
          <a:endParaRPr lang="en-US" dirty="0"/>
        </a:p>
      </dgm:t>
    </dgm:pt>
    <dgm:pt modelId="{F63E185A-5142-4CF8-92F1-B5AE26715880}" type="parTrans" cxnId="{F5322637-9C7D-4A74-9E79-EA38457C9F51}">
      <dgm:prSet/>
      <dgm:spPr/>
      <dgm:t>
        <a:bodyPr/>
        <a:lstStyle/>
        <a:p>
          <a:endParaRPr lang="en-US"/>
        </a:p>
      </dgm:t>
    </dgm:pt>
    <dgm:pt modelId="{FAFAA8EF-C342-4B97-9610-2A8A9EAECC9F}" type="sibTrans" cxnId="{F5322637-9C7D-4A74-9E79-EA38457C9F51}">
      <dgm:prSet/>
      <dgm:spPr/>
      <dgm:t>
        <a:bodyPr/>
        <a:lstStyle/>
        <a:p>
          <a:endParaRPr lang="en-US"/>
        </a:p>
      </dgm:t>
    </dgm:pt>
    <dgm:pt modelId="{2F065AB5-0BCB-498D-AC57-D8A4AC57CB82}">
      <dgm:prSet/>
      <dgm:spPr/>
      <dgm:t>
        <a:bodyPr/>
        <a:lstStyle/>
        <a:p>
          <a:r>
            <a:rPr lang="en-GB" dirty="0"/>
            <a:t>Print newspapers (25%) [unchanged]</a:t>
          </a:r>
          <a:endParaRPr lang="en-US" dirty="0"/>
        </a:p>
      </dgm:t>
    </dgm:pt>
    <dgm:pt modelId="{97FD1DF7-CEF7-402C-9ABC-1C34CFC07BB4}" type="parTrans" cxnId="{D7710A36-5B23-4EA9-B731-06366EDC53D5}">
      <dgm:prSet/>
      <dgm:spPr/>
      <dgm:t>
        <a:bodyPr/>
        <a:lstStyle/>
        <a:p>
          <a:endParaRPr lang="en-US"/>
        </a:p>
      </dgm:t>
    </dgm:pt>
    <dgm:pt modelId="{34C57172-2DB0-4024-A70E-1A59E75128D5}" type="sibTrans" cxnId="{D7710A36-5B23-4EA9-B731-06366EDC53D5}">
      <dgm:prSet/>
      <dgm:spPr/>
      <dgm:t>
        <a:bodyPr/>
        <a:lstStyle/>
        <a:p>
          <a:endParaRPr lang="en-US"/>
        </a:p>
      </dgm:t>
    </dgm:pt>
    <dgm:pt modelId="{3C7201AA-CCB6-470E-80A5-34FAE94A23AE}">
      <dgm:prSet/>
      <dgm:spPr/>
      <dgm:t>
        <a:bodyPr/>
        <a:lstStyle/>
        <a:p>
          <a:endParaRPr lang="en-US" dirty="0"/>
        </a:p>
      </dgm:t>
    </dgm:pt>
    <dgm:pt modelId="{86CC0C8D-8003-4287-A00D-AB3A70896A6E}" type="parTrans" cxnId="{7A937E06-BCF6-4D3F-B93D-D9C2AB00EC78}">
      <dgm:prSet/>
      <dgm:spPr/>
      <dgm:t>
        <a:bodyPr/>
        <a:lstStyle/>
        <a:p>
          <a:endParaRPr lang="en-US"/>
        </a:p>
      </dgm:t>
    </dgm:pt>
    <dgm:pt modelId="{8C652EA5-7916-4114-A639-336CACC31EEF}" type="sibTrans" cxnId="{7A937E06-BCF6-4D3F-B93D-D9C2AB00EC78}">
      <dgm:prSet/>
      <dgm:spPr/>
      <dgm:t>
        <a:bodyPr/>
        <a:lstStyle/>
        <a:p>
          <a:endParaRPr lang="en-US"/>
        </a:p>
      </dgm:t>
    </dgm:pt>
    <dgm:pt modelId="{30BE06D9-8EF5-475F-9BB2-31CCD680EF75}">
      <dgm:prSet/>
      <dgm:spPr/>
      <dgm:t>
        <a:bodyPr/>
        <a:lstStyle/>
        <a:p>
          <a:r>
            <a:rPr lang="en-GB" dirty="0"/>
            <a:t>Source: Ofcom, 2023 (vs. 2022)</a:t>
          </a:r>
          <a:endParaRPr lang="en-US" dirty="0"/>
        </a:p>
      </dgm:t>
    </dgm:pt>
    <dgm:pt modelId="{79B42CB1-1884-434A-8891-564E477F642D}" type="parTrans" cxnId="{986ABD35-7F42-4D3C-9D3B-1D46DE28F5B1}">
      <dgm:prSet/>
      <dgm:spPr/>
      <dgm:t>
        <a:bodyPr/>
        <a:lstStyle/>
        <a:p>
          <a:endParaRPr lang="en-US"/>
        </a:p>
      </dgm:t>
    </dgm:pt>
    <dgm:pt modelId="{E3C6D765-4C0A-4CD3-8371-056623B46F9D}" type="sibTrans" cxnId="{986ABD35-7F42-4D3C-9D3B-1D46DE28F5B1}">
      <dgm:prSet/>
      <dgm:spPr/>
      <dgm:t>
        <a:bodyPr/>
        <a:lstStyle/>
        <a:p>
          <a:endParaRPr lang="en-US"/>
        </a:p>
      </dgm:t>
    </dgm:pt>
    <dgm:pt modelId="{02488E82-C5D2-4B3F-9B31-9B653751EEAE}" type="pres">
      <dgm:prSet presAssocID="{2596338C-A63C-4296-8A6D-118FEE53023B}" presName="vert0" presStyleCnt="0">
        <dgm:presLayoutVars>
          <dgm:dir/>
          <dgm:animOne val="branch"/>
          <dgm:animLvl val="lvl"/>
        </dgm:presLayoutVars>
      </dgm:prSet>
      <dgm:spPr/>
    </dgm:pt>
    <dgm:pt modelId="{152B1142-75BF-476E-B428-FBD1F73109D4}" type="pres">
      <dgm:prSet presAssocID="{4C99FC5D-CAE8-4EF6-8DF6-63C31DB8D4FA}" presName="thickLine" presStyleLbl="alignNode1" presStyleIdx="0" presStyleCnt="2"/>
      <dgm:spPr/>
    </dgm:pt>
    <dgm:pt modelId="{544C0482-CB5B-41C5-B596-0502ABBC7627}" type="pres">
      <dgm:prSet presAssocID="{4C99FC5D-CAE8-4EF6-8DF6-63C31DB8D4FA}" presName="horz1" presStyleCnt="0"/>
      <dgm:spPr/>
    </dgm:pt>
    <dgm:pt modelId="{E0D5E4B1-9755-4AD4-8FF8-22602959CD85}" type="pres">
      <dgm:prSet presAssocID="{4C99FC5D-CAE8-4EF6-8DF6-63C31DB8D4FA}" presName="tx1" presStyleLbl="revTx" presStyleIdx="0" presStyleCnt="7"/>
      <dgm:spPr/>
    </dgm:pt>
    <dgm:pt modelId="{4FC579CA-F8EF-4B53-8392-DCE6A7081F68}" type="pres">
      <dgm:prSet presAssocID="{4C99FC5D-CAE8-4EF6-8DF6-63C31DB8D4FA}" presName="vert1" presStyleCnt="0"/>
      <dgm:spPr/>
    </dgm:pt>
    <dgm:pt modelId="{8FFA3A9A-4CEC-46CD-81CB-B3EAE1BC38BD}" type="pres">
      <dgm:prSet presAssocID="{82273284-9DAC-48BE-9480-C35D9E4B5219}" presName="vertSpace2a" presStyleCnt="0"/>
      <dgm:spPr/>
    </dgm:pt>
    <dgm:pt modelId="{B827F8FE-3834-42D6-9DBB-2B1F9469A4DA}" type="pres">
      <dgm:prSet presAssocID="{82273284-9DAC-48BE-9480-C35D9E4B5219}" presName="horz2" presStyleCnt="0"/>
      <dgm:spPr/>
    </dgm:pt>
    <dgm:pt modelId="{A60A28F8-45F6-43CD-B016-27F097BC02E0}" type="pres">
      <dgm:prSet presAssocID="{82273284-9DAC-48BE-9480-C35D9E4B5219}" presName="horzSpace2" presStyleCnt="0"/>
      <dgm:spPr/>
    </dgm:pt>
    <dgm:pt modelId="{81B19114-5BFD-4159-AB3D-76D486849D3F}" type="pres">
      <dgm:prSet presAssocID="{82273284-9DAC-48BE-9480-C35D9E4B5219}" presName="tx2" presStyleLbl="revTx" presStyleIdx="1" presStyleCnt="7"/>
      <dgm:spPr/>
    </dgm:pt>
    <dgm:pt modelId="{1F12B98C-1A43-4241-9B92-E10E40EEDEF2}" type="pres">
      <dgm:prSet presAssocID="{82273284-9DAC-48BE-9480-C35D9E4B5219}" presName="vert2" presStyleCnt="0"/>
      <dgm:spPr/>
    </dgm:pt>
    <dgm:pt modelId="{1AB034AA-7135-4D38-A17F-11CCEA682D01}" type="pres">
      <dgm:prSet presAssocID="{82273284-9DAC-48BE-9480-C35D9E4B5219}" presName="thinLine2b" presStyleLbl="callout" presStyleIdx="0" presStyleCnt="5"/>
      <dgm:spPr/>
    </dgm:pt>
    <dgm:pt modelId="{972F349B-2F72-4DFF-ACDA-5661CA841BC3}" type="pres">
      <dgm:prSet presAssocID="{82273284-9DAC-48BE-9480-C35D9E4B5219}" presName="vertSpace2b" presStyleCnt="0"/>
      <dgm:spPr/>
    </dgm:pt>
    <dgm:pt modelId="{C344817D-4BA7-4642-8CF0-B7115EA18345}" type="pres">
      <dgm:prSet presAssocID="{3A7FA86C-48CC-47B0-B66E-530355406F1B}" presName="horz2" presStyleCnt="0"/>
      <dgm:spPr/>
    </dgm:pt>
    <dgm:pt modelId="{8E4FA5F8-A4B1-4646-B7AA-EB2836597ECB}" type="pres">
      <dgm:prSet presAssocID="{3A7FA86C-48CC-47B0-B66E-530355406F1B}" presName="horzSpace2" presStyleCnt="0"/>
      <dgm:spPr/>
    </dgm:pt>
    <dgm:pt modelId="{DA350542-14E3-44AB-917C-3F45B42C1A61}" type="pres">
      <dgm:prSet presAssocID="{3A7FA86C-48CC-47B0-B66E-530355406F1B}" presName="tx2" presStyleLbl="revTx" presStyleIdx="2" presStyleCnt="7"/>
      <dgm:spPr/>
    </dgm:pt>
    <dgm:pt modelId="{CDE09013-B5D7-465F-927F-4E4078F91D8A}" type="pres">
      <dgm:prSet presAssocID="{3A7FA86C-48CC-47B0-B66E-530355406F1B}" presName="vert2" presStyleCnt="0"/>
      <dgm:spPr/>
    </dgm:pt>
    <dgm:pt modelId="{E86110B4-01D4-4D62-B986-8310ABA10E63}" type="pres">
      <dgm:prSet presAssocID="{3A7FA86C-48CC-47B0-B66E-530355406F1B}" presName="thinLine2b" presStyleLbl="callout" presStyleIdx="1" presStyleCnt="5"/>
      <dgm:spPr/>
    </dgm:pt>
    <dgm:pt modelId="{ED07B4DB-87B5-45F1-AECC-55B6D6967795}" type="pres">
      <dgm:prSet presAssocID="{3A7FA86C-48CC-47B0-B66E-530355406F1B}" presName="vertSpace2b" presStyleCnt="0"/>
      <dgm:spPr/>
    </dgm:pt>
    <dgm:pt modelId="{13DA0AB2-21FB-4689-A2DC-3493BF0E1D87}" type="pres">
      <dgm:prSet presAssocID="{2BEAD5CD-85A3-4945-870A-73DF96B39042}" presName="horz2" presStyleCnt="0"/>
      <dgm:spPr/>
    </dgm:pt>
    <dgm:pt modelId="{29A90882-A73E-4978-B76C-BF434B97E4DC}" type="pres">
      <dgm:prSet presAssocID="{2BEAD5CD-85A3-4945-870A-73DF96B39042}" presName="horzSpace2" presStyleCnt="0"/>
      <dgm:spPr/>
    </dgm:pt>
    <dgm:pt modelId="{976CB58A-94B2-4D6E-9E79-25107A1229F9}" type="pres">
      <dgm:prSet presAssocID="{2BEAD5CD-85A3-4945-870A-73DF96B39042}" presName="tx2" presStyleLbl="revTx" presStyleIdx="3" presStyleCnt="7"/>
      <dgm:spPr/>
    </dgm:pt>
    <dgm:pt modelId="{8996BF7F-F6BF-4FF2-B631-1640DD9CCEC9}" type="pres">
      <dgm:prSet presAssocID="{2BEAD5CD-85A3-4945-870A-73DF96B39042}" presName="vert2" presStyleCnt="0"/>
      <dgm:spPr/>
    </dgm:pt>
    <dgm:pt modelId="{7DD3CD6C-E61B-400F-A009-3E82859B9FE0}" type="pres">
      <dgm:prSet presAssocID="{2BEAD5CD-85A3-4945-870A-73DF96B39042}" presName="thinLine2b" presStyleLbl="callout" presStyleIdx="2" presStyleCnt="5"/>
      <dgm:spPr/>
    </dgm:pt>
    <dgm:pt modelId="{1F91F412-9B89-4059-830F-A73B0DAB1A56}" type="pres">
      <dgm:prSet presAssocID="{2BEAD5CD-85A3-4945-870A-73DF96B39042}" presName="vertSpace2b" presStyleCnt="0"/>
      <dgm:spPr/>
    </dgm:pt>
    <dgm:pt modelId="{8E04F97E-2988-426B-A10B-EA722F8EE9AC}" type="pres">
      <dgm:prSet presAssocID="{2F065AB5-0BCB-498D-AC57-D8A4AC57CB82}" presName="horz2" presStyleCnt="0"/>
      <dgm:spPr/>
    </dgm:pt>
    <dgm:pt modelId="{9DC6BC08-3A5E-4DB2-8757-AE6786B9E1A4}" type="pres">
      <dgm:prSet presAssocID="{2F065AB5-0BCB-498D-AC57-D8A4AC57CB82}" presName="horzSpace2" presStyleCnt="0"/>
      <dgm:spPr/>
    </dgm:pt>
    <dgm:pt modelId="{9E4BD375-252A-4F08-BA34-A39D3B08B8A1}" type="pres">
      <dgm:prSet presAssocID="{2F065AB5-0BCB-498D-AC57-D8A4AC57CB82}" presName="tx2" presStyleLbl="revTx" presStyleIdx="4" presStyleCnt="7"/>
      <dgm:spPr/>
    </dgm:pt>
    <dgm:pt modelId="{B4CE9E76-A167-48E1-B386-73249858CECA}" type="pres">
      <dgm:prSet presAssocID="{2F065AB5-0BCB-498D-AC57-D8A4AC57CB82}" presName="vert2" presStyleCnt="0"/>
      <dgm:spPr/>
    </dgm:pt>
    <dgm:pt modelId="{5C8AC088-C945-404D-A929-4E64BCD07012}" type="pres">
      <dgm:prSet presAssocID="{2F065AB5-0BCB-498D-AC57-D8A4AC57CB82}" presName="thinLine2b" presStyleLbl="callout" presStyleIdx="3" presStyleCnt="5"/>
      <dgm:spPr/>
    </dgm:pt>
    <dgm:pt modelId="{2D48FE51-22A9-4220-BBC5-D19C04419A81}" type="pres">
      <dgm:prSet presAssocID="{2F065AB5-0BCB-498D-AC57-D8A4AC57CB82}" presName="vertSpace2b" presStyleCnt="0"/>
      <dgm:spPr/>
    </dgm:pt>
    <dgm:pt modelId="{0CFDE439-5F0D-44CE-80D3-AF78DDC2F813}" type="pres">
      <dgm:prSet presAssocID="{3C7201AA-CCB6-470E-80A5-34FAE94A23AE}" presName="horz2" presStyleCnt="0"/>
      <dgm:spPr/>
    </dgm:pt>
    <dgm:pt modelId="{6B9489FE-72FB-4855-8D0B-364C401BB6D5}" type="pres">
      <dgm:prSet presAssocID="{3C7201AA-CCB6-470E-80A5-34FAE94A23AE}" presName="horzSpace2" presStyleCnt="0"/>
      <dgm:spPr/>
    </dgm:pt>
    <dgm:pt modelId="{B931FC80-CCCF-4EAB-BE4D-B65527C39029}" type="pres">
      <dgm:prSet presAssocID="{3C7201AA-CCB6-470E-80A5-34FAE94A23AE}" presName="tx2" presStyleLbl="revTx" presStyleIdx="5" presStyleCnt="7"/>
      <dgm:spPr/>
    </dgm:pt>
    <dgm:pt modelId="{96C61876-0982-4D79-AEAA-CA4C0A6C85F6}" type="pres">
      <dgm:prSet presAssocID="{3C7201AA-CCB6-470E-80A5-34FAE94A23AE}" presName="vert2" presStyleCnt="0"/>
      <dgm:spPr/>
    </dgm:pt>
    <dgm:pt modelId="{B60FC29D-CDD6-48DC-B95F-FA480F982A58}" type="pres">
      <dgm:prSet presAssocID="{3C7201AA-CCB6-470E-80A5-34FAE94A23AE}" presName="thinLine2b" presStyleLbl="callout" presStyleIdx="4" presStyleCnt="5"/>
      <dgm:spPr/>
    </dgm:pt>
    <dgm:pt modelId="{6724C8C8-6AFC-4A13-A580-CE0E45CC3EEB}" type="pres">
      <dgm:prSet presAssocID="{3C7201AA-CCB6-470E-80A5-34FAE94A23AE}" presName="vertSpace2b" presStyleCnt="0"/>
      <dgm:spPr/>
    </dgm:pt>
    <dgm:pt modelId="{146C9563-2F2A-4E98-93F3-AA7EEF64EC06}" type="pres">
      <dgm:prSet presAssocID="{30BE06D9-8EF5-475F-9BB2-31CCD680EF75}" presName="thickLine" presStyleLbl="alignNode1" presStyleIdx="1" presStyleCnt="2"/>
      <dgm:spPr/>
    </dgm:pt>
    <dgm:pt modelId="{FBAC8E6C-E0EF-458D-B453-8F16F7B06182}" type="pres">
      <dgm:prSet presAssocID="{30BE06D9-8EF5-475F-9BB2-31CCD680EF75}" presName="horz1" presStyleCnt="0"/>
      <dgm:spPr/>
    </dgm:pt>
    <dgm:pt modelId="{04990777-6D17-436C-9964-3D556737C8F5}" type="pres">
      <dgm:prSet presAssocID="{30BE06D9-8EF5-475F-9BB2-31CCD680EF75}" presName="tx1" presStyleLbl="revTx" presStyleIdx="6" presStyleCnt="7" custScaleX="500000" custLinFactNeighborX="15809" custLinFactNeighborY="30355"/>
      <dgm:spPr/>
    </dgm:pt>
    <dgm:pt modelId="{1A791BC5-0726-4132-B85D-8A9DC6A53A40}" type="pres">
      <dgm:prSet presAssocID="{30BE06D9-8EF5-475F-9BB2-31CCD680EF75}" presName="vert1" presStyleCnt="0"/>
      <dgm:spPr/>
    </dgm:pt>
  </dgm:ptLst>
  <dgm:cxnLst>
    <dgm:cxn modelId="{7A937E06-BCF6-4D3F-B93D-D9C2AB00EC78}" srcId="{4C99FC5D-CAE8-4EF6-8DF6-63C31DB8D4FA}" destId="{3C7201AA-CCB6-470E-80A5-34FAE94A23AE}" srcOrd="4" destOrd="0" parTransId="{86CC0C8D-8003-4287-A00D-AB3A70896A6E}" sibTransId="{8C652EA5-7916-4114-A639-336CACC31EEF}"/>
    <dgm:cxn modelId="{6913011B-1C90-4CA8-B08B-CCB47276D2E6}" type="presOf" srcId="{30BE06D9-8EF5-475F-9BB2-31CCD680EF75}" destId="{04990777-6D17-436C-9964-3D556737C8F5}" srcOrd="0" destOrd="0" presId="urn:microsoft.com/office/officeart/2008/layout/LinedList"/>
    <dgm:cxn modelId="{4C48FF29-07CD-4EF3-9288-55F3C8728D81}" type="presOf" srcId="{3A7FA86C-48CC-47B0-B66E-530355406F1B}" destId="{DA350542-14E3-44AB-917C-3F45B42C1A61}" srcOrd="0" destOrd="0" presId="urn:microsoft.com/office/officeart/2008/layout/LinedList"/>
    <dgm:cxn modelId="{986ABD35-7F42-4D3C-9D3B-1D46DE28F5B1}" srcId="{2596338C-A63C-4296-8A6D-118FEE53023B}" destId="{30BE06D9-8EF5-475F-9BB2-31CCD680EF75}" srcOrd="1" destOrd="0" parTransId="{79B42CB1-1884-434A-8891-564E477F642D}" sibTransId="{E3C6D765-4C0A-4CD3-8371-056623B46F9D}"/>
    <dgm:cxn modelId="{D7710A36-5B23-4EA9-B731-06366EDC53D5}" srcId="{4C99FC5D-CAE8-4EF6-8DF6-63C31DB8D4FA}" destId="{2F065AB5-0BCB-498D-AC57-D8A4AC57CB82}" srcOrd="3" destOrd="0" parTransId="{97FD1DF7-CEF7-402C-9ABC-1C34CFC07BB4}" sibTransId="{34C57172-2DB0-4024-A70E-1A59E75128D5}"/>
    <dgm:cxn modelId="{F5322637-9C7D-4A74-9E79-EA38457C9F51}" srcId="{4C99FC5D-CAE8-4EF6-8DF6-63C31DB8D4FA}" destId="{2BEAD5CD-85A3-4945-870A-73DF96B39042}" srcOrd="2" destOrd="0" parTransId="{F63E185A-5142-4CF8-92F1-B5AE26715880}" sibTransId="{FAFAA8EF-C342-4B97-9610-2A8A9EAECC9F}"/>
    <dgm:cxn modelId="{58C3DE61-145A-49B8-9CEC-930432D1ABC1}" type="presOf" srcId="{3C7201AA-CCB6-470E-80A5-34FAE94A23AE}" destId="{B931FC80-CCCF-4EAB-BE4D-B65527C39029}" srcOrd="0" destOrd="0" presId="urn:microsoft.com/office/officeart/2008/layout/LinedList"/>
    <dgm:cxn modelId="{6FDA7345-79B0-49C3-990E-6E68BAC1966A}" srcId="{4C99FC5D-CAE8-4EF6-8DF6-63C31DB8D4FA}" destId="{82273284-9DAC-48BE-9480-C35D9E4B5219}" srcOrd="0" destOrd="0" parTransId="{17AAC676-4B02-4EA7-9597-7BCD7E22E883}" sibTransId="{BB43F417-A554-42E8-89EB-59091B01AE8B}"/>
    <dgm:cxn modelId="{FA0BFC86-5AA0-43DB-AA96-EFE86D1A78B0}" type="presOf" srcId="{2596338C-A63C-4296-8A6D-118FEE53023B}" destId="{02488E82-C5D2-4B3F-9B31-9B653751EEAE}" srcOrd="0" destOrd="0" presId="urn:microsoft.com/office/officeart/2008/layout/LinedList"/>
    <dgm:cxn modelId="{BD8B1696-8CC0-466D-9ED8-49E926A4E416}" type="presOf" srcId="{2BEAD5CD-85A3-4945-870A-73DF96B39042}" destId="{976CB58A-94B2-4D6E-9E79-25107A1229F9}" srcOrd="0" destOrd="0" presId="urn:microsoft.com/office/officeart/2008/layout/LinedList"/>
    <dgm:cxn modelId="{C79177B1-69B3-427B-83BA-A64FF3B80C65}" type="presOf" srcId="{2F065AB5-0BCB-498D-AC57-D8A4AC57CB82}" destId="{9E4BD375-252A-4F08-BA34-A39D3B08B8A1}" srcOrd="0" destOrd="0" presId="urn:microsoft.com/office/officeart/2008/layout/LinedList"/>
    <dgm:cxn modelId="{9FF28DB6-4160-4DB9-8A9F-3C5E171FE6BD}" type="presOf" srcId="{4C99FC5D-CAE8-4EF6-8DF6-63C31DB8D4FA}" destId="{E0D5E4B1-9755-4AD4-8FF8-22602959CD85}" srcOrd="0" destOrd="0" presId="urn:microsoft.com/office/officeart/2008/layout/LinedList"/>
    <dgm:cxn modelId="{72C2EBE9-6F9B-486B-99A7-F6F46F4BD036}" srcId="{2596338C-A63C-4296-8A6D-118FEE53023B}" destId="{4C99FC5D-CAE8-4EF6-8DF6-63C31DB8D4FA}" srcOrd="0" destOrd="0" parTransId="{AFBC5E34-D1FC-40C7-8550-80633CD0F5EC}" sibTransId="{398A9221-A192-403B-8805-08BF5043E705}"/>
    <dgm:cxn modelId="{E4AD13F0-D69C-4C35-AC84-E343B779AF53}" type="presOf" srcId="{82273284-9DAC-48BE-9480-C35D9E4B5219}" destId="{81B19114-5BFD-4159-AB3D-76D486849D3F}" srcOrd="0" destOrd="0" presId="urn:microsoft.com/office/officeart/2008/layout/LinedList"/>
    <dgm:cxn modelId="{9EC67EFD-FC93-4DE5-8211-209BF7E77B56}" srcId="{4C99FC5D-CAE8-4EF6-8DF6-63C31DB8D4FA}" destId="{3A7FA86C-48CC-47B0-B66E-530355406F1B}" srcOrd="1" destOrd="0" parTransId="{2977C085-8FD2-4D36-A3A8-EF272CAB03FC}" sibTransId="{5AA87B37-C181-4061-AEA7-FD6AE45C46D7}"/>
    <dgm:cxn modelId="{7BBAAC70-627E-4242-945A-E19316BD481B}" type="presParOf" srcId="{02488E82-C5D2-4B3F-9B31-9B653751EEAE}" destId="{152B1142-75BF-476E-B428-FBD1F73109D4}" srcOrd="0" destOrd="0" presId="urn:microsoft.com/office/officeart/2008/layout/LinedList"/>
    <dgm:cxn modelId="{6741494F-9705-4857-8E32-30DA20552A8E}" type="presParOf" srcId="{02488E82-C5D2-4B3F-9B31-9B653751EEAE}" destId="{544C0482-CB5B-41C5-B596-0502ABBC7627}" srcOrd="1" destOrd="0" presId="urn:microsoft.com/office/officeart/2008/layout/LinedList"/>
    <dgm:cxn modelId="{74C2584A-BDEF-45E9-B487-FB427D866C0A}" type="presParOf" srcId="{544C0482-CB5B-41C5-B596-0502ABBC7627}" destId="{E0D5E4B1-9755-4AD4-8FF8-22602959CD85}" srcOrd="0" destOrd="0" presId="urn:microsoft.com/office/officeart/2008/layout/LinedList"/>
    <dgm:cxn modelId="{4BA3C095-2EB7-4074-AE1A-B2918754C350}" type="presParOf" srcId="{544C0482-CB5B-41C5-B596-0502ABBC7627}" destId="{4FC579CA-F8EF-4B53-8392-DCE6A7081F68}" srcOrd="1" destOrd="0" presId="urn:microsoft.com/office/officeart/2008/layout/LinedList"/>
    <dgm:cxn modelId="{79E87514-1E91-4021-9FC2-7810BB1E5A62}" type="presParOf" srcId="{4FC579CA-F8EF-4B53-8392-DCE6A7081F68}" destId="{8FFA3A9A-4CEC-46CD-81CB-B3EAE1BC38BD}" srcOrd="0" destOrd="0" presId="urn:microsoft.com/office/officeart/2008/layout/LinedList"/>
    <dgm:cxn modelId="{DAFF048B-310F-4070-A4DE-F79EC28C91B9}" type="presParOf" srcId="{4FC579CA-F8EF-4B53-8392-DCE6A7081F68}" destId="{B827F8FE-3834-42D6-9DBB-2B1F9469A4DA}" srcOrd="1" destOrd="0" presId="urn:microsoft.com/office/officeart/2008/layout/LinedList"/>
    <dgm:cxn modelId="{EB08B1BB-7975-4123-A228-0836CDA20BDD}" type="presParOf" srcId="{B827F8FE-3834-42D6-9DBB-2B1F9469A4DA}" destId="{A60A28F8-45F6-43CD-B016-27F097BC02E0}" srcOrd="0" destOrd="0" presId="urn:microsoft.com/office/officeart/2008/layout/LinedList"/>
    <dgm:cxn modelId="{55FB97D1-B4E9-48CF-B074-C449A692AB83}" type="presParOf" srcId="{B827F8FE-3834-42D6-9DBB-2B1F9469A4DA}" destId="{81B19114-5BFD-4159-AB3D-76D486849D3F}" srcOrd="1" destOrd="0" presId="urn:microsoft.com/office/officeart/2008/layout/LinedList"/>
    <dgm:cxn modelId="{A54E61DF-9965-4DE8-B131-F0090386B37A}" type="presParOf" srcId="{B827F8FE-3834-42D6-9DBB-2B1F9469A4DA}" destId="{1F12B98C-1A43-4241-9B92-E10E40EEDEF2}" srcOrd="2" destOrd="0" presId="urn:microsoft.com/office/officeart/2008/layout/LinedList"/>
    <dgm:cxn modelId="{00F94622-3CF4-4BA0-B2FA-3FCAFB1730BF}" type="presParOf" srcId="{4FC579CA-F8EF-4B53-8392-DCE6A7081F68}" destId="{1AB034AA-7135-4D38-A17F-11CCEA682D01}" srcOrd="2" destOrd="0" presId="urn:microsoft.com/office/officeart/2008/layout/LinedList"/>
    <dgm:cxn modelId="{CE1741B1-CC6D-44AB-B24C-621486032146}" type="presParOf" srcId="{4FC579CA-F8EF-4B53-8392-DCE6A7081F68}" destId="{972F349B-2F72-4DFF-ACDA-5661CA841BC3}" srcOrd="3" destOrd="0" presId="urn:microsoft.com/office/officeart/2008/layout/LinedList"/>
    <dgm:cxn modelId="{61EED02A-C996-419B-A191-4F8E34426B41}" type="presParOf" srcId="{4FC579CA-F8EF-4B53-8392-DCE6A7081F68}" destId="{C344817D-4BA7-4642-8CF0-B7115EA18345}" srcOrd="4" destOrd="0" presId="urn:microsoft.com/office/officeart/2008/layout/LinedList"/>
    <dgm:cxn modelId="{DCE6D04F-1BCC-4A2A-83A0-E527D20D6CD9}" type="presParOf" srcId="{C344817D-4BA7-4642-8CF0-B7115EA18345}" destId="{8E4FA5F8-A4B1-4646-B7AA-EB2836597ECB}" srcOrd="0" destOrd="0" presId="urn:microsoft.com/office/officeart/2008/layout/LinedList"/>
    <dgm:cxn modelId="{B87B60E1-8969-44C6-BEC4-DD4BE22F15F3}" type="presParOf" srcId="{C344817D-4BA7-4642-8CF0-B7115EA18345}" destId="{DA350542-14E3-44AB-917C-3F45B42C1A61}" srcOrd="1" destOrd="0" presId="urn:microsoft.com/office/officeart/2008/layout/LinedList"/>
    <dgm:cxn modelId="{41D2FE00-DD54-4D47-B2D4-E80FA5B1A697}" type="presParOf" srcId="{C344817D-4BA7-4642-8CF0-B7115EA18345}" destId="{CDE09013-B5D7-465F-927F-4E4078F91D8A}" srcOrd="2" destOrd="0" presId="urn:microsoft.com/office/officeart/2008/layout/LinedList"/>
    <dgm:cxn modelId="{6D988CBE-9331-410B-9DEC-1AF5619215EB}" type="presParOf" srcId="{4FC579CA-F8EF-4B53-8392-DCE6A7081F68}" destId="{E86110B4-01D4-4D62-B986-8310ABA10E63}" srcOrd="5" destOrd="0" presId="urn:microsoft.com/office/officeart/2008/layout/LinedList"/>
    <dgm:cxn modelId="{C1C35136-5247-4518-BC26-3E5FB326B9E7}" type="presParOf" srcId="{4FC579CA-F8EF-4B53-8392-DCE6A7081F68}" destId="{ED07B4DB-87B5-45F1-AECC-55B6D6967795}" srcOrd="6" destOrd="0" presId="urn:microsoft.com/office/officeart/2008/layout/LinedList"/>
    <dgm:cxn modelId="{4EDB9D0E-113E-4597-A290-3C856D70A71F}" type="presParOf" srcId="{4FC579CA-F8EF-4B53-8392-DCE6A7081F68}" destId="{13DA0AB2-21FB-4689-A2DC-3493BF0E1D87}" srcOrd="7" destOrd="0" presId="urn:microsoft.com/office/officeart/2008/layout/LinedList"/>
    <dgm:cxn modelId="{47032130-1F06-4684-967D-D2E6DC328673}" type="presParOf" srcId="{13DA0AB2-21FB-4689-A2DC-3493BF0E1D87}" destId="{29A90882-A73E-4978-B76C-BF434B97E4DC}" srcOrd="0" destOrd="0" presId="urn:microsoft.com/office/officeart/2008/layout/LinedList"/>
    <dgm:cxn modelId="{ED688F46-9DD3-4158-ACB7-CDCFDA4C28FC}" type="presParOf" srcId="{13DA0AB2-21FB-4689-A2DC-3493BF0E1D87}" destId="{976CB58A-94B2-4D6E-9E79-25107A1229F9}" srcOrd="1" destOrd="0" presId="urn:microsoft.com/office/officeart/2008/layout/LinedList"/>
    <dgm:cxn modelId="{2001CD23-C3D4-4A7F-B662-A2A9CE28DBFE}" type="presParOf" srcId="{13DA0AB2-21FB-4689-A2DC-3493BF0E1D87}" destId="{8996BF7F-F6BF-4FF2-B631-1640DD9CCEC9}" srcOrd="2" destOrd="0" presId="urn:microsoft.com/office/officeart/2008/layout/LinedList"/>
    <dgm:cxn modelId="{64DD21DD-6307-4651-8DBA-1F030086E4CC}" type="presParOf" srcId="{4FC579CA-F8EF-4B53-8392-DCE6A7081F68}" destId="{7DD3CD6C-E61B-400F-A009-3E82859B9FE0}" srcOrd="8" destOrd="0" presId="urn:microsoft.com/office/officeart/2008/layout/LinedList"/>
    <dgm:cxn modelId="{4B9FABD3-5893-4264-BF94-DAC65CB65DAE}" type="presParOf" srcId="{4FC579CA-F8EF-4B53-8392-DCE6A7081F68}" destId="{1F91F412-9B89-4059-830F-A73B0DAB1A56}" srcOrd="9" destOrd="0" presId="urn:microsoft.com/office/officeart/2008/layout/LinedList"/>
    <dgm:cxn modelId="{0F2EDEB0-9DF1-4801-B5F1-994FB88E75BB}" type="presParOf" srcId="{4FC579CA-F8EF-4B53-8392-DCE6A7081F68}" destId="{8E04F97E-2988-426B-A10B-EA722F8EE9AC}" srcOrd="10" destOrd="0" presId="urn:microsoft.com/office/officeart/2008/layout/LinedList"/>
    <dgm:cxn modelId="{06447F47-443B-4D5E-B8D1-2E0EFACC495C}" type="presParOf" srcId="{8E04F97E-2988-426B-A10B-EA722F8EE9AC}" destId="{9DC6BC08-3A5E-4DB2-8757-AE6786B9E1A4}" srcOrd="0" destOrd="0" presId="urn:microsoft.com/office/officeart/2008/layout/LinedList"/>
    <dgm:cxn modelId="{6F7B5C75-FBE9-4D60-9FF0-00034750E229}" type="presParOf" srcId="{8E04F97E-2988-426B-A10B-EA722F8EE9AC}" destId="{9E4BD375-252A-4F08-BA34-A39D3B08B8A1}" srcOrd="1" destOrd="0" presId="urn:microsoft.com/office/officeart/2008/layout/LinedList"/>
    <dgm:cxn modelId="{48B138C8-E3E0-4670-AB65-8CBBF9E690D7}" type="presParOf" srcId="{8E04F97E-2988-426B-A10B-EA722F8EE9AC}" destId="{B4CE9E76-A167-48E1-B386-73249858CECA}" srcOrd="2" destOrd="0" presId="urn:microsoft.com/office/officeart/2008/layout/LinedList"/>
    <dgm:cxn modelId="{F230432F-A422-4FA2-BCBB-CA42FA84CF2C}" type="presParOf" srcId="{4FC579CA-F8EF-4B53-8392-DCE6A7081F68}" destId="{5C8AC088-C945-404D-A929-4E64BCD07012}" srcOrd="11" destOrd="0" presId="urn:microsoft.com/office/officeart/2008/layout/LinedList"/>
    <dgm:cxn modelId="{14A2CEE6-A5F9-4ED1-9576-3215E40B5F16}" type="presParOf" srcId="{4FC579CA-F8EF-4B53-8392-DCE6A7081F68}" destId="{2D48FE51-22A9-4220-BBC5-D19C04419A81}" srcOrd="12" destOrd="0" presId="urn:microsoft.com/office/officeart/2008/layout/LinedList"/>
    <dgm:cxn modelId="{2D63572E-EAEB-44C6-B791-325E6FDE3D5B}" type="presParOf" srcId="{4FC579CA-F8EF-4B53-8392-DCE6A7081F68}" destId="{0CFDE439-5F0D-44CE-80D3-AF78DDC2F813}" srcOrd="13" destOrd="0" presId="urn:microsoft.com/office/officeart/2008/layout/LinedList"/>
    <dgm:cxn modelId="{F0D7C911-C675-4DA2-B884-2817CD02D661}" type="presParOf" srcId="{0CFDE439-5F0D-44CE-80D3-AF78DDC2F813}" destId="{6B9489FE-72FB-4855-8D0B-364C401BB6D5}" srcOrd="0" destOrd="0" presId="urn:microsoft.com/office/officeart/2008/layout/LinedList"/>
    <dgm:cxn modelId="{D9E5B7C7-3C0A-419F-8EC2-A594F384CDD2}" type="presParOf" srcId="{0CFDE439-5F0D-44CE-80D3-AF78DDC2F813}" destId="{B931FC80-CCCF-4EAB-BE4D-B65527C39029}" srcOrd="1" destOrd="0" presId="urn:microsoft.com/office/officeart/2008/layout/LinedList"/>
    <dgm:cxn modelId="{057C7E02-E170-4C14-85A1-47C18503B07E}" type="presParOf" srcId="{0CFDE439-5F0D-44CE-80D3-AF78DDC2F813}" destId="{96C61876-0982-4D79-AEAA-CA4C0A6C85F6}" srcOrd="2" destOrd="0" presId="urn:microsoft.com/office/officeart/2008/layout/LinedList"/>
    <dgm:cxn modelId="{EDD153EF-B6BC-4E94-A430-BD716B83E190}" type="presParOf" srcId="{4FC579CA-F8EF-4B53-8392-DCE6A7081F68}" destId="{B60FC29D-CDD6-48DC-B95F-FA480F982A58}" srcOrd="14" destOrd="0" presId="urn:microsoft.com/office/officeart/2008/layout/LinedList"/>
    <dgm:cxn modelId="{065A7A96-694C-49F2-99C8-697A8367320A}" type="presParOf" srcId="{4FC579CA-F8EF-4B53-8392-DCE6A7081F68}" destId="{6724C8C8-6AFC-4A13-A580-CE0E45CC3EEB}" srcOrd="15" destOrd="0" presId="urn:microsoft.com/office/officeart/2008/layout/LinedList"/>
    <dgm:cxn modelId="{F648420B-5B5D-47AE-8348-46B2890B2657}" type="presParOf" srcId="{02488E82-C5D2-4B3F-9B31-9B653751EEAE}" destId="{146C9563-2F2A-4E98-93F3-AA7EEF64EC06}" srcOrd="2" destOrd="0" presId="urn:microsoft.com/office/officeart/2008/layout/LinedList"/>
    <dgm:cxn modelId="{606EDE47-7B07-4492-BC68-275857B48F6F}" type="presParOf" srcId="{02488E82-C5D2-4B3F-9B31-9B653751EEAE}" destId="{FBAC8E6C-E0EF-458D-B453-8F16F7B06182}" srcOrd="3" destOrd="0" presId="urn:microsoft.com/office/officeart/2008/layout/LinedList"/>
    <dgm:cxn modelId="{09D92BFA-7AB0-4C3E-B687-5ECC99026670}" type="presParOf" srcId="{FBAC8E6C-E0EF-458D-B453-8F16F7B06182}" destId="{04990777-6D17-436C-9964-3D556737C8F5}" srcOrd="0" destOrd="0" presId="urn:microsoft.com/office/officeart/2008/layout/LinedList"/>
    <dgm:cxn modelId="{E0DD08C0-E5B2-409D-A5EF-1974ED0638E6}" type="presParOf" srcId="{FBAC8E6C-E0EF-458D-B453-8F16F7B06182}" destId="{1A791BC5-0726-4132-B85D-8A9DC6A53A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35B29-2D03-4640-B84B-4F8931F18C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1E1489E-A0C8-49B3-B03E-D4C5110A0E2A}">
      <dgm:prSet/>
      <dgm:spPr/>
      <dgm:t>
        <a:bodyPr/>
        <a:lstStyle/>
        <a:p>
          <a:r>
            <a:rPr lang="en-GB" b="1"/>
            <a:t>Headline – with clear </a:t>
          </a:r>
          <a:r>
            <a:rPr lang="en-GB" b="1" err="1"/>
            <a:t>newsline</a:t>
          </a:r>
          <a:endParaRPr lang="en-US"/>
        </a:p>
      </dgm:t>
    </dgm:pt>
    <dgm:pt modelId="{E4D4657A-BDF3-405A-93C5-92CD31922237}" type="parTrans" cxnId="{9F4A9CFC-0D7A-4CC2-940C-635550257A8B}">
      <dgm:prSet/>
      <dgm:spPr/>
      <dgm:t>
        <a:bodyPr/>
        <a:lstStyle/>
        <a:p>
          <a:endParaRPr lang="en-US"/>
        </a:p>
      </dgm:t>
    </dgm:pt>
    <dgm:pt modelId="{EB3EDECA-C534-4CE3-ABCA-55FB9B7CBBFA}" type="sibTrans" cxnId="{9F4A9CFC-0D7A-4CC2-940C-635550257A8B}">
      <dgm:prSet/>
      <dgm:spPr/>
      <dgm:t>
        <a:bodyPr/>
        <a:lstStyle/>
        <a:p>
          <a:endParaRPr lang="en-US"/>
        </a:p>
      </dgm:t>
    </dgm:pt>
    <dgm:pt modelId="{D0812B26-0AD2-4A2E-8085-8EDEB045C3E7}">
      <dgm:prSet/>
      <dgm:spPr/>
      <dgm:t>
        <a:bodyPr/>
        <a:lstStyle/>
        <a:p>
          <a:r>
            <a:rPr lang="en-GB"/>
            <a:t>Introductory sentence – encapsulating the main points of the story. </a:t>
          </a:r>
          <a:endParaRPr lang="en-US"/>
        </a:p>
      </dgm:t>
    </dgm:pt>
    <dgm:pt modelId="{5BB7CE8B-D280-4D89-B54B-E45621BEA938}" type="parTrans" cxnId="{1006813B-757E-4F87-A176-EE495412D485}">
      <dgm:prSet/>
      <dgm:spPr/>
      <dgm:t>
        <a:bodyPr/>
        <a:lstStyle/>
        <a:p>
          <a:endParaRPr lang="en-US"/>
        </a:p>
      </dgm:t>
    </dgm:pt>
    <dgm:pt modelId="{EB20CE81-AC2A-4F45-BF9C-107D2265E348}" type="sibTrans" cxnId="{1006813B-757E-4F87-A176-EE495412D485}">
      <dgm:prSet/>
      <dgm:spPr/>
      <dgm:t>
        <a:bodyPr/>
        <a:lstStyle/>
        <a:p>
          <a:endParaRPr lang="en-US"/>
        </a:p>
      </dgm:t>
    </dgm:pt>
    <dgm:pt modelId="{A4B0008D-EF1C-4427-8283-08C4F5F27190}">
      <dgm:prSet/>
      <dgm:spPr/>
      <dgm:t>
        <a:bodyPr/>
        <a:lstStyle/>
        <a:p>
          <a:r>
            <a:rPr lang="en-GB"/>
            <a:t>Further explanatory detail. </a:t>
          </a:r>
          <a:endParaRPr lang="en-US"/>
        </a:p>
      </dgm:t>
    </dgm:pt>
    <dgm:pt modelId="{B08ECA7A-A46E-4474-BDC1-A1F789A1E206}" type="parTrans" cxnId="{33CEF9AA-9541-4ACD-AA63-7974C38E60E1}">
      <dgm:prSet/>
      <dgm:spPr/>
      <dgm:t>
        <a:bodyPr/>
        <a:lstStyle/>
        <a:p>
          <a:endParaRPr lang="en-US"/>
        </a:p>
      </dgm:t>
    </dgm:pt>
    <dgm:pt modelId="{3E71CBD6-7E5F-4925-B21F-D79CA2E6CA2C}" type="sibTrans" cxnId="{33CEF9AA-9541-4ACD-AA63-7974C38E60E1}">
      <dgm:prSet/>
      <dgm:spPr/>
      <dgm:t>
        <a:bodyPr/>
        <a:lstStyle/>
        <a:p>
          <a:endParaRPr lang="en-US"/>
        </a:p>
      </dgm:t>
    </dgm:pt>
    <dgm:pt modelId="{24636E89-5A14-49F2-890D-5FE7831491D3}">
      <dgm:prSet/>
      <dgm:spPr/>
      <dgm:t>
        <a:bodyPr/>
        <a:lstStyle/>
        <a:p>
          <a:r>
            <a:rPr lang="en-GB"/>
            <a:t>Quote from named spokesperson:</a:t>
          </a:r>
          <a:br>
            <a:rPr lang="en-GB"/>
          </a:br>
          <a:r>
            <a:rPr lang="en-GB"/>
            <a:t>“X”</a:t>
          </a:r>
          <a:endParaRPr lang="en-US"/>
        </a:p>
      </dgm:t>
    </dgm:pt>
    <dgm:pt modelId="{71AFC78B-88FF-4CA4-BCB6-21ACA1DFE026}" type="parTrans" cxnId="{ED84AD06-DB4D-480A-9005-A55C23C8C477}">
      <dgm:prSet/>
      <dgm:spPr/>
      <dgm:t>
        <a:bodyPr/>
        <a:lstStyle/>
        <a:p>
          <a:endParaRPr lang="en-US"/>
        </a:p>
      </dgm:t>
    </dgm:pt>
    <dgm:pt modelId="{F5800F10-E443-4FBE-9853-89E1CA137BDC}" type="sibTrans" cxnId="{ED84AD06-DB4D-480A-9005-A55C23C8C477}">
      <dgm:prSet/>
      <dgm:spPr/>
      <dgm:t>
        <a:bodyPr/>
        <a:lstStyle/>
        <a:p>
          <a:endParaRPr lang="en-US"/>
        </a:p>
      </dgm:t>
    </dgm:pt>
    <dgm:pt modelId="{AF2FDA9C-0495-4651-9493-49E6E6A9709A}">
      <dgm:prSet/>
      <dgm:spPr/>
      <dgm:t>
        <a:bodyPr/>
        <a:lstStyle/>
        <a:p>
          <a:r>
            <a:rPr lang="en-GB"/>
            <a:t>ENDS</a:t>
          </a:r>
          <a:endParaRPr lang="en-US"/>
        </a:p>
      </dgm:t>
    </dgm:pt>
    <dgm:pt modelId="{7AE91053-0FAA-4249-B5AF-E924B5360FC2}" type="parTrans" cxnId="{A89DAD11-0D45-4828-959D-90A2815EAC00}">
      <dgm:prSet/>
      <dgm:spPr/>
      <dgm:t>
        <a:bodyPr/>
        <a:lstStyle/>
        <a:p>
          <a:endParaRPr lang="en-US"/>
        </a:p>
      </dgm:t>
    </dgm:pt>
    <dgm:pt modelId="{A1411688-AC15-4DE7-8B1C-C8BD7977BF3B}" type="sibTrans" cxnId="{A89DAD11-0D45-4828-959D-90A2815EAC00}">
      <dgm:prSet/>
      <dgm:spPr/>
      <dgm:t>
        <a:bodyPr/>
        <a:lstStyle/>
        <a:p>
          <a:endParaRPr lang="en-US"/>
        </a:p>
      </dgm:t>
    </dgm:pt>
    <dgm:pt modelId="{D3000EA9-1C1C-4738-A69B-65E8909F5A33}">
      <dgm:prSet/>
      <dgm:spPr/>
      <dgm:t>
        <a:bodyPr/>
        <a:lstStyle/>
        <a:p>
          <a:r>
            <a:rPr lang="en-GB"/>
            <a:t>Notes:  With references to sources and further background detail inappropriate for main text</a:t>
          </a:r>
          <a:endParaRPr lang="en-US"/>
        </a:p>
      </dgm:t>
    </dgm:pt>
    <dgm:pt modelId="{79ADEFD1-A57D-46C1-A263-7559CB9FD3B6}" type="parTrans" cxnId="{90AE170B-7323-4765-AC6A-714E33C5E873}">
      <dgm:prSet/>
      <dgm:spPr/>
      <dgm:t>
        <a:bodyPr/>
        <a:lstStyle/>
        <a:p>
          <a:endParaRPr lang="en-US"/>
        </a:p>
      </dgm:t>
    </dgm:pt>
    <dgm:pt modelId="{AFB25664-0A40-4D57-BBBD-3DB4FFC0AA80}" type="sibTrans" cxnId="{90AE170B-7323-4765-AC6A-714E33C5E873}">
      <dgm:prSet/>
      <dgm:spPr/>
      <dgm:t>
        <a:bodyPr/>
        <a:lstStyle/>
        <a:p>
          <a:endParaRPr lang="en-US"/>
        </a:p>
      </dgm:t>
    </dgm:pt>
    <dgm:pt modelId="{CF63101C-16AD-453F-A5A6-F949D2EE77D8}">
      <dgm:prSet/>
      <dgm:spPr/>
      <dgm:t>
        <a:bodyPr/>
        <a:lstStyle/>
        <a:p>
          <a:r>
            <a:rPr lang="en-GB"/>
            <a:t>Contact details</a:t>
          </a:r>
          <a:endParaRPr lang="en-US"/>
        </a:p>
      </dgm:t>
    </dgm:pt>
    <dgm:pt modelId="{59E8011B-3E5C-4211-A4AF-4811AC1BDCEC}" type="parTrans" cxnId="{6467090E-B43A-41DC-92F2-0E727FD2B8BF}">
      <dgm:prSet/>
      <dgm:spPr/>
      <dgm:t>
        <a:bodyPr/>
        <a:lstStyle/>
        <a:p>
          <a:endParaRPr lang="en-US"/>
        </a:p>
      </dgm:t>
    </dgm:pt>
    <dgm:pt modelId="{B6A219F6-9B80-4067-92C8-229B185D882A}" type="sibTrans" cxnId="{6467090E-B43A-41DC-92F2-0E727FD2B8BF}">
      <dgm:prSet/>
      <dgm:spPr/>
      <dgm:t>
        <a:bodyPr/>
        <a:lstStyle/>
        <a:p>
          <a:endParaRPr lang="en-US"/>
        </a:p>
      </dgm:t>
    </dgm:pt>
    <dgm:pt modelId="{F4FC1B9F-4140-4DE9-8B72-2F1AB81FE309}" type="pres">
      <dgm:prSet presAssocID="{2C935B29-2D03-4640-B84B-4F8931F18C49}" presName="root" presStyleCnt="0">
        <dgm:presLayoutVars>
          <dgm:dir/>
          <dgm:resizeHandles val="exact"/>
        </dgm:presLayoutVars>
      </dgm:prSet>
      <dgm:spPr/>
    </dgm:pt>
    <dgm:pt modelId="{3171DAED-8CBF-409F-A728-96FA086133A0}" type="pres">
      <dgm:prSet presAssocID="{A1E1489E-A0C8-49B3-B03E-D4C5110A0E2A}" presName="compNode" presStyleCnt="0"/>
      <dgm:spPr/>
    </dgm:pt>
    <dgm:pt modelId="{B7E4BE6F-9371-4E5E-861E-9570E00ADD72}" type="pres">
      <dgm:prSet presAssocID="{A1E1489E-A0C8-49B3-B03E-D4C5110A0E2A}" presName="bgRect" presStyleLbl="bgShp" presStyleIdx="0" presStyleCnt="7"/>
      <dgm:spPr/>
    </dgm:pt>
    <dgm:pt modelId="{2DF919DD-AB0C-45D8-ACEB-D6A9A8B1B7AE}" type="pres">
      <dgm:prSet presAssocID="{A1E1489E-A0C8-49B3-B03E-D4C5110A0E2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8529A81D-494B-498A-8BCB-D4F93FFCB46D}" type="pres">
      <dgm:prSet presAssocID="{A1E1489E-A0C8-49B3-B03E-D4C5110A0E2A}" presName="spaceRect" presStyleCnt="0"/>
      <dgm:spPr/>
    </dgm:pt>
    <dgm:pt modelId="{8F978FFA-309E-4E5F-B5DB-8F0F9843A229}" type="pres">
      <dgm:prSet presAssocID="{A1E1489E-A0C8-49B3-B03E-D4C5110A0E2A}" presName="parTx" presStyleLbl="revTx" presStyleIdx="0" presStyleCnt="7">
        <dgm:presLayoutVars>
          <dgm:chMax val="0"/>
          <dgm:chPref val="0"/>
        </dgm:presLayoutVars>
      </dgm:prSet>
      <dgm:spPr/>
    </dgm:pt>
    <dgm:pt modelId="{2EE81E5A-2ACB-44E5-871E-D2B1F06E55C1}" type="pres">
      <dgm:prSet presAssocID="{EB3EDECA-C534-4CE3-ABCA-55FB9B7CBBFA}" presName="sibTrans" presStyleCnt="0"/>
      <dgm:spPr/>
    </dgm:pt>
    <dgm:pt modelId="{E3B1435C-9BD2-4FF8-9AEC-0BF637BF7B41}" type="pres">
      <dgm:prSet presAssocID="{D0812B26-0AD2-4A2E-8085-8EDEB045C3E7}" presName="compNode" presStyleCnt="0"/>
      <dgm:spPr/>
    </dgm:pt>
    <dgm:pt modelId="{192445AA-0D84-43AE-BEFA-1D16D3DB137C}" type="pres">
      <dgm:prSet presAssocID="{D0812B26-0AD2-4A2E-8085-8EDEB045C3E7}" presName="bgRect" presStyleLbl="bgShp" presStyleIdx="1" presStyleCnt="7"/>
      <dgm:spPr/>
    </dgm:pt>
    <dgm:pt modelId="{E22C9767-343A-4268-9886-9842FA26D14F}" type="pres">
      <dgm:prSet presAssocID="{D0812B26-0AD2-4A2E-8085-8EDEB045C3E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33094549-35FE-4B4A-8B2F-D37EF4520013}" type="pres">
      <dgm:prSet presAssocID="{D0812B26-0AD2-4A2E-8085-8EDEB045C3E7}" presName="spaceRect" presStyleCnt="0"/>
      <dgm:spPr/>
    </dgm:pt>
    <dgm:pt modelId="{2880961B-26D5-42E1-83D7-B115A8057556}" type="pres">
      <dgm:prSet presAssocID="{D0812B26-0AD2-4A2E-8085-8EDEB045C3E7}" presName="parTx" presStyleLbl="revTx" presStyleIdx="1" presStyleCnt="7">
        <dgm:presLayoutVars>
          <dgm:chMax val="0"/>
          <dgm:chPref val="0"/>
        </dgm:presLayoutVars>
      </dgm:prSet>
      <dgm:spPr/>
    </dgm:pt>
    <dgm:pt modelId="{BC26B977-108F-42E4-804D-7D55DB062B79}" type="pres">
      <dgm:prSet presAssocID="{EB20CE81-AC2A-4F45-BF9C-107D2265E348}" presName="sibTrans" presStyleCnt="0"/>
      <dgm:spPr/>
    </dgm:pt>
    <dgm:pt modelId="{5692CACA-8CE3-414D-BD09-522706B0E904}" type="pres">
      <dgm:prSet presAssocID="{A4B0008D-EF1C-4427-8283-08C4F5F27190}" presName="compNode" presStyleCnt="0"/>
      <dgm:spPr/>
    </dgm:pt>
    <dgm:pt modelId="{2A78D346-FC99-4D8E-A461-34B8CB88A135}" type="pres">
      <dgm:prSet presAssocID="{A4B0008D-EF1C-4427-8283-08C4F5F27190}" presName="bgRect" presStyleLbl="bgShp" presStyleIdx="2" presStyleCnt="7"/>
      <dgm:spPr/>
    </dgm:pt>
    <dgm:pt modelId="{F3C1F007-1BFB-4C32-9DDF-C417983D76FD}" type="pres">
      <dgm:prSet presAssocID="{A4B0008D-EF1C-4427-8283-08C4F5F2719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5D7F886-7C4F-4C6E-823F-53F293F104AD}" type="pres">
      <dgm:prSet presAssocID="{A4B0008D-EF1C-4427-8283-08C4F5F27190}" presName="spaceRect" presStyleCnt="0"/>
      <dgm:spPr/>
    </dgm:pt>
    <dgm:pt modelId="{6ADA25FA-46CC-45B6-8205-5C0ACFC523FB}" type="pres">
      <dgm:prSet presAssocID="{A4B0008D-EF1C-4427-8283-08C4F5F27190}" presName="parTx" presStyleLbl="revTx" presStyleIdx="2" presStyleCnt="7">
        <dgm:presLayoutVars>
          <dgm:chMax val="0"/>
          <dgm:chPref val="0"/>
        </dgm:presLayoutVars>
      </dgm:prSet>
      <dgm:spPr/>
    </dgm:pt>
    <dgm:pt modelId="{41BFB84D-2BBD-467D-B23D-128402C0934B}" type="pres">
      <dgm:prSet presAssocID="{3E71CBD6-7E5F-4925-B21F-D79CA2E6CA2C}" presName="sibTrans" presStyleCnt="0"/>
      <dgm:spPr/>
    </dgm:pt>
    <dgm:pt modelId="{FF4020DB-65C9-4C7D-8849-95DF4D0D1985}" type="pres">
      <dgm:prSet presAssocID="{24636E89-5A14-49F2-890D-5FE7831491D3}" presName="compNode" presStyleCnt="0"/>
      <dgm:spPr/>
    </dgm:pt>
    <dgm:pt modelId="{78D1D9C6-76CC-4121-8EEF-4404F99EB962}" type="pres">
      <dgm:prSet presAssocID="{24636E89-5A14-49F2-890D-5FE7831491D3}" presName="bgRect" presStyleLbl="bgShp" presStyleIdx="3" presStyleCnt="7"/>
      <dgm:spPr/>
    </dgm:pt>
    <dgm:pt modelId="{B3877CEA-2AB0-4EDA-8470-1205EAC84690}" type="pres">
      <dgm:prSet presAssocID="{24636E89-5A14-49F2-890D-5FE7831491D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2F03B8EF-A7A8-46A9-9852-C4A50FA9A81D}" type="pres">
      <dgm:prSet presAssocID="{24636E89-5A14-49F2-890D-5FE7831491D3}" presName="spaceRect" presStyleCnt="0"/>
      <dgm:spPr/>
    </dgm:pt>
    <dgm:pt modelId="{DDC5332F-B167-4862-9A2F-D09C1EFCC558}" type="pres">
      <dgm:prSet presAssocID="{24636E89-5A14-49F2-890D-5FE7831491D3}" presName="parTx" presStyleLbl="revTx" presStyleIdx="3" presStyleCnt="7">
        <dgm:presLayoutVars>
          <dgm:chMax val="0"/>
          <dgm:chPref val="0"/>
        </dgm:presLayoutVars>
      </dgm:prSet>
      <dgm:spPr/>
    </dgm:pt>
    <dgm:pt modelId="{EDC634BA-83EF-4026-B088-4ADA9CCD9AA1}" type="pres">
      <dgm:prSet presAssocID="{F5800F10-E443-4FBE-9853-89E1CA137BDC}" presName="sibTrans" presStyleCnt="0"/>
      <dgm:spPr/>
    </dgm:pt>
    <dgm:pt modelId="{18F24B8D-55D6-4A60-B41C-CB1C607B2CEF}" type="pres">
      <dgm:prSet presAssocID="{AF2FDA9C-0495-4651-9493-49E6E6A9709A}" presName="compNode" presStyleCnt="0"/>
      <dgm:spPr/>
    </dgm:pt>
    <dgm:pt modelId="{E2CF6DBC-22A7-4B22-B0E7-F0EF891F663F}" type="pres">
      <dgm:prSet presAssocID="{AF2FDA9C-0495-4651-9493-49E6E6A9709A}" presName="bgRect" presStyleLbl="bgShp" presStyleIdx="4" presStyleCnt="7"/>
      <dgm:spPr/>
    </dgm:pt>
    <dgm:pt modelId="{E6A11C3C-F84B-4393-96B8-0824992629E5}" type="pres">
      <dgm:prSet presAssocID="{AF2FDA9C-0495-4651-9493-49E6E6A9709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F240AC09-73C0-40E3-BB4A-3C53D85C6C05}" type="pres">
      <dgm:prSet presAssocID="{AF2FDA9C-0495-4651-9493-49E6E6A9709A}" presName="spaceRect" presStyleCnt="0"/>
      <dgm:spPr/>
    </dgm:pt>
    <dgm:pt modelId="{206B595C-C15C-4FE2-9B93-2CE47B354C05}" type="pres">
      <dgm:prSet presAssocID="{AF2FDA9C-0495-4651-9493-49E6E6A9709A}" presName="parTx" presStyleLbl="revTx" presStyleIdx="4" presStyleCnt="7">
        <dgm:presLayoutVars>
          <dgm:chMax val="0"/>
          <dgm:chPref val="0"/>
        </dgm:presLayoutVars>
      </dgm:prSet>
      <dgm:spPr/>
    </dgm:pt>
    <dgm:pt modelId="{9EAB711B-5DAA-4B9A-B41F-F840B4AD6E45}" type="pres">
      <dgm:prSet presAssocID="{A1411688-AC15-4DE7-8B1C-C8BD7977BF3B}" presName="sibTrans" presStyleCnt="0"/>
      <dgm:spPr/>
    </dgm:pt>
    <dgm:pt modelId="{02250492-DD93-4D97-87D6-6C8EEC38BDAF}" type="pres">
      <dgm:prSet presAssocID="{D3000EA9-1C1C-4738-A69B-65E8909F5A33}" presName="compNode" presStyleCnt="0"/>
      <dgm:spPr/>
    </dgm:pt>
    <dgm:pt modelId="{17BECCD6-CA34-442E-9583-D18996D8B4D1}" type="pres">
      <dgm:prSet presAssocID="{D3000EA9-1C1C-4738-A69B-65E8909F5A33}" presName="bgRect" presStyleLbl="bgShp" presStyleIdx="5" presStyleCnt="7"/>
      <dgm:spPr/>
    </dgm:pt>
    <dgm:pt modelId="{20B94749-DE4A-4C86-8FF2-6E7BD15A864F}" type="pres">
      <dgm:prSet presAssocID="{D3000EA9-1C1C-4738-A69B-65E8909F5A3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78594D8-F270-4062-9854-3C22699B9C83}" type="pres">
      <dgm:prSet presAssocID="{D3000EA9-1C1C-4738-A69B-65E8909F5A33}" presName="spaceRect" presStyleCnt="0"/>
      <dgm:spPr/>
    </dgm:pt>
    <dgm:pt modelId="{2ED90448-B7CA-478F-9A97-55B41833B5D7}" type="pres">
      <dgm:prSet presAssocID="{D3000EA9-1C1C-4738-A69B-65E8909F5A33}" presName="parTx" presStyleLbl="revTx" presStyleIdx="5" presStyleCnt="7">
        <dgm:presLayoutVars>
          <dgm:chMax val="0"/>
          <dgm:chPref val="0"/>
        </dgm:presLayoutVars>
      </dgm:prSet>
      <dgm:spPr/>
    </dgm:pt>
    <dgm:pt modelId="{3E73F1E6-A8B2-40E1-BD1D-2751B4EFBEF6}" type="pres">
      <dgm:prSet presAssocID="{AFB25664-0A40-4D57-BBBD-3DB4FFC0AA80}" presName="sibTrans" presStyleCnt="0"/>
      <dgm:spPr/>
    </dgm:pt>
    <dgm:pt modelId="{E5F06E13-6886-4716-9909-8A4D5184F52D}" type="pres">
      <dgm:prSet presAssocID="{CF63101C-16AD-453F-A5A6-F949D2EE77D8}" presName="compNode" presStyleCnt="0"/>
      <dgm:spPr/>
    </dgm:pt>
    <dgm:pt modelId="{EBA7581F-F1AA-4F06-9068-E660EC04A697}" type="pres">
      <dgm:prSet presAssocID="{CF63101C-16AD-453F-A5A6-F949D2EE77D8}" presName="bgRect" presStyleLbl="bgShp" presStyleIdx="6" presStyleCnt="7"/>
      <dgm:spPr/>
    </dgm:pt>
    <dgm:pt modelId="{5F40FB41-A5C7-455D-8E0D-A5FFB882F6DB}" type="pres">
      <dgm:prSet presAssocID="{CF63101C-16AD-453F-A5A6-F949D2EE77D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11136E3F-9071-4709-A5E7-E49E9FD4ECCE}" type="pres">
      <dgm:prSet presAssocID="{CF63101C-16AD-453F-A5A6-F949D2EE77D8}" presName="spaceRect" presStyleCnt="0"/>
      <dgm:spPr/>
    </dgm:pt>
    <dgm:pt modelId="{3F61B53B-49CF-4E24-A90D-0F3DA1C7F21B}" type="pres">
      <dgm:prSet presAssocID="{CF63101C-16AD-453F-A5A6-F949D2EE77D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D84AD06-DB4D-480A-9005-A55C23C8C477}" srcId="{2C935B29-2D03-4640-B84B-4F8931F18C49}" destId="{24636E89-5A14-49F2-890D-5FE7831491D3}" srcOrd="3" destOrd="0" parTransId="{71AFC78B-88FF-4CA4-BCB6-21ACA1DFE026}" sibTransId="{F5800F10-E443-4FBE-9853-89E1CA137BDC}"/>
    <dgm:cxn modelId="{90AE170B-7323-4765-AC6A-714E33C5E873}" srcId="{2C935B29-2D03-4640-B84B-4F8931F18C49}" destId="{D3000EA9-1C1C-4738-A69B-65E8909F5A33}" srcOrd="5" destOrd="0" parTransId="{79ADEFD1-A57D-46C1-A263-7559CB9FD3B6}" sibTransId="{AFB25664-0A40-4D57-BBBD-3DB4FFC0AA80}"/>
    <dgm:cxn modelId="{6467090E-B43A-41DC-92F2-0E727FD2B8BF}" srcId="{2C935B29-2D03-4640-B84B-4F8931F18C49}" destId="{CF63101C-16AD-453F-A5A6-F949D2EE77D8}" srcOrd="6" destOrd="0" parTransId="{59E8011B-3E5C-4211-A4AF-4811AC1BDCEC}" sibTransId="{B6A219F6-9B80-4067-92C8-229B185D882A}"/>
    <dgm:cxn modelId="{A89DAD11-0D45-4828-959D-90A2815EAC00}" srcId="{2C935B29-2D03-4640-B84B-4F8931F18C49}" destId="{AF2FDA9C-0495-4651-9493-49E6E6A9709A}" srcOrd="4" destOrd="0" parTransId="{7AE91053-0FAA-4249-B5AF-E924B5360FC2}" sibTransId="{A1411688-AC15-4DE7-8B1C-C8BD7977BF3B}"/>
    <dgm:cxn modelId="{A152833A-1EFA-424D-9EFA-25E56B3B1338}" type="presOf" srcId="{A4B0008D-EF1C-4427-8283-08C4F5F27190}" destId="{6ADA25FA-46CC-45B6-8205-5C0ACFC523FB}" srcOrd="0" destOrd="0" presId="urn:microsoft.com/office/officeart/2018/2/layout/IconVerticalSolidList"/>
    <dgm:cxn modelId="{1006813B-757E-4F87-A176-EE495412D485}" srcId="{2C935B29-2D03-4640-B84B-4F8931F18C49}" destId="{D0812B26-0AD2-4A2E-8085-8EDEB045C3E7}" srcOrd="1" destOrd="0" parTransId="{5BB7CE8B-D280-4D89-B54B-E45621BEA938}" sibTransId="{EB20CE81-AC2A-4F45-BF9C-107D2265E348}"/>
    <dgm:cxn modelId="{8DC35A3D-DB1F-4059-9B6E-B3E665613248}" type="presOf" srcId="{A1E1489E-A0C8-49B3-B03E-D4C5110A0E2A}" destId="{8F978FFA-309E-4E5F-B5DB-8F0F9843A229}" srcOrd="0" destOrd="0" presId="urn:microsoft.com/office/officeart/2018/2/layout/IconVerticalSolidList"/>
    <dgm:cxn modelId="{72B14E44-8C8C-41BF-BF96-09A7CF516214}" type="presOf" srcId="{AF2FDA9C-0495-4651-9493-49E6E6A9709A}" destId="{206B595C-C15C-4FE2-9B93-2CE47B354C05}" srcOrd="0" destOrd="0" presId="urn:microsoft.com/office/officeart/2018/2/layout/IconVerticalSolidList"/>
    <dgm:cxn modelId="{B14F036D-15B2-487B-B223-59A313958017}" type="presOf" srcId="{D3000EA9-1C1C-4738-A69B-65E8909F5A33}" destId="{2ED90448-B7CA-478F-9A97-55B41833B5D7}" srcOrd="0" destOrd="0" presId="urn:microsoft.com/office/officeart/2018/2/layout/IconVerticalSolidList"/>
    <dgm:cxn modelId="{5094834F-A114-4B16-8ECC-9567472C401B}" type="presOf" srcId="{2C935B29-2D03-4640-B84B-4F8931F18C49}" destId="{F4FC1B9F-4140-4DE9-8B72-2F1AB81FE309}" srcOrd="0" destOrd="0" presId="urn:microsoft.com/office/officeart/2018/2/layout/IconVerticalSolidList"/>
    <dgm:cxn modelId="{00B38A82-4255-4FBA-9418-5EDB9700B271}" type="presOf" srcId="{24636E89-5A14-49F2-890D-5FE7831491D3}" destId="{DDC5332F-B167-4862-9A2F-D09C1EFCC558}" srcOrd="0" destOrd="0" presId="urn:microsoft.com/office/officeart/2018/2/layout/IconVerticalSolidList"/>
    <dgm:cxn modelId="{68B214A1-622C-426F-8198-21E7D72AA30E}" type="presOf" srcId="{CF63101C-16AD-453F-A5A6-F949D2EE77D8}" destId="{3F61B53B-49CF-4E24-A90D-0F3DA1C7F21B}" srcOrd="0" destOrd="0" presId="urn:microsoft.com/office/officeart/2018/2/layout/IconVerticalSolidList"/>
    <dgm:cxn modelId="{33CEF9AA-9541-4ACD-AA63-7974C38E60E1}" srcId="{2C935B29-2D03-4640-B84B-4F8931F18C49}" destId="{A4B0008D-EF1C-4427-8283-08C4F5F27190}" srcOrd="2" destOrd="0" parTransId="{B08ECA7A-A46E-4474-BDC1-A1F789A1E206}" sibTransId="{3E71CBD6-7E5F-4925-B21F-D79CA2E6CA2C}"/>
    <dgm:cxn modelId="{9F4A9CFC-0D7A-4CC2-940C-635550257A8B}" srcId="{2C935B29-2D03-4640-B84B-4F8931F18C49}" destId="{A1E1489E-A0C8-49B3-B03E-D4C5110A0E2A}" srcOrd="0" destOrd="0" parTransId="{E4D4657A-BDF3-405A-93C5-92CD31922237}" sibTransId="{EB3EDECA-C534-4CE3-ABCA-55FB9B7CBBFA}"/>
    <dgm:cxn modelId="{E7BF96FD-9BC0-4F90-9E0C-F116163F2064}" type="presOf" srcId="{D0812B26-0AD2-4A2E-8085-8EDEB045C3E7}" destId="{2880961B-26D5-42E1-83D7-B115A8057556}" srcOrd="0" destOrd="0" presId="urn:microsoft.com/office/officeart/2018/2/layout/IconVerticalSolidList"/>
    <dgm:cxn modelId="{0F97FE3F-74EE-4E5E-B020-6284BE99A118}" type="presParOf" srcId="{F4FC1B9F-4140-4DE9-8B72-2F1AB81FE309}" destId="{3171DAED-8CBF-409F-A728-96FA086133A0}" srcOrd="0" destOrd="0" presId="urn:microsoft.com/office/officeart/2018/2/layout/IconVerticalSolidList"/>
    <dgm:cxn modelId="{D19E4A52-CB5F-4200-8F54-E609DF706320}" type="presParOf" srcId="{3171DAED-8CBF-409F-A728-96FA086133A0}" destId="{B7E4BE6F-9371-4E5E-861E-9570E00ADD72}" srcOrd="0" destOrd="0" presId="urn:microsoft.com/office/officeart/2018/2/layout/IconVerticalSolidList"/>
    <dgm:cxn modelId="{F3B4AC8C-B8F1-4E7A-8227-BAA34009024F}" type="presParOf" srcId="{3171DAED-8CBF-409F-A728-96FA086133A0}" destId="{2DF919DD-AB0C-45D8-ACEB-D6A9A8B1B7AE}" srcOrd="1" destOrd="0" presId="urn:microsoft.com/office/officeart/2018/2/layout/IconVerticalSolidList"/>
    <dgm:cxn modelId="{5E3679F0-F0C2-48F5-ABFA-096D6FA93272}" type="presParOf" srcId="{3171DAED-8CBF-409F-A728-96FA086133A0}" destId="{8529A81D-494B-498A-8BCB-D4F93FFCB46D}" srcOrd="2" destOrd="0" presId="urn:microsoft.com/office/officeart/2018/2/layout/IconVerticalSolidList"/>
    <dgm:cxn modelId="{1D74A9F5-8D2F-4914-BD39-5C032E89E88E}" type="presParOf" srcId="{3171DAED-8CBF-409F-A728-96FA086133A0}" destId="{8F978FFA-309E-4E5F-B5DB-8F0F9843A229}" srcOrd="3" destOrd="0" presId="urn:microsoft.com/office/officeart/2018/2/layout/IconVerticalSolidList"/>
    <dgm:cxn modelId="{42EC1EF3-8340-4544-835D-EB8ED8896D24}" type="presParOf" srcId="{F4FC1B9F-4140-4DE9-8B72-2F1AB81FE309}" destId="{2EE81E5A-2ACB-44E5-871E-D2B1F06E55C1}" srcOrd="1" destOrd="0" presId="urn:microsoft.com/office/officeart/2018/2/layout/IconVerticalSolidList"/>
    <dgm:cxn modelId="{D06A9BCA-C815-4099-A718-FD1604A3E097}" type="presParOf" srcId="{F4FC1B9F-4140-4DE9-8B72-2F1AB81FE309}" destId="{E3B1435C-9BD2-4FF8-9AEC-0BF637BF7B41}" srcOrd="2" destOrd="0" presId="urn:microsoft.com/office/officeart/2018/2/layout/IconVerticalSolidList"/>
    <dgm:cxn modelId="{62A14390-AE64-4767-B88F-EC509E183515}" type="presParOf" srcId="{E3B1435C-9BD2-4FF8-9AEC-0BF637BF7B41}" destId="{192445AA-0D84-43AE-BEFA-1D16D3DB137C}" srcOrd="0" destOrd="0" presId="urn:microsoft.com/office/officeart/2018/2/layout/IconVerticalSolidList"/>
    <dgm:cxn modelId="{546D7F43-B593-403B-8DCF-6D56F676977E}" type="presParOf" srcId="{E3B1435C-9BD2-4FF8-9AEC-0BF637BF7B41}" destId="{E22C9767-343A-4268-9886-9842FA26D14F}" srcOrd="1" destOrd="0" presId="urn:microsoft.com/office/officeart/2018/2/layout/IconVerticalSolidList"/>
    <dgm:cxn modelId="{147A1015-D936-42B1-8306-6AA93A10E634}" type="presParOf" srcId="{E3B1435C-9BD2-4FF8-9AEC-0BF637BF7B41}" destId="{33094549-35FE-4B4A-8B2F-D37EF4520013}" srcOrd="2" destOrd="0" presId="urn:microsoft.com/office/officeart/2018/2/layout/IconVerticalSolidList"/>
    <dgm:cxn modelId="{4FC4280A-3320-4E56-89AB-9B302702663D}" type="presParOf" srcId="{E3B1435C-9BD2-4FF8-9AEC-0BF637BF7B41}" destId="{2880961B-26D5-42E1-83D7-B115A8057556}" srcOrd="3" destOrd="0" presId="urn:microsoft.com/office/officeart/2018/2/layout/IconVerticalSolidList"/>
    <dgm:cxn modelId="{D317299B-0E00-498A-B40B-75082992C4DA}" type="presParOf" srcId="{F4FC1B9F-4140-4DE9-8B72-2F1AB81FE309}" destId="{BC26B977-108F-42E4-804D-7D55DB062B79}" srcOrd="3" destOrd="0" presId="urn:microsoft.com/office/officeart/2018/2/layout/IconVerticalSolidList"/>
    <dgm:cxn modelId="{A4E401F6-345A-473E-8B95-87406BD46930}" type="presParOf" srcId="{F4FC1B9F-4140-4DE9-8B72-2F1AB81FE309}" destId="{5692CACA-8CE3-414D-BD09-522706B0E904}" srcOrd="4" destOrd="0" presId="urn:microsoft.com/office/officeart/2018/2/layout/IconVerticalSolidList"/>
    <dgm:cxn modelId="{163FC5A5-DD2E-4E46-9854-5E4B22690D2E}" type="presParOf" srcId="{5692CACA-8CE3-414D-BD09-522706B0E904}" destId="{2A78D346-FC99-4D8E-A461-34B8CB88A135}" srcOrd="0" destOrd="0" presId="urn:microsoft.com/office/officeart/2018/2/layout/IconVerticalSolidList"/>
    <dgm:cxn modelId="{D81DF805-5E83-41A9-82FD-CACCA5F49EC8}" type="presParOf" srcId="{5692CACA-8CE3-414D-BD09-522706B0E904}" destId="{F3C1F007-1BFB-4C32-9DDF-C417983D76FD}" srcOrd="1" destOrd="0" presId="urn:microsoft.com/office/officeart/2018/2/layout/IconVerticalSolidList"/>
    <dgm:cxn modelId="{9240251C-3664-4878-AA41-E8154D9DAC56}" type="presParOf" srcId="{5692CACA-8CE3-414D-BD09-522706B0E904}" destId="{35D7F886-7C4F-4C6E-823F-53F293F104AD}" srcOrd="2" destOrd="0" presId="urn:microsoft.com/office/officeart/2018/2/layout/IconVerticalSolidList"/>
    <dgm:cxn modelId="{AC52BA91-2EDA-4AC6-9EA7-B6EBD7F716FC}" type="presParOf" srcId="{5692CACA-8CE3-414D-BD09-522706B0E904}" destId="{6ADA25FA-46CC-45B6-8205-5C0ACFC523FB}" srcOrd="3" destOrd="0" presId="urn:microsoft.com/office/officeart/2018/2/layout/IconVerticalSolidList"/>
    <dgm:cxn modelId="{DE3E9CF5-7602-44DE-8449-E522BD2D37CF}" type="presParOf" srcId="{F4FC1B9F-4140-4DE9-8B72-2F1AB81FE309}" destId="{41BFB84D-2BBD-467D-B23D-128402C0934B}" srcOrd="5" destOrd="0" presId="urn:microsoft.com/office/officeart/2018/2/layout/IconVerticalSolidList"/>
    <dgm:cxn modelId="{03D4AE06-ED9E-4BF1-BAF0-04933056D56D}" type="presParOf" srcId="{F4FC1B9F-4140-4DE9-8B72-2F1AB81FE309}" destId="{FF4020DB-65C9-4C7D-8849-95DF4D0D1985}" srcOrd="6" destOrd="0" presId="urn:microsoft.com/office/officeart/2018/2/layout/IconVerticalSolidList"/>
    <dgm:cxn modelId="{E253742E-D899-42F8-A8A0-172CC6922CA2}" type="presParOf" srcId="{FF4020DB-65C9-4C7D-8849-95DF4D0D1985}" destId="{78D1D9C6-76CC-4121-8EEF-4404F99EB962}" srcOrd="0" destOrd="0" presId="urn:microsoft.com/office/officeart/2018/2/layout/IconVerticalSolidList"/>
    <dgm:cxn modelId="{2AA40484-EAF8-4EDB-8C40-FB6BB659EC58}" type="presParOf" srcId="{FF4020DB-65C9-4C7D-8849-95DF4D0D1985}" destId="{B3877CEA-2AB0-4EDA-8470-1205EAC84690}" srcOrd="1" destOrd="0" presId="urn:microsoft.com/office/officeart/2018/2/layout/IconVerticalSolidList"/>
    <dgm:cxn modelId="{3E9EC460-3554-42EE-909A-959DFAA84DD5}" type="presParOf" srcId="{FF4020DB-65C9-4C7D-8849-95DF4D0D1985}" destId="{2F03B8EF-A7A8-46A9-9852-C4A50FA9A81D}" srcOrd="2" destOrd="0" presId="urn:microsoft.com/office/officeart/2018/2/layout/IconVerticalSolidList"/>
    <dgm:cxn modelId="{E4714848-BBC0-4731-A3C4-7F526E6E85E5}" type="presParOf" srcId="{FF4020DB-65C9-4C7D-8849-95DF4D0D1985}" destId="{DDC5332F-B167-4862-9A2F-D09C1EFCC558}" srcOrd="3" destOrd="0" presId="urn:microsoft.com/office/officeart/2018/2/layout/IconVerticalSolidList"/>
    <dgm:cxn modelId="{C563E168-A9F6-4599-BA28-B5050FA3FD93}" type="presParOf" srcId="{F4FC1B9F-4140-4DE9-8B72-2F1AB81FE309}" destId="{EDC634BA-83EF-4026-B088-4ADA9CCD9AA1}" srcOrd="7" destOrd="0" presId="urn:microsoft.com/office/officeart/2018/2/layout/IconVerticalSolidList"/>
    <dgm:cxn modelId="{0A70AE71-B003-4C18-8513-2F0AA93F4B13}" type="presParOf" srcId="{F4FC1B9F-4140-4DE9-8B72-2F1AB81FE309}" destId="{18F24B8D-55D6-4A60-B41C-CB1C607B2CEF}" srcOrd="8" destOrd="0" presId="urn:microsoft.com/office/officeart/2018/2/layout/IconVerticalSolidList"/>
    <dgm:cxn modelId="{7C1485CB-E280-48B0-9B6E-6CD3BB162692}" type="presParOf" srcId="{18F24B8D-55D6-4A60-B41C-CB1C607B2CEF}" destId="{E2CF6DBC-22A7-4B22-B0E7-F0EF891F663F}" srcOrd="0" destOrd="0" presId="urn:microsoft.com/office/officeart/2018/2/layout/IconVerticalSolidList"/>
    <dgm:cxn modelId="{923EE50A-B11D-48DE-ABC6-E283E4B76538}" type="presParOf" srcId="{18F24B8D-55D6-4A60-B41C-CB1C607B2CEF}" destId="{E6A11C3C-F84B-4393-96B8-0824992629E5}" srcOrd="1" destOrd="0" presId="urn:microsoft.com/office/officeart/2018/2/layout/IconVerticalSolidList"/>
    <dgm:cxn modelId="{81266B9C-BD3F-4CA5-897F-56496C5B33A8}" type="presParOf" srcId="{18F24B8D-55D6-4A60-B41C-CB1C607B2CEF}" destId="{F240AC09-73C0-40E3-BB4A-3C53D85C6C05}" srcOrd="2" destOrd="0" presId="urn:microsoft.com/office/officeart/2018/2/layout/IconVerticalSolidList"/>
    <dgm:cxn modelId="{72B6D11A-832C-45FA-8A2A-117993DFFA1A}" type="presParOf" srcId="{18F24B8D-55D6-4A60-B41C-CB1C607B2CEF}" destId="{206B595C-C15C-4FE2-9B93-2CE47B354C05}" srcOrd="3" destOrd="0" presId="urn:microsoft.com/office/officeart/2018/2/layout/IconVerticalSolidList"/>
    <dgm:cxn modelId="{0D171603-DEE5-4398-829A-87F6B7DB83C4}" type="presParOf" srcId="{F4FC1B9F-4140-4DE9-8B72-2F1AB81FE309}" destId="{9EAB711B-5DAA-4B9A-B41F-F840B4AD6E45}" srcOrd="9" destOrd="0" presId="urn:microsoft.com/office/officeart/2018/2/layout/IconVerticalSolidList"/>
    <dgm:cxn modelId="{69F83BA4-CACE-4389-95B7-EC24A0EE94A6}" type="presParOf" srcId="{F4FC1B9F-4140-4DE9-8B72-2F1AB81FE309}" destId="{02250492-DD93-4D97-87D6-6C8EEC38BDAF}" srcOrd="10" destOrd="0" presId="urn:microsoft.com/office/officeart/2018/2/layout/IconVerticalSolidList"/>
    <dgm:cxn modelId="{86825A7E-9C0B-49C4-9F9C-3FC5E4E95CFE}" type="presParOf" srcId="{02250492-DD93-4D97-87D6-6C8EEC38BDAF}" destId="{17BECCD6-CA34-442E-9583-D18996D8B4D1}" srcOrd="0" destOrd="0" presId="urn:microsoft.com/office/officeart/2018/2/layout/IconVerticalSolidList"/>
    <dgm:cxn modelId="{9590765C-9D42-4FF7-9150-B050180E3AAF}" type="presParOf" srcId="{02250492-DD93-4D97-87D6-6C8EEC38BDAF}" destId="{20B94749-DE4A-4C86-8FF2-6E7BD15A864F}" srcOrd="1" destOrd="0" presId="urn:microsoft.com/office/officeart/2018/2/layout/IconVerticalSolidList"/>
    <dgm:cxn modelId="{4F5C1554-C2D0-45DB-AAF5-8C1E12C0F2DC}" type="presParOf" srcId="{02250492-DD93-4D97-87D6-6C8EEC38BDAF}" destId="{B78594D8-F270-4062-9854-3C22699B9C83}" srcOrd="2" destOrd="0" presId="urn:microsoft.com/office/officeart/2018/2/layout/IconVerticalSolidList"/>
    <dgm:cxn modelId="{E6C09CD3-5B3C-4055-8987-E75C37742EC6}" type="presParOf" srcId="{02250492-DD93-4D97-87D6-6C8EEC38BDAF}" destId="{2ED90448-B7CA-478F-9A97-55B41833B5D7}" srcOrd="3" destOrd="0" presId="urn:microsoft.com/office/officeart/2018/2/layout/IconVerticalSolidList"/>
    <dgm:cxn modelId="{11760B8E-0837-4746-BF30-401BC0AB0651}" type="presParOf" srcId="{F4FC1B9F-4140-4DE9-8B72-2F1AB81FE309}" destId="{3E73F1E6-A8B2-40E1-BD1D-2751B4EFBEF6}" srcOrd="11" destOrd="0" presId="urn:microsoft.com/office/officeart/2018/2/layout/IconVerticalSolidList"/>
    <dgm:cxn modelId="{318510DA-A7DF-4457-B427-77A8D1592343}" type="presParOf" srcId="{F4FC1B9F-4140-4DE9-8B72-2F1AB81FE309}" destId="{E5F06E13-6886-4716-9909-8A4D5184F52D}" srcOrd="12" destOrd="0" presId="urn:microsoft.com/office/officeart/2018/2/layout/IconVerticalSolidList"/>
    <dgm:cxn modelId="{0CF239DB-7CC5-455A-AAAD-A996E661B72F}" type="presParOf" srcId="{E5F06E13-6886-4716-9909-8A4D5184F52D}" destId="{EBA7581F-F1AA-4F06-9068-E660EC04A697}" srcOrd="0" destOrd="0" presId="urn:microsoft.com/office/officeart/2018/2/layout/IconVerticalSolidList"/>
    <dgm:cxn modelId="{77B5862B-5588-43EB-AF54-385A30DDAE2D}" type="presParOf" srcId="{E5F06E13-6886-4716-9909-8A4D5184F52D}" destId="{5F40FB41-A5C7-455D-8E0D-A5FFB882F6DB}" srcOrd="1" destOrd="0" presId="urn:microsoft.com/office/officeart/2018/2/layout/IconVerticalSolidList"/>
    <dgm:cxn modelId="{152CE538-9EDF-4EC9-93F5-C90600917CDC}" type="presParOf" srcId="{E5F06E13-6886-4716-9909-8A4D5184F52D}" destId="{11136E3F-9071-4709-A5E7-E49E9FD4ECCE}" srcOrd="2" destOrd="0" presId="urn:microsoft.com/office/officeart/2018/2/layout/IconVerticalSolidList"/>
    <dgm:cxn modelId="{44868DB6-E533-4AE4-B197-5A788C285781}" type="presParOf" srcId="{E5F06E13-6886-4716-9909-8A4D5184F52D}" destId="{3F61B53B-49CF-4E24-A90D-0F3DA1C7F2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B1142-75BF-476E-B428-FBD1F73109D4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D5E4B1-9755-4AD4-8FF8-22602959CD85}">
      <dsp:nvSpPr>
        <dsp:cNvPr id="0" name=""/>
        <dsp:cNvSpPr/>
      </dsp:nvSpPr>
      <dsp:spPr>
        <a:xfrm>
          <a:off x="0" y="0"/>
          <a:ext cx="112141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Sources used for news by people in Scotland:</a:t>
          </a:r>
          <a:endParaRPr lang="en-US" sz="2000" kern="1200"/>
        </a:p>
      </dsp:txBody>
      <dsp:txXfrm>
        <a:off x="0" y="0"/>
        <a:ext cx="1121410" cy="2463799"/>
      </dsp:txXfrm>
    </dsp:sp>
    <dsp:sp modelId="{81B19114-5BFD-4159-AB3D-76D486849D3F}">
      <dsp:nvSpPr>
        <dsp:cNvPr id="0" name=""/>
        <dsp:cNvSpPr/>
      </dsp:nvSpPr>
      <dsp:spPr>
        <a:xfrm>
          <a:off x="1205515" y="23218"/>
          <a:ext cx="4401534" cy="464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TV (69%) [down 6%]</a:t>
          </a:r>
          <a:endParaRPr lang="en-US" sz="2200" kern="1200" dirty="0"/>
        </a:p>
      </dsp:txBody>
      <dsp:txXfrm>
        <a:off x="1205515" y="23218"/>
        <a:ext cx="4401534" cy="464368"/>
      </dsp:txXfrm>
    </dsp:sp>
    <dsp:sp modelId="{1AB034AA-7135-4D38-A17F-11CCEA682D01}">
      <dsp:nvSpPr>
        <dsp:cNvPr id="0" name=""/>
        <dsp:cNvSpPr/>
      </dsp:nvSpPr>
      <dsp:spPr>
        <a:xfrm>
          <a:off x="1121410" y="487586"/>
          <a:ext cx="4485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350542-14E3-44AB-917C-3F45B42C1A61}">
      <dsp:nvSpPr>
        <dsp:cNvPr id="0" name=""/>
        <dsp:cNvSpPr/>
      </dsp:nvSpPr>
      <dsp:spPr>
        <a:xfrm>
          <a:off x="1205515" y="510805"/>
          <a:ext cx="4401534" cy="464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Social media (54%) [up 4%]</a:t>
          </a:r>
          <a:endParaRPr lang="en-US" sz="2200" kern="1200" dirty="0"/>
        </a:p>
      </dsp:txBody>
      <dsp:txXfrm>
        <a:off x="1205515" y="510805"/>
        <a:ext cx="4401534" cy="464368"/>
      </dsp:txXfrm>
    </dsp:sp>
    <dsp:sp modelId="{E86110B4-01D4-4D62-B986-8310ABA10E63}">
      <dsp:nvSpPr>
        <dsp:cNvPr id="0" name=""/>
        <dsp:cNvSpPr/>
      </dsp:nvSpPr>
      <dsp:spPr>
        <a:xfrm>
          <a:off x="1121410" y="975173"/>
          <a:ext cx="4485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6CB58A-94B2-4D6E-9E79-25107A1229F9}">
      <dsp:nvSpPr>
        <dsp:cNvPr id="0" name=""/>
        <dsp:cNvSpPr/>
      </dsp:nvSpPr>
      <dsp:spPr>
        <a:xfrm>
          <a:off x="1205515" y="998392"/>
          <a:ext cx="4401534" cy="464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Radio (38%) [down 7%]</a:t>
          </a:r>
          <a:endParaRPr lang="en-US" sz="2200" kern="1200" dirty="0"/>
        </a:p>
      </dsp:txBody>
      <dsp:txXfrm>
        <a:off x="1205515" y="998392"/>
        <a:ext cx="4401534" cy="464368"/>
      </dsp:txXfrm>
    </dsp:sp>
    <dsp:sp modelId="{7DD3CD6C-E61B-400F-A009-3E82859B9FE0}">
      <dsp:nvSpPr>
        <dsp:cNvPr id="0" name=""/>
        <dsp:cNvSpPr/>
      </dsp:nvSpPr>
      <dsp:spPr>
        <a:xfrm>
          <a:off x="1121410" y="1462760"/>
          <a:ext cx="4485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4BD375-252A-4F08-BA34-A39D3B08B8A1}">
      <dsp:nvSpPr>
        <dsp:cNvPr id="0" name=""/>
        <dsp:cNvSpPr/>
      </dsp:nvSpPr>
      <dsp:spPr>
        <a:xfrm>
          <a:off x="1205515" y="1485979"/>
          <a:ext cx="4401534" cy="464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Print newspapers (25%) [unchanged]</a:t>
          </a:r>
          <a:endParaRPr lang="en-US" sz="2200" kern="1200" dirty="0"/>
        </a:p>
      </dsp:txBody>
      <dsp:txXfrm>
        <a:off x="1205515" y="1485979"/>
        <a:ext cx="4401534" cy="464368"/>
      </dsp:txXfrm>
    </dsp:sp>
    <dsp:sp modelId="{5C8AC088-C945-404D-A929-4E64BCD07012}">
      <dsp:nvSpPr>
        <dsp:cNvPr id="0" name=""/>
        <dsp:cNvSpPr/>
      </dsp:nvSpPr>
      <dsp:spPr>
        <a:xfrm>
          <a:off x="1121410" y="1950347"/>
          <a:ext cx="4485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31FC80-CCCF-4EAB-BE4D-B65527C39029}">
      <dsp:nvSpPr>
        <dsp:cNvPr id="0" name=""/>
        <dsp:cNvSpPr/>
      </dsp:nvSpPr>
      <dsp:spPr>
        <a:xfrm>
          <a:off x="1205515" y="1973566"/>
          <a:ext cx="4401534" cy="464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205515" y="1973566"/>
        <a:ext cx="4401534" cy="464368"/>
      </dsp:txXfrm>
    </dsp:sp>
    <dsp:sp modelId="{B60FC29D-CDD6-48DC-B95F-FA480F982A58}">
      <dsp:nvSpPr>
        <dsp:cNvPr id="0" name=""/>
        <dsp:cNvSpPr/>
      </dsp:nvSpPr>
      <dsp:spPr>
        <a:xfrm>
          <a:off x="1121410" y="2437934"/>
          <a:ext cx="4485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6C9563-2F2A-4E98-93F3-AA7EEF64EC06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990777-6D17-436C-9964-3D556737C8F5}">
      <dsp:nvSpPr>
        <dsp:cNvPr id="0" name=""/>
        <dsp:cNvSpPr/>
      </dsp:nvSpPr>
      <dsp:spPr>
        <a:xfrm>
          <a:off x="0" y="2463799"/>
          <a:ext cx="5607050" cy="246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Source: Ofcom, 2023 (vs. 2022)</a:t>
          </a:r>
          <a:endParaRPr lang="en-US" sz="2000" kern="1200" dirty="0"/>
        </a:p>
      </dsp:txBody>
      <dsp:txXfrm>
        <a:off x="0" y="2463799"/>
        <a:ext cx="5607050" cy="2463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4BE6F-9371-4E5E-861E-9570E00ADD72}">
      <dsp:nvSpPr>
        <dsp:cNvPr id="0" name=""/>
        <dsp:cNvSpPr/>
      </dsp:nvSpPr>
      <dsp:spPr>
        <a:xfrm>
          <a:off x="0" y="450"/>
          <a:ext cx="6151562" cy="6206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919DD-AB0C-45D8-ACEB-D6A9A8B1B7AE}">
      <dsp:nvSpPr>
        <dsp:cNvPr id="0" name=""/>
        <dsp:cNvSpPr/>
      </dsp:nvSpPr>
      <dsp:spPr>
        <a:xfrm>
          <a:off x="187761" y="140108"/>
          <a:ext cx="341384" cy="3413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78FFA-309E-4E5F-B5DB-8F0F9843A229}">
      <dsp:nvSpPr>
        <dsp:cNvPr id="0" name=""/>
        <dsp:cNvSpPr/>
      </dsp:nvSpPr>
      <dsp:spPr>
        <a:xfrm>
          <a:off x="716908" y="450"/>
          <a:ext cx="5434654" cy="62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91" tIns="65691" rIns="65691" bIns="656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Headline – with clear </a:t>
          </a:r>
          <a:r>
            <a:rPr lang="en-GB" sz="1600" b="1" kern="1200" err="1"/>
            <a:t>newsline</a:t>
          </a:r>
          <a:endParaRPr lang="en-US" sz="1600" kern="1200"/>
        </a:p>
      </dsp:txBody>
      <dsp:txXfrm>
        <a:off x="716908" y="450"/>
        <a:ext cx="5434654" cy="620699"/>
      </dsp:txXfrm>
    </dsp:sp>
    <dsp:sp modelId="{192445AA-0D84-43AE-BEFA-1D16D3DB137C}">
      <dsp:nvSpPr>
        <dsp:cNvPr id="0" name=""/>
        <dsp:cNvSpPr/>
      </dsp:nvSpPr>
      <dsp:spPr>
        <a:xfrm>
          <a:off x="0" y="776325"/>
          <a:ext cx="6151562" cy="6206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C9767-343A-4268-9886-9842FA26D14F}">
      <dsp:nvSpPr>
        <dsp:cNvPr id="0" name=""/>
        <dsp:cNvSpPr/>
      </dsp:nvSpPr>
      <dsp:spPr>
        <a:xfrm>
          <a:off x="187761" y="915983"/>
          <a:ext cx="341384" cy="3413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0961B-26D5-42E1-83D7-B115A8057556}">
      <dsp:nvSpPr>
        <dsp:cNvPr id="0" name=""/>
        <dsp:cNvSpPr/>
      </dsp:nvSpPr>
      <dsp:spPr>
        <a:xfrm>
          <a:off x="716908" y="776325"/>
          <a:ext cx="5434654" cy="62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91" tIns="65691" rIns="65691" bIns="656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Introductory sentence – encapsulating the main points of the story. </a:t>
          </a:r>
          <a:endParaRPr lang="en-US" sz="1600" kern="1200"/>
        </a:p>
      </dsp:txBody>
      <dsp:txXfrm>
        <a:off x="716908" y="776325"/>
        <a:ext cx="5434654" cy="620699"/>
      </dsp:txXfrm>
    </dsp:sp>
    <dsp:sp modelId="{2A78D346-FC99-4D8E-A461-34B8CB88A135}">
      <dsp:nvSpPr>
        <dsp:cNvPr id="0" name=""/>
        <dsp:cNvSpPr/>
      </dsp:nvSpPr>
      <dsp:spPr>
        <a:xfrm>
          <a:off x="0" y="1552200"/>
          <a:ext cx="6151562" cy="6206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1F007-1BFB-4C32-9DDF-C417983D76FD}">
      <dsp:nvSpPr>
        <dsp:cNvPr id="0" name=""/>
        <dsp:cNvSpPr/>
      </dsp:nvSpPr>
      <dsp:spPr>
        <a:xfrm>
          <a:off x="187761" y="1691857"/>
          <a:ext cx="341384" cy="3413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A25FA-46CC-45B6-8205-5C0ACFC523FB}">
      <dsp:nvSpPr>
        <dsp:cNvPr id="0" name=""/>
        <dsp:cNvSpPr/>
      </dsp:nvSpPr>
      <dsp:spPr>
        <a:xfrm>
          <a:off x="716908" y="1552200"/>
          <a:ext cx="5434654" cy="62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91" tIns="65691" rIns="65691" bIns="656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Further explanatory detail. </a:t>
          </a:r>
          <a:endParaRPr lang="en-US" sz="1600" kern="1200"/>
        </a:p>
      </dsp:txBody>
      <dsp:txXfrm>
        <a:off x="716908" y="1552200"/>
        <a:ext cx="5434654" cy="620699"/>
      </dsp:txXfrm>
    </dsp:sp>
    <dsp:sp modelId="{78D1D9C6-76CC-4121-8EEF-4404F99EB962}">
      <dsp:nvSpPr>
        <dsp:cNvPr id="0" name=""/>
        <dsp:cNvSpPr/>
      </dsp:nvSpPr>
      <dsp:spPr>
        <a:xfrm>
          <a:off x="0" y="2328075"/>
          <a:ext cx="6151562" cy="6206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77CEA-2AB0-4EDA-8470-1205EAC84690}">
      <dsp:nvSpPr>
        <dsp:cNvPr id="0" name=""/>
        <dsp:cNvSpPr/>
      </dsp:nvSpPr>
      <dsp:spPr>
        <a:xfrm>
          <a:off x="187761" y="2467732"/>
          <a:ext cx="341384" cy="3413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5332F-B167-4862-9A2F-D09C1EFCC558}">
      <dsp:nvSpPr>
        <dsp:cNvPr id="0" name=""/>
        <dsp:cNvSpPr/>
      </dsp:nvSpPr>
      <dsp:spPr>
        <a:xfrm>
          <a:off x="716908" y="2328075"/>
          <a:ext cx="5434654" cy="62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91" tIns="65691" rIns="65691" bIns="656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Quote from named spokesperson:</a:t>
          </a:r>
          <a:br>
            <a:rPr lang="en-GB" sz="1600" kern="1200"/>
          </a:br>
          <a:r>
            <a:rPr lang="en-GB" sz="1600" kern="1200"/>
            <a:t>“X”</a:t>
          </a:r>
          <a:endParaRPr lang="en-US" sz="1600" kern="1200"/>
        </a:p>
      </dsp:txBody>
      <dsp:txXfrm>
        <a:off x="716908" y="2328075"/>
        <a:ext cx="5434654" cy="620699"/>
      </dsp:txXfrm>
    </dsp:sp>
    <dsp:sp modelId="{E2CF6DBC-22A7-4B22-B0E7-F0EF891F663F}">
      <dsp:nvSpPr>
        <dsp:cNvPr id="0" name=""/>
        <dsp:cNvSpPr/>
      </dsp:nvSpPr>
      <dsp:spPr>
        <a:xfrm>
          <a:off x="0" y="3103949"/>
          <a:ext cx="6151562" cy="6206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11C3C-F84B-4393-96B8-0824992629E5}">
      <dsp:nvSpPr>
        <dsp:cNvPr id="0" name=""/>
        <dsp:cNvSpPr/>
      </dsp:nvSpPr>
      <dsp:spPr>
        <a:xfrm>
          <a:off x="187761" y="3243607"/>
          <a:ext cx="341384" cy="3413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B595C-C15C-4FE2-9B93-2CE47B354C05}">
      <dsp:nvSpPr>
        <dsp:cNvPr id="0" name=""/>
        <dsp:cNvSpPr/>
      </dsp:nvSpPr>
      <dsp:spPr>
        <a:xfrm>
          <a:off x="716908" y="3103949"/>
          <a:ext cx="5434654" cy="62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91" tIns="65691" rIns="65691" bIns="656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ENDS</a:t>
          </a:r>
          <a:endParaRPr lang="en-US" sz="1600" kern="1200"/>
        </a:p>
      </dsp:txBody>
      <dsp:txXfrm>
        <a:off x="716908" y="3103949"/>
        <a:ext cx="5434654" cy="620699"/>
      </dsp:txXfrm>
    </dsp:sp>
    <dsp:sp modelId="{17BECCD6-CA34-442E-9583-D18996D8B4D1}">
      <dsp:nvSpPr>
        <dsp:cNvPr id="0" name=""/>
        <dsp:cNvSpPr/>
      </dsp:nvSpPr>
      <dsp:spPr>
        <a:xfrm>
          <a:off x="0" y="3879824"/>
          <a:ext cx="6151562" cy="6206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4749-DE4A-4C86-8FF2-6E7BD15A864F}">
      <dsp:nvSpPr>
        <dsp:cNvPr id="0" name=""/>
        <dsp:cNvSpPr/>
      </dsp:nvSpPr>
      <dsp:spPr>
        <a:xfrm>
          <a:off x="187761" y="4019482"/>
          <a:ext cx="341384" cy="3413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90448-B7CA-478F-9A97-55B41833B5D7}">
      <dsp:nvSpPr>
        <dsp:cNvPr id="0" name=""/>
        <dsp:cNvSpPr/>
      </dsp:nvSpPr>
      <dsp:spPr>
        <a:xfrm>
          <a:off x="716908" y="3879824"/>
          <a:ext cx="5434654" cy="62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91" tIns="65691" rIns="65691" bIns="656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Notes:  With references to sources and further background detail inappropriate for main text</a:t>
          </a:r>
          <a:endParaRPr lang="en-US" sz="1600" kern="1200"/>
        </a:p>
      </dsp:txBody>
      <dsp:txXfrm>
        <a:off x="716908" y="3879824"/>
        <a:ext cx="5434654" cy="620699"/>
      </dsp:txXfrm>
    </dsp:sp>
    <dsp:sp modelId="{EBA7581F-F1AA-4F06-9068-E660EC04A697}">
      <dsp:nvSpPr>
        <dsp:cNvPr id="0" name=""/>
        <dsp:cNvSpPr/>
      </dsp:nvSpPr>
      <dsp:spPr>
        <a:xfrm>
          <a:off x="0" y="4655699"/>
          <a:ext cx="6151562" cy="6206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0FB41-A5C7-455D-8E0D-A5FFB882F6DB}">
      <dsp:nvSpPr>
        <dsp:cNvPr id="0" name=""/>
        <dsp:cNvSpPr/>
      </dsp:nvSpPr>
      <dsp:spPr>
        <a:xfrm>
          <a:off x="187761" y="4795356"/>
          <a:ext cx="341384" cy="34138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1B53B-49CF-4E24-A90D-0F3DA1C7F21B}">
      <dsp:nvSpPr>
        <dsp:cNvPr id="0" name=""/>
        <dsp:cNvSpPr/>
      </dsp:nvSpPr>
      <dsp:spPr>
        <a:xfrm>
          <a:off x="716908" y="4655699"/>
          <a:ext cx="5434654" cy="620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91" tIns="65691" rIns="65691" bIns="656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Contact details</a:t>
          </a:r>
          <a:endParaRPr lang="en-US" sz="1600" kern="1200"/>
        </a:p>
      </dsp:txBody>
      <dsp:txXfrm>
        <a:off x="716908" y="4655699"/>
        <a:ext cx="5434654" cy="620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3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0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4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90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9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7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9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449AA12-8195-4182-A7AC-2E7E59DFBDAF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7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swimming, ocean floor&#10;&#10;Description automatically generated">
            <a:extLst>
              <a:ext uri="{FF2B5EF4-FFF2-40B4-BE49-F238E27FC236}">
                <a16:creationId xmlns:a16="http://schemas.microsoft.com/office/drawing/2014/main" id="{1E9BDE75-AE09-6509-C835-B7CC10777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60C05D-16BA-7B50-B3B1-F868EAD40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LINK advocacy training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6DD89-089F-22A5-F9C8-246CEB796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Session 2:</a:t>
            </a:r>
          </a:p>
          <a:p>
            <a:r>
              <a:rPr lang="en-GB">
                <a:solidFill>
                  <a:schemeClr val="tx1"/>
                </a:solidFill>
              </a:rPr>
              <a:t>Dealing with the media</a:t>
            </a:r>
          </a:p>
        </p:txBody>
      </p:sp>
    </p:spTree>
    <p:extLst>
      <p:ext uri="{BB962C8B-B14F-4D97-AF65-F5344CB8AC3E}">
        <p14:creationId xmlns:p14="http://schemas.microsoft.com/office/powerpoint/2010/main" val="282660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B6AB47-E590-7142-F1A7-43A942320CF0}"/>
              </a:ext>
            </a:extLst>
          </p:cNvPr>
          <p:cNvSpPr txBox="1"/>
          <p:nvPr/>
        </p:nvSpPr>
        <p:spPr>
          <a:xfrm>
            <a:off x="2537927" y="5952931"/>
            <a:ext cx="213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Ofcom,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BE6C7-3DE1-BA36-A524-27C4BBAD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58" y="1638145"/>
            <a:ext cx="8809483" cy="35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3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B6AB47-E590-7142-F1A7-43A942320CF0}"/>
              </a:ext>
            </a:extLst>
          </p:cNvPr>
          <p:cNvSpPr txBox="1"/>
          <p:nvPr/>
        </p:nvSpPr>
        <p:spPr>
          <a:xfrm>
            <a:off x="2537927" y="5952931"/>
            <a:ext cx="213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Ofcom,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6A1DE-6184-1BBF-3325-757D3295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65" y="1687679"/>
            <a:ext cx="8878069" cy="34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6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B6AB47-E590-7142-F1A7-43A942320CF0}"/>
              </a:ext>
            </a:extLst>
          </p:cNvPr>
          <p:cNvSpPr txBox="1"/>
          <p:nvPr/>
        </p:nvSpPr>
        <p:spPr>
          <a:xfrm>
            <a:off x="2537927" y="5952931"/>
            <a:ext cx="213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Ofcom,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46D12-3DC1-71A4-8A2F-A25BE08A8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017" y="1455249"/>
            <a:ext cx="8839966" cy="39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4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B6AB47-E590-7142-F1A7-43A942320CF0}"/>
              </a:ext>
            </a:extLst>
          </p:cNvPr>
          <p:cNvSpPr txBox="1"/>
          <p:nvPr/>
        </p:nvSpPr>
        <p:spPr>
          <a:xfrm>
            <a:off x="2537927" y="5952931"/>
            <a:ext cx="213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Ofcom,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E2C54-AC54-F3F6-B809-04430C84C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96" y="1854537"/>
            <a:ext cx="8855207" cy="3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B6AB47-E590-7142-F1A7-43A942320CF0}"/>
              </a:ext>
            </a:extLst>
          </p:cNvPr>
          <p:cNvSpPr txBox="1"/>
          <p:nvPr/>
        </p:nvSpPr>
        <p:spPr>
          <a:xfrm>
            <a:off x="2537927" y="5952931"/>
            <a:ext cx="213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Ofcom,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ACA17-1F7B-2C64-24AD-391AB0335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448" y="1596231"/>
            <a:ext cx="8817104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8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B6AB47-E590-7142-F1A7-43A942320CF0}"/>
              </a:ext>
            </a:extLst>
          </p:cNvPr>
          <p:cNvSpPr txBox="1"/>
          <p:nvPr/>
        </p:nvSpPr>
        <p:spPr>
          <a:xfrm>
            <a:off x="2537927" y="5952931"/>
            <a:ext cx="213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Ofcom,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DB1AB-7390-20CE-17F0-84ADD078C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962" y="1623842"/>
            <a:ext cx="4625741" cy="4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6483A-2C4F-4A8C-7DC1-5C26AB70B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52" y="2292583"/>
            <a:ext cx="2057578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7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5D2683FC-521F-98EE-BE47-E668FEF4882A}"/>
              </a:ext>
            </a:extLst>
          </p:cNvPr>
          <p:cNvSpPr txBox="1"/>
          <p:nvPr/>
        </p:nvSpPr>
        <p:spPr>
          <a:xfrm>
            <a:off x="1752600" y="2171129"/>
            <a:ext cx="8686800" cy="2581846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64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Creating a strong message</a:t>
            </a:r>
            <a:endParaRPr lang="en-US" sz="4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073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cap="all" spc="200" dirty="0">
                <a:latin typeface="+mj-lt"/>
                <a:ea typeface="+mj-ea"/>
                <a:cs typeface="+mj-cs"/>
              </a:rPr>
              <a:t>Key things to consider</a:t>
            </a:r>
            <a:endParaRPr lang="en-US" sz="2400" kern="1200" cap="all" spc="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Speak to shared values. </a:t>
            </a:r>
            <a:r>
              <a:rPr lang="en-GB" dirty="0">
                <a:solidFill>
                  <a:schemeClr val="bg1"/>
                </a:solidFill>
              </a:rPr>
              <a:t>Most people care about the environment. Most people worry about climate change. Acknowledge this!</a:t>
            </a:r>
          </a:p>
        </p:txBody>
      </p:sp>
    </p:spTree>
    <p:extLst>
      <p:ext uri="{BB962C8B-B14F-4D97-AF65-F5344CB8AC3E}">
        <p14:creationId xmlns:p14="http://schemas.microsoft.com/office/powerpoint/2010/main" val="2160257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cap="all" spc="200" dirty="0">
                <a:latin typeface="+mj-lt"/>
                <a:ea typeface="+mj-ea"/>
                <a:cs typeface="+mj-cs"/>
              </a:rPr>
              <a:t>Key things to consider</a:t>
            </a:r>
            <a:endParaRPr lang="en-US" sz="2400" kern="1200" cap="all" spc="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Speak to shared values. </a:t>
            </a:r>
            <a:r>
              <a:rPr lang="en-GB" dirty="0">
                <a:solidFill>
                  <a:schemeClr val="bg1"/>
                </a:solidFill>
              </a:rPr>
              <a:t>Most people care about the environment. Most people worry about climate change. Acknowledge this!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Identify the problem – and the impact. </a:t>
            </a:r>
            <a:r>
              <a:rPr lang="en-GB" dirty="0">
                <a:solidFill>
                  <a:schemeClr val="bg1"/>
                </a:solidFill>
              </a:rPr>
              <a:t>Make this is relevant to people’s lives as you can. How does the problem impact </a:t>
            </a:r>
            <a:r>
              <a:rPr lang="en-GB" i="1" dirty="0">
                <a:solidFill>
                  <a:schemeClr val="bg1"/>
                </a:solidFill>
              </a:rPr>
              <a:t>people like you </a:t>
            </a:r>
            <a:r>
              <a:rPr lang="en-GB" dirty="0">
                <a:solidFill>
                  <a:schemeClr val="bg1"/>
                </a:solidFill>
              </a:rPr>
              <a:t>today?</a:t>
            </a:r>
          </a:p>
        </p:txBody>
      </p:sp>
    </p:spTree>
    <p:extLst>
      <p:ext uri="{BB962C8B-B14F-4D97-AF65-F5344CB8AC3E}">
        <p14:creationId xmlns:p14="http://schemas.microsoft.com/office/powerpoint/2010/main" val="264261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cap="all" spc="200" dirty="0">
                <a:latin typeface="+mj-lt"/>
                <a:ea typeface="+mj-ea"/>
                <a:cs typeface="+mj-cs"/>
              </a:rPr>
              <a:t>Key things to consider</a:t>
            </a:r>
            <a:endParaRPr lang="en-US" sz="2400" kern="1200" cap="all" spc="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Speak to shared values. </a:t>
            </a:r>
            <a:r>
              <a:rPr lang="en-GB" dirty="0">
                <a:solidFill>
                  <a:schemeClr val="bg1"/>
                </a:solidFill>
              </a:rPr>
              <a:t>Most people care about the environment. Most people worry about climate change. Acknowledge this!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Identify the problem – and the impact. </a:t>
            </a:r>
            <a:r>
              <a:rPr lang="en-GB" dirty="0">
                <a:solidFill>
                  <a:schemeClr val="bg1"/>
                </a:solidFill>
              </a:rPr>
              <a:t>Make this is relevant to people’s lives as you can. How does the problem impact </a:t>
            </a:r>
            <a:r>
              <a:rPr lang="en-GB" i="1" dirty="0">
                <a:solidFill>
                  <a:schemeClr val="bg1"/>
                </a:solidFill>
              </a:rPr>
              <a:t>people like you </a:t>
            </a:r>
            <a:r>
              <a:rPr lang="en-GB" dirty="0">
                <a:solidFill>
                  <a:schemeClr val="bg1"/>
                </a:solidFill>
              </a:rPr>
              <a:t>today?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Provide (and normalise!) the solution.</a:t>
            </a:r>
            <a:r>
              <a:rPr lang="en-GB" dirty="0">
                <a:solidFill>
                  <a:schemeClr val="bg1"/>
                </a:solidFill>
              </a:rPr>
              <a:t> Bad environmental news can be demotivating. Highlight where solutions are happening and make this seem normal. </a:t>
            </a:r>
          </a:p>
        </p:txBody>
      </p:sp>
    </p:spTree>
    <p:extLst>
      <p:ext uri="{BB962C8B-B14F-4D97-AF65-F5344CB8AC3E}">
        <p14:creationId xmlns:p14="http://schemas.microsoft.com/office/powerpoint/2010/main" val="1246549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kern="1200" cap="all" spc="200" baseline="0" dirty="0">
                <a:latin typeface="+mj-lt"/>
                <a:ea typeface="+mj-ea"/>
                <a:cs typeface="+mj-cs"/>
              </a:rPr>
              <a:t>Why SHOULD environmental NGOs engage with the media?</a:t>
            </a: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00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cap="all" spc="200" dirty="0">
                <a:latin typeface="+mj-lt"/>
                <a:ea typeface="+mj-ea"/>
                <a:cs typeface="+mj-cs"/>
              </a:rPr>
              <a:t>Key things to consider</a:t>
            </a:r>
            <a:endParaRPr lang="en-US" sz="2400" kern="1200" cap="all" spc="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Speak to shared values. </a:t>
            </a:r>
            <a:r>
              <a:rPr lang="en-GB" dirty="0">
                <a:solidFill>
                  <a:schemeClr val="bg1"/>
                </a:solidFill>
              </a:rPr>
              <a:t>Most people care about the environment. Most people worry about climate change. Acknowledge this!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Identify the problem – and the impact. </a:t>
            </a:r>
            <a:r>
              <a:rPr lang="en-GB" dirty="0">
                <a:solidFill>
                  <a:schemeClr val="bg1"/>
                </a:solidFill>
              </a:rPr>
              <a:t>Make this is relevant to people’s lives as you can. How does the problem impact </a:t>
            </a:r>
            <a:r>
              <a:rPr lang="en-GB" i="1" dirty="0">
                <a:solidFill>
                  <a:schemeClr val="bg1"/>
                </a:solidFill>
              </a:rPr>
              <a:t>people like you </a:t>
            </a:r>
            <a:r>
              <a:rPr lang="en-GB" dirty="0">
                <a:solidFill>
                  <a:schemeClr val="bg1"/>
                </a:solidFill>
              </a:rPr>
              <a:t>today?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Provide (and normalise!) the solution.</a:t>
            </a:r>
            <a:r>
              <a:rPr lang="en-GB" dirty="0">
                <a:solidFill>
                  <a:schemeClr val="bg1"/>
                </a:solidFill>
              </a:rPr>
              <a:t> Bad environmental news can be demotivating. Highlight where solutions are happening and make this seem normal.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Find the ‘phrase that pays’.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48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BF9A0-BF0C-C853-ADD4-F768D322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7" y="192151"/>
            <a:ext cx="6218459" cy="1882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BD9CD-DAB7-E5F4-76F4-D6B97D927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434" y="2163164"/>
            <a:ext cx="6081287" cy="4046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44C0F5-02DD-B0C4-2CA8-692E48D33823}"/>
              </a:ext>
            </a:extLst>
          </p:cNvPr>
          <p:cNvSpPr txBox="1"/>
          <p:nvPr/>
        </p:nvSpPr>
        <p:spPr>
          <a:xfrm>
            <a:off x="7253784" y="6298445"/>
            <a:ext cx="430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New Economy Organisers Network</a:t>
            </a:r>
          </a:p>
        </p:txBody>
      </p:sp>
    </p:spTree>
    <p:extLst>
      <p:ext uri="{BB962C8B-B14F-4D97-AF65-F5344CB8AC3E}">
        <p14:creationId xmlns:p14="http://schemas.microsoft.com/office/powerpoint/2010/main" val="481603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154BA-17E9-1A60-72A0-7717AD398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25" y="495942"/>
            <a:ext cx="4404219" cy="5029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70660D-4F7F-092F-9955-A9E2A3A9F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69" y="1437830"/>
            <a:ext cx="4498767" cy="37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54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154BA-17E9-1A60-72A0-7717AD398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25" y="495942"/>
            <a:ext cx="4404219" cy="5029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70660D-4F7F-092F-9955-A9E2A3A9F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69" y="1437830"/>
            <a:ext cx="4498767" cy="3700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FC362A-692F-B155-7DFA-914FB8C77B62}"/>
              </a:ext>
            </a:extLst>
          </p:cNvPr>
          <p:cNvSpPr txBox="1"/>
          <p:nvPr/>
        </p:nvSpPr>
        <p:spPr>
          <a:xfrm>
            <a:off x="370541" y="744279"/>
            <a:ext cx="144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Shared values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2CA18-7B1E-BCC4-A5C4-F065EC395D9A}"/>
              </a:ext>
            </a:extLst>
          </p:cNvPr>
          <p:cNvSpPr txBox="1"/>
          <p:nvPr/>
        </p:nvSpPr>
        <p:spPr>
          <a:xfrm>
            <a:off x="194862" y="3785191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Identifying the</a:t>
            </a:r>
          </a:p>
          <a:p>
            <a:r>
              <a:rPr lang="en-GB" dirty="0"/>
              <a:t>problem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C1460A4-224A-7EE3-5CB0-8AB9437609BE}"/>
              </a:ext>
            </a:extLst>
          </p:cNvPr>
          <p:cNvCxnSpPr>
            <a:stCxn id="6" idx="0"/>
            <a:endCxn id="3" idx="0"/>
          </p:cNvCxnSpPr>
          <p:nvPr/>
        </p:nvCxnSpPr>
        <p:spPr>
          <a:xfrm rot="5400000" flipH="1" flipV="1">
            <a:off x="2491325" y="-901630"/>
            <a:ext cx="248337" cy="3043483"/>
          </a:xfrm>
          <a:prstGeom prst="curvedConnector3">
            <a:avLst>
              <a:gd name="adj1" fmla="val 19205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B5824B11-DF57-E99B-1119-3B8C09BD6A8F}"/>
              </a:ext>
            </a:extLst>
          </p:cNvPr>
          <p:cNvCxnSpPr>
            <a:stCxn id="7" idx="2"/>
          </p:cNvCxnSpPr>
          <p:nvPr/>
        </p:nvCxnSpPr>
        <p:spPr>
          <a:xfrm rot="16200000" flipH="1">
            <a:off x="1057666" y="4320687"/>
            <a:ext cx="706683" cy="9283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8EF0E668-C29C-D15A-C2AC-9E4534B30303}"/>
              </a:ext>
            </a:extLst>
          </p:cNvPr>
          <p:cNvCxnSpPr>
            <a:stCxn id="7" idx="0"/>
          </p:cNvCxnSpPr>
          <p:nvPr/>
        </p:nvCxnSpPr>
        <p:spPr>
          <a:xfrm rot="5400000" flipH="1" flipV="1">
            <a:off x="1115299" y="3025307"/>
            <a:ext cx="591417" cy="92835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20F1323-F387-45BF-4B25-B6FCDA81DDB1}"/>
              </a:ext>
            </a:extLst>
          </p:cNvPr>
          <p:cNvSpPr txBox="1"/>
          <p:nvPr/>
        </p:nvSpPr>
        <p:spPr>
          <a:xfrm>
            <a:off x="9960052" y="824590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Providing solution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05764A4E-BDCD-365B-0753-03F105876DDE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11074436" y="1009256"/>
            <a:ext cx="747023" cy="1296622"/>
          </a:xfrm>
          <a:prstGeom prst="curvedConnector4">
            <a:avLst>
              <a:gd name="adj1" fmla="val -30601"/>
              <a:gd name="adj2" fmla="val 5712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3C377FA-1332-2232-AD17-E0B3AEF22FD1}"/>
              </a:ext>
            </a:extLst>
          </p:cNvPr>
          <p:cNvSpPr txBox="1"/>
          <p:nvPr/>
        </p:nvSpPr>
        <p:spPr>
          <a:xfrm>
            <a:off x="6827145" y="5602523"/>
            <a:ext cx="5585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Highlighting delay makes answers seem ‘normal’ – we aren’t asking for something new, just what should already be in place!</a:t>
            </a:r>
          </a:p>
        </p:txBody>
      </p: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38178E26-9134-888C-83DB-48B0F0EFF493}"/>
              </a:ext>
            </a:extLst>
          </p:cNvPr>
          <p:cNvCxnSpPr/>
          <p:nvPr/>
        </p:nvCxnSpPr>
        <p:spPr>
          <a:xfrm rot="16200000" flipV="1">
            <a:off x="10774547" y="4476105"/>
            <a:ext cx="1535373" cy="93559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61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cap="all" spc="200" dirty="0">
                <a:latin typeface="+mj-lt"/>
                <a:ea typeface="+mj-ea"/>
                <a:cs typeface="+mj-cs"/>
              </a:rPr>
              <a:t>Using statistics</a:t>
            </a:r>
            <a:endParaRPr lang="en-US" sz="2400" kern="1200" cap="all" spc="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Statistics can be powerful but they can also overwhelm. Ideally you should only use </a:t>
            </a:r>
            <a:r>
              <a:rPr lang="en-GB" b="1" dirty="0">
                <a:solidFill>
                  <a:schemeClr val="bg1"/>
                </a:solidFill>
              </a:rPr>
              <a:t>one statistic </a:t>
            </a:r>
            <a:r>
              <a:rPr lang="en-GB" dirty="0">
                <a:solidFill>
                  <a:schemeClr val="bg1"/>
                </a:solidFill>
              </a:rPr>
              <a:t>as it’s unlikely people will remember any more.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Fractions are better than percentages.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People don’t really understand very large numbers (especially related to money). Try and find a way to make numbers relatable.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Round up or down to make a statistic snappier. </a:t>
            </a:r>
          </a:p>
        </p:txBody>
      </p:sp>
    </p:spTree>
    <p:extLst>
      <p:ext uri="{BB962C8B-B14F-4D97-AF65-F5344CB8AC3E}">
        <p14:creationId xmlns:p14="http://schemas.microsoft.com/office/powerpoint/2010/main" val="133642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5D2683FC-521F-98EE-BE47-E668FEF4882A}"/>
              </a:ext>
            </a:extLst>
          </p:cNvPr>
          <p:cNvSpPr txBox="1"/>
          <p:nvPr/>
        </p:nvSpPr>
        <p:spPr>
          <a:xfrm>
            <a:off x="1752600" y="2171129"/>
            <a:ext cx="8686800" cy="2581846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64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Writing a press release</a:t>
            </a:r>
            <a:endParaRPr lang="en-US" sz="4800" kern="1200" cap="all" spc="200" baseline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8920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cap="all" spc="200">
                <a:latin typeface="+mj-lt"/>
                <a:ea typeface="+mj-ea"/>
                <a:cs typeface="+mj-cs"/>
              </a:rPr>
              <a:t>What gives a story a “hook”?</a:t>
            </a:r>
            <a:endParaRPr lang="en-US" sz="2400" kern="1200" cap="all" spc="200" baseline="0"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>
                <a:solidFill>
                  <a:schemeClr val="bg1"/>
                </a:solidFill>
              </a:rPr>
              <a:t>Ask yourself…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Is this new? Is it noteworthy?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Is there a wider relevance?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Is there a fresh or unique perspective?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>
                <a:solidFill>
                  <a:schemeClr val="bg1"/>
                </a:solidFill>
              </a:rPr>
              <a:t>“Awareness days” are not that interesting to journalists.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GB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>
                <a:solidFill>
                  <a:schemeClr val="bg1"/>
                </a:solidFill>
              </a:rPr>
              <a:t>But… there are lots of ways to make a story seem interesting. 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63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5E0C5-9EEC-CEE9-4D8C-8B96870BB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3" y="139003"/>
            <a:ext cx="8123624" cy="1417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1A9AD-5FC1-0134-03AB-B658B1032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659" y="1209343"/>
            <a:ext cx="6134632" cy="3139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930AC-1978-DAA3-C8C8-CAA6E0FDB956}"/>
              </a:ext>
            </a:extLst>
          </p:cNvPr>
          <p:cNvSpPr txBox="1"/>
          <p:nvPr/>
        </p:nvSpPr>
        <p:spPr>
          <a:xfrm>
            <a:off x="746448" y="4820815"/>
            <a:ext cx="11445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Press &amp; Journal article highlighting LINK perspective on Cairngorms National Park Plan.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Open letter format creates sense of an “intervention”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Multiple signatories makes it more interesting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Timed just before Board meeting</a:t>
            </a:r>
          </a:p>
        </p:txBody>
      </p:sp>
    </p:spTree>
    <p:extLst>
      <p:ext uri="{BB962C8B-B14F-4D97-AF65-F5344CB8AC3E}">
        <p14:creationId xmlns:p14="http://schemas.microsoft.com/office/powerpoint/2010/main" val="650979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cap="all" spc="200">
                <a:latin typeface="+mj-lt"/>
                <a:ea typeface="+mj-ea"/>
                <a:cs typeface="+mj-cs"/>
              </a:rPr>
              <a:t>Making your story newsworthy</a:t>
            </a:r>
            <a:endParaRPr lang="en-US" sz="2400" kern="1200" cap="all" spc="200" baseline="0"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All of these </a:t>
            </a:r>
            <a:r>
              <a:rPr lang="en-GB" b="1" u="sng" dirty="0">
                <a:solidFill>
                  <a:schemeClr val="bg1"/>
                </a:solidFill>
              </a:rPr>
              <a:t>could</a:t>
            </a:r>
            <a:r>
              <a:rPr lang="en-GB" b="1" dirty="0">
                <a:solidFill>
                  <a:schemeClr val="bg1"/>
                </a:solidFill>
              </a:rPr>
              <a:t> be newsworthy</a:t>
            </a:r>
          </a:p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Consultation responses</a:t>
            </a:r>
          </a:p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Reports</a:t>
            </a:r>
          </a:p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Briefings</a:t>
            </a:r>
          </a:p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Open letters</a:t>
            </a:r>
          </a:p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Letters to government</a:t>
            </a:r>
          </a:p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New research (FOIs, PQs)</a:t>
            </a:r>
          </a:p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Events</a:t>
            </a:r>
          </a:p>
          <a:p>
            <a:pPr marL="285750" indent="-28575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Case studies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F3DA0-C9EF-DB75-CECB-4BBF8C1A7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476" y="222451"/>
            <a:ext cx="5845047" cy="4244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631ED-9928-CEE8-100C-9684066D2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251" y="4562409"/>
            <a:ext cx="5715495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kern="1200" cap="all" spc="200" baseline="0">
                <a:latin typeface="+mj-lt"/>
                <a:ea typeface="+mj-ea"/>
                <a:cs typeface="+mj-cs"/>
              </a:rPr>
              <a:t>Why SHOULD environmental NGOs engage with the media?</a:t>
            </a: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1F4732-DBD7-EAFD-5DF5-2D4FC6B29708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FRAMING: Having environmental voices in the media can change how issues are viewed (by public and policymakers)</a:t>
            </a:r>
          </a:p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POLITICAL PRESSURE: Media stories can be a tool to force government action</a:t>
            </a:r>
          </a:p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MOTIVATE OUR SUPPORTERS</a:t>
            </a:r>
          </a:p>
          <a:p>
            <a:pPr marL="28575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AWARENESS RAISING: Much harder! Needs sustained effort over time to have meaningful impact</a:t>
            </a:r>
          </a:p>
        </p:txBody>
      </p:sp>
    </p:spTree>
    <p:extLst>
      <p:ext uri="{BB962C8B-B14F-4D97-AF65-F5344CB8AC3E}">
        <p14:creationId xmlns:p14="http://schemas.microsoft.com/office/powerpoint/2010/main" val="242999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kern="1200" cap="all" spc="200" baseline="0">
                <a:latin typeface="+mj-lt"/>
                <a:ea typeface="+mj-ea"/>
                <a:cs typeface="+mj-cs"/>
              </a:rPr>
              <a:t>How to write a press release</a:t>
            </a: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Keep language simple and accessible </a:t>
            </a:r>
            <a:r>
              <a:rPr lang="en-GB" dirty="0">
                <a:solidFill>
                  <a:schemeClr val="bg1"/>
                </a:solidFill>
              </a:rPr>
              <a:t>and aimed at a non-expert audience.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Assume the reader has minimal prior knowledge (without being patronising).</a:t>
            </a:r>
          </a:p>
        </p:txBody>
      </p:sp>
    </p:spTree>
    <p:extLst>
      <p:ext uri="{BB962C8B-B14F-4D97-AF65-F5344CB8AC3E}">
        <p14:creationId xmlns:p14="http://schemas.microsoft.com/office/powerpoint/2010/main" val="2973082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kern="1200" cap="all" spc="200" baseline="0">
                <a:latin typeface="+mj-lt"/>
                <a:ea typeface="+mj-ea"/>
                <a:cs typeface="+mj-cs"/>
              </a:rPr>
              <a:t>How to write a press release</a:t>
            </a: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Keep language simple and accessible </a:t>
            </a:r>
            <a:r>
              <a:rPr lang="en-GB" dirty="0">
                <a:solidFill>
                  <a:schemeClr val="bg1"/>
                </a:solidFill>
              </a:rPr>
              <a:t>and aimed at a non-expert audience.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Assume the reader has minimal prior knowledge (without being patronising).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Have </a:t>
            </a:r>
            <a:r>
              <a:rPr lang="en-GB" b="1" u="sng" dirty="0">
                <a:solidFill>
                  <a:schemeClr val="bg1"/>
                </a:solidFill>
              </a:rPr>
              <a:t>one</a:t>
            </a:r>
            <a:r>
              <a:rPr lang="en-GB" b="1" dirty="0">
                <a:solidFill>
                  <a:schemeClr val="bg1"/>
                </a:solidFill>
              </a:rPr>
              <a:t> clear </a:t>
            </a:r>
            <a:r>
              <a:rPr lang="en-GB" b="1" dirty="0" err="1">
                <a:solidFill>
                  <a:schemeClr val="bg1"/>
                </a:solidFill>
              </a:rPr>
              <a:t>newsline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(an “ask” or new piece of information).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39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kern="1200" cap="all" spc="200" baseline="0">
                <a:latin typeface="+mj-lt"/>
                <a:ea typeface="+mj-ea"/>
                <a:cs typeface="+mj-cs"/>
              </a:rPr>
              <a:t>How to write a press release</a:t>
            </a: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Keep language simple and accessible </a:t>
            </a:r>
            <a:r>
              <a:rPr lang="en-GB" dirty="0">
                <a:solidFill>
                  <a:schemeClr val="bg1"/>
                </a:solidFill>
              </a:rPr>
              <a:t>and aimed at a non-expert audience.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Assume the reader has minimal prior knowledge (without being patronising).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Have </a:t>
            </a:r>
            <a:r>
              <a:rPr lang="en-GB" b="1" u="sng" dirty="0">
                <a:solidFill>
                  <a:schemeClr val="bg1"/>
                </a:solidFill>
              </a:rPr>
              <a:t>one</a:t>
            </a:r>
            <a:r>
              <a:rPr lang="en-GB" b="1" dirty="0">
                <a:solidFill>
                  <a:schemeClr val="bg1"/>
                </a:solidFill>
              </a:rPr>
              <a:t> clear </a:t>
            </a:r>
            <a:r>
              <a:rPr lang="en-GB" b="1" dirty="0" err="1">
                <a:solidFill>
                  <a:schemeClr val="bg1"/>
                </a:solidFill>
              </a:rPr>
              <a:t>newsline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(an “ask” or new piece of information). </a:t>
            </a:r>
            <a:endParaRPr lang="en-GB" b="1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Make it easy for the journalist. </a:t>
            </a:r>
            <a:r>
              <a:rPr lang="en-GB" dirty="0">
                <a:solidFill>
                  <a:schemeClr val="bg1"/>
                </a:solidFill>
              </a:rPr>
              <a:t>Don’t make them fill in the gaps – provide the evidence and background they need.</a:t>
            </a:r>
          </a:p>
        </p:txBody>
      </p:sp>
    </p:spTree>
    <p:extLst>
      <p:ext uri="{BB962C8B-B14F-4D97-AF65-F5344CB8AC3E}">
        <p14:creationId xmlns:p14="http://schemas.microsoft.com/office/powerpoint/2010/main" val="369830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kern="1200" cap="all" spc="200" baseline="0">
                <a:latin typeface="+mj-lt"/>
                <a:ea typeface="+mj-ea"/>
                <a:cs typeface="+mj-cs"/>
              </a:rPr>
              <a:t>How to write a press release</a:t>
            </a: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Keep language simple and accessible </a:t>
            </a:r>
            <a:r>
              <a:rPr lang="en-GB" dirty="0">
                <a:solidFill>
                  <a:schemeClr val="bg1"/>
                </a:solidFill>
              </a:rPr>
              <a:t>and aimed at a non-expert audience.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Assume the reader has minimal prior knowledge (without being patronising).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Have </a:t>
            </a:r>
            <a:r>
              <a:rPr lang="en-GB" b="1" u="sng" dirty="0">
                <a:solidFill>
                  <a:schemeClr val="bg1"/>
                </a:solidFill>
              </a:rPr>
              <a:t>one</a:t>
            </a:r>
            <a:r>
              <a:rPr lang="en-GB" b="1" dirty="0">
                <a:solidFill>
                  <a:schemeClr val="bg1"/>
                </a:solidFill>
              </a:rPr>
              <a:t> clear </a:t>
            </a:r>
            <a:r>
              <a:rPr lang="en-GB" b="1" dirty="0" err="1">
                <a:solidFill>
                  <a:schemeClr val="bg1"/>
                </a:solidFill>
              </a:rPr>
              <a:t>newsline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(an “ask” or new piece of information). </a:t>
            </a:r>
            <a:endParaRPr lang="en-GB" b="1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Make it easy for the journalist. </a:t>
            </a:r>
            <a:r>
              <a:rPr lang="en-GB" dirty="0">
                <a:solidFill>
                  <a:schemeClr val="bg1"/>
                </a:solidFill>
              </a:rPr>
              <a:t>Don’t make them fill in the gaps – provide the evidence and background they need.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Make it look like a news story - not a “statement”.</a:t>
            </a:r>
          </a:p>
        </p:txBody>
      </p:sp>
    </p:spTree>
    <p:extLst>
      <p:ext uri="{BB962C8B-B14F-4D97-AF65-F5344CB8AC3E}">
        <p14:creationId xmlns:p14="http://schemas.microsoft.com/office/powerpoint/2010/main" val="4213614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kern="1200" cap="all" spc="200" baseline="0">
                <a:latin typeface="+mj-lt"/>
                <a:ea typeface="+mj-ea"/>
                <a:cs typeface="+mj-cs"/>
              </a:rPr>
              <a:t>How to write a press release</a:t>
            </a: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>
                <a:solidFill>
                  <a:schemeClr val="bg1"/>
                </a:solidFill>
              </a:rPr>
              <a:t>Keep language simple and accessible </a:t>
            </a:r>
            <a:r>
              <a:rPr lang="en-GB">
                <a:solidFill>
                  <a:schemeClr val="bg1"/>
                </a:solidFill>
              </a:rPr>
              <a:t>and aimed at a non-expert audience.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>
                <a:solidFill>
                  <a:schemeClr val="bg1"/>
                </a:solidFill>
              </a:rPr>
              <a:t>Assume the reader has minimal prior knowledge (without being patronising).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>
                <a:solidFill>
                  <a:schemeClr val="bg1"/>
                </a:solidFill>
              </a:rPr>
              <a:t>Have </a:t>
            </a:r>
            <a:r>
              <a:rPr lang="en-GB" b="1" u="sng">
                <a:solidFill>
                  <a:schemeClr val="bg1"/>
                </a:solidFill>
              </a:rPr>
              <a:t>one</a:t>
            </a:r>
            <a:r>
              <a:rPr lang="en-GB" b="1">
                <a:solidFill>
                  <a:schemeClr val="bg1"/>
                </a:solidFill>
              </a:rPr>
              <a:t> clear </a:t>
            </a:r>
            <a:r>
              <a:rPr lang="en-GB" b="1" err="1">
                <a:solidFill>
                  <a:schemeClr val="bg1"/>
                </a:solidFill>
              </a:rPr>
              <a:t>newsline</a:t>
            </a:r>
            <a:r>
              <a:rPr lang="en-GB" b="1">
                <a:solidFill>
                  <a:schemeClr val="bg1"/>
                </a:solidFill>
              </a:rPr>
              <a:t> </a:t>
            </a:r>
            <a:r>
              <a:rPr lang="en-GB">
                <a:solidFill>
                  <a:schemeClr val="bg1"/>
                </a:solidFill>
              </a:rPr>
              <a:t>(an “ask” or new piece of information). </a:t>
            </a:r>
            <a:endParaRPr lang="en-GB" b="1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>
                <a:solidFill>
                  <a:schemeClr val="bg1"/>
                </a:solidFill>
              </a:rPr>
              <a:t>Make it easy for the journalist. </a:t>
            </a:r>
            <a:r>
              <a:rPr lang="en-GB">
                <a:solidFill>
                  <a:schemeClr val="bg1"/>
                </a:solidFill>
              </a:rPr>
              <a:t>Don’t make them fill in the gaps – provide the evidence and background they need.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>
                <a:solidFill>
                  <a:schemeClr val="bg1"/>
                </a:solidFill>
              </a:rPr>
              <a:t>Make it look like a news story - not a “statement”.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>
                <a:solidFill>
                  <a:schemeClr val="bg1"/>
                </a:solidFill>
              </a:rPr>
              <a:t>Golden rule – be </a:t>
            </a:r>
            <a:r>
              <a:rPr lang="en-GB" b="1" u="sng">
                <a:solidFill>
                  <a:schemeClr val="bg1"/>
                </a:solidFill>
              </a:rPr>
              <a:t>concise</a:t>
            </a:r>
            <a:r>
              <a:rPr lang="en-GB" b="1">
                <a:solidFill>
                  <a:schemeClr val="bg1"/>
                </a:solidFill>
              </a:rPr>
              <a:t> and </a:t>
            </a:r>
            <a:r>
              <a:rPr lang="en-GB" b="1" u="sng">
                <a:solidFill>
                  <a:schemeClr val="bg1"/>
                </a:solidFill>
              </a:rPr>
              <a:t>precise</a:t>
            </a:r>
            <a:r>
              <a:rPr lang="en-GB" b="1">
                <a:solidFill>
                  <a:schemeClr val="bg1"/>
                </a:solidFill>
              </a:rPr>
              <a:t>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1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extBox 2">
            <a:extLst>
              <a:ext uri="{FF2B5EF4-FFF2-40B4-BE49-F238E27FC236}">
                <a16:creationId xmlns:a16="http://schemas.microsoft.com/office/drawing/2014/main" id="{6754044B-6344-BD76-FD64-D357FD460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704598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AD3117-CCBF-FB41-A71B-DDEAC12BDFFF}"/>
              </a:ext>
            </a:extLst>
          </p:cNvPr>
          <p:cNvSpPr txBox="1"/>
          <p:nvPr/>
        </p:nvSpPr>
        <p:spPr>
          <a:xfrm>
            <a:off x="597159" y="198742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 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B01E08FE-789F-CE92-C4CD-B3C436BDC0A2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kern="1200" cap="all" spc="200" baseline="0">
                <a:latin typeface="+mj-lt"/>
                <a:ea typeface="+mj-ea"/>
                <a:cs typeface="+mj-cs"/>
              </a:rPr>
              <a:t>How to Structure a press release</a:t>
            </a:r>
          </a:p>
        </p:txBody>
      </p:sp>
    </p:spTree>
    <p:extLst>
      <p:ext uri="{BB962C8B-B14F-4D97-AF65-F5344CB8AC3E}">
        <p14:creationId xmlns:p14="http://schemas.microsoft.com/office/powerpoint/2010/main" val="4265392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97D73-A524-0A8B-1DEC-3CFA239EB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9" y="1257299"/>
            <a:ext cx="10257409" cy="3596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42B016-1EB5-18D8-F92D-487954CF7C89}"/>
              </a:ext>
            </a:extLst>
          </p:cNvPr>
          <p:cNvSpPr txBox="1"/>
          <p:nvPr/>
        </p:nvSpPr>
        <p:spPr>
          <a:xfrm>
            <a:off x="4077478" y="279919"/>
            <a:ext cx="495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Headline and opening sentence have clear </a:t>
            </a:r>
            <a:r>
              <a:rPr lang="en-GB" err="1"/>
              <a:t>newsline</a:t>
            </a:r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D71DBC-1528-7B55-7C0D-AC1A9EFF1260}"/>
              </a:ext>
            </a:extLst>
          </p:cNvPr>
          <p:cNvCxnSpPr>
            <a:cxnSpLocks/>
          </p:cNvCxnSpPr>
          <p:nvPr/>
        </p:nvCxnSpPr>
        <p:spPr>
          <a:xfrm flipH="1">
            <a:off x="6652727" y="649251"/>
            <a:ext cx="1515651" cy="608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920D4A-9AD4-ADDC-3C02-D778F241766F}"/>
              </a:ext>
            </a:extLst>
          </p:cNvPr>
          <p:cNvCxnSpPr>
            <a:cxnSpLocks/>
          </p:cNvCxnSpPr>
          <p:nvPr/>
        </p:nvCxnSpPr>
        <p:spPr>
          <a:xfrm>
            <a:off x="8168378" y="641473"/>
            <a:ext cx="658381" cy="1028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D5FD16-F5AF-D476-1337-F12EE3E76E5C}"/>
              </a:ext>
            </a:extLst>
          </p:cNvPr>
          <p:cNvSpPr txBox="1"/>
          <p:nvPr/>
        </p:nvSpPr>
        <p:spPr>
          <a:xfrm>
            <a:off x="8121655" y="3592285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Short, snappy sentences – 1 or 2 per para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49E7B-D83E-F90F-1D6D-8C8E685BADF0}"/>
              </a:ext>
            </a:extLst>
          </p:cNvPr>
          <p:cNvSpPr txBox="1"/>
          <p:nvPr/>
        </p:nvSpPr>
        <p:spPr>
          <a:xfrm>
            <a:off x="4674637" y="5393094"/>
            <a:ext cx="718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Quote is concise – position stated simply without being burdened by detail</a:t>
            </a:r>
          </a:p>
        </p:txBody>
      </p:sp>
    </p:spTree>
    <p:extLst>
      <p:ext uri="{BB962C8B-B14F-4D97-AF65-F5344CB8AC3E}">
        <p14:creationId xmlns:p14="http://schemas.microsoft.com/office/powerpoint/2010/main" val="1052157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7B721A-0F5B-69E0-F9B3-4AF385484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55" y="923766"/>
            <a:ext cx="7674005" cy="9602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942DBB-3C72-6929-CEA8-F415FAF76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796" y="2168019"/>
            <a:ext cx="3547418" cy="20423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30FC74-956C-BA05-60BE-9F11F6AB8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36" y="2168019"/>
            <a:ext cx="5601185" cy="30635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F3BFF5-481A-2DD8-A604-B58512F32743}"/>
              </a:ext>
            </a:extLst>
          </p:cNvPr>
          <p:cNvSpPr txBox="1"/>
          <p:nvPr/>
        </p:nvSpPr>
        <p:spPr>
          <a:xfrm>
            <a:off x="251927" y="233265"/>
            <a:ext cx="635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Compare structure and language to a typical BBC News article…</a:t>
            </a:r>
          </a:p>
        </p:txBody>
      </p:sp>
    </p:spTree>
    <p:extLst>
      <p:ext uri="{BB962C8B-B14F-4D97-AF65-F5344CB8AC3E}">
        <p14:creationId xmlns:p14="http://schemas.microsoft.com/office/powerpoint/2010/main" val="582167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kern="1200" cap="all" spc="200" baseline="0">
                <a:latin typeface="+mj-lt"/>
                <a:ea typeface="+mj-ea"/>
                <a:cs typeface="+mj-cs"/>
              </a:rPr>
              <a:t>Timing is everything…</a:t>
            </a: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GB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>
                <a:solidFill>
                  <a:schemeClr val="bg1"/>
                </a:solidFill>
              </a:rPr>
              <a:t>Usually, your best chance of getting good coverage is to </a:t>
            </a:r>
            <a:r>
              <a:rPr lang="en-GB" b="1">
                <a:solidFill>
                  <a:schemeClr val="bg1"/>
                </a:solidFill>
              </a:rPr>
              <a:t>offer a story to a specific journalist as an exclusive</a:t>
            </a:r>
            <a:r>
              <a:rPr lang="en-GB">
                <a:solidFill>
                  <a:schemeClr val="bg1"/>
                </a:solidFill>
              </a:rPr>
              <a:t>.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>
                <a:solidFill>
                  <a:schemeClr val="bg1"/>
                </a:solidFill>
              </a:rPr>
              <a:t>Plan in advance and </a:t>
            </a:r>
            <a:r>
              <a:rPr lang="en-GB" b="1">
                <a:solidFill>
                  <a:schemeClr val="bg1"/>
                </a:solidFill>
              </a:rPr>
              <a:t>give journalists notice</a:t>
            </a:r>
            <a:r>
              <a:rPr lang="en-GB">
                <a:solidFill>
                  <a:schemeClr val="bg1"/>
                </a:solidFill>
              </a:rPr>
              <a:t>. They are more likely to find space if you can contact them (at least) several days in advance.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>
                <a:solidFill>
                  <a:schemeClr val="bg1"/>
                </a:solidFill>
              </a:rPr>
              <a:t>For a Sunday newspaper, aim to contact the journalist by Tuesday or Wednesday at the latest.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>
                <a:solidFill>
                  <a:schemeClr val="bg1"/>
                </a:solidFill>
              </a:rPr>
              <a:t>Factor in that the first person you approach might say no.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>
                <a:solidFill>
                  <a:schemeClr val="bg1"/>
                </a:solidFill>
              </a:rPr>
              <a:t>Responding to events after the fact rarely works.</a:t>
            </a:r>
          </a:p>
        </p:txBody>
      </p:sp>
    </p:spTree>
    <p:extLst>
      <p:ext uri="{BB962C8B-B14F-4D97-AF65-F5344CB8AC3E}">
        <p14:creationId xmlns:p14="http://schemas.microsoft.com/office/powerpoint/2010/main" val="30170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cap="all" spc="200">
                <a:latin typeface="+mj-lt"/>
                <a:ea typeface="+mj-ea"/>
                <a:cs typeface="+mj-cs"/>
              </a:rPr>
              <a:t>Who to approach?</a:t>
            </a:r>
            <a:endParaRPr lang="en-US" sz="2400" kern="1200" cap="all" spc="200" baseline="0"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GB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>
                <a:solidFill>
                  <a:schemeClr val="bg1"/>
                </a:solidFill>
              </a:rPr>
              <a:t>Consider who your intended audience is. </a:t>
            </a:r>
            <a:r>
              <a:rPr lang="en-GB">
                <a:solidFill>
                  <a:schemeClr val="bg1"/>
                </a:solidFill>
              </a:rPr>
              <a:t>Broadcast is great for reaching the general public. Politicians read newspapers. Officials notice what is picked up by media monitoring.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>
                <a:solidFill>
                  <a:schemeClr val="bg1"/>
                </a:solidFill>
              </a:rPr>
              <a:t>Approach a journalist who has covered similar stories before.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>
                <a:solidFill>
                  <a:schemeClr val="bg1"/>
                </a:solidFill>
              </a:rPr>
              <a:t>One story is fine – repeated stories builds pressure. Try to build a relationship with a journalist who can create momentum on an issue. </a:t>
            </a:r>
          </a:p>
        </p:txBody>
      </p:sp>
    </p:spTree>
    <p:extLst>
      <p:ext uri="{BB962C8B-B14F-4D97-AF65-F5344CB8AC3E}">
        <p14:creationId xmlns:p14="http://schemas.microsoft.com/office/powerpoint/2010/main" val="2219507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7F40B8-BC55-203A-1D43-EC29E55E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37" y="272189"/>
            <a:ext cx="6759526" cy="1280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5C1B80-7AAD-4E28-8021-875D012A6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05" y="1687883"/>
            <a:ext cx="5601185" cy="1371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72E52C-4444-9E1A-B042-D3783904F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487" y="1809575"/>
            <a:ext cx="5692633" cy="2019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A12011-349A-48D8-FA9D-AE8AB49C5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86" y="3195025"/>
            <a:ext cx="5319221" cy="769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DE1A6E-36E3-0A76-A7CC-AFC8237848EE}"/>
              </a:ext>
            </a:extLst>
          </p:cNvPr>
          <p:cNvSpPr txBox="1"/>
          <p:nvPr/>
        </p:nvSpPr>
        <p:spPr>
          <a:xfrm>
            <a:off x="746448" y="4820815"/>
            <a:ext cx="11445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BBC News article on land management in Cairngorms framed entirely by opposition. </a:t>
            </a:r>
          </a:p>
          <a:p>
            <a:endParaRPr lang="en-GB" dirty="0"/>
          </a:p>
          <a:p>
            <a:r>
              <a:rPr lang="en-GB" dirty="0"/>
              <a:t>Without environmentalist voices, environmental arguments are absent. </a:t>
            </a:r>
          </a:p>
          <a:p>
            <a:endParaRPr lang="en-GB" dirty="0"/>
          </a:p>
          <a:p>
            <a:r>
              <a:rPr lang="en-GB" dirty="0"/>
              <a:t>What impact does this have on decision makers?</a:t>
            </a:r>
          </a:p>
        </p:txBody>
      </p:sp>
    </p:spTree>
    <p:extLst>
      <p:ext uri="{BB962C8B-B14F-4D97-AF65-F5344CB8AC3E}">
        <p14:creationId xmlns:p14="http://schemas.microsoft.com/office/powerpoint/2010/main" val="3875408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5D2683FC-521F-98EE-BE47-E668FEF4882A}"/>
              </a:ext>
            </a:extLst>
          </p:cNvPr>
          <p:cNvSpPr txBox="1"/>
          <p:nvPr/>
        </p:nvSpPr>
        <p:spPr>
          <a:xfrm>
            <a:off x="1752600" y="2171129"/>
            <a:ext cx="8686800" cy="2581846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64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Other print stories</a:t>
            </a:r>
            <a:endParaRPr lang="en-US" sz="4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4604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cap="all" spc="200" dirty="0">
                <a:latin typeface="+mj-lt"/>
                <a:ea typeface="+mj-ea"/>
                <a:cs typeface="+mj-cs"/>
              </a:rPr>
              <a:t>Comment pieces / ‘op eds’</a:t>
            </a:r>
            <a:endParaRPr lang="en-US" sz="2400" kern="1200" cap="all" spc="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These are usually 600-800 words, where a named spokesperson sets out an argument at length.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If you have something interesting to say, it is usually quite easy to place an op-ed </a:t>
            </a:r>
            <a:r>
              <a:rPr lang="en-GB" i="1" dirty="0">
                <a:solidFill>
                  <a:schemeClr val="bg1"/>
                </a:solidFill>
              </a:rPr>
              <a:t>somewhere</a:t>
            </a:r>
            <a:r>
              <a:rPr lang="en-GB" dirty="0">
                <a:solidFill>
                  <a:schemeClr val="bg1"/>
                </a:solidFill>
              </a:rPr>
              <a:t> – but it might not be somewhere with a big readership!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Op-eds work best when accessible and relatable.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Can be a useful tool – but don’t rely on op-eds to change the narrative on an issue. </a:t>
            </a:r>
          </a:p>
        </p:txBody>
      </p:sp>
    </p:spTree>
    <p:extLst>
      <p:ext uri="{BB962C8B-B14F-4D97-AF65-F5344CB8AC3E}">
        <p14:creationId xmlns:p14="http://schemas.microsoft.com/office/powerpoint/2010/main" val="3168111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cap="all" spc="200" dirty="0">
                <a:latin typeface="+mj-lt"/>
                <a:ea typeface="+mj-ea"/>
                <a:cs typeface="+mj-cs"/>
              </a:rPr>
              <a:t>Features</a:t>
            </a:r>
            <a:endParaRPr lang="en-US" sz="2400" kern="1200" cap="all" spc="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Features are ‘softer’ and less news-orientated than reporting.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This can be a good way to highlight your organisation’s work or an issue that isn’t likely to be high on the news agenda. </a:t>
            </a:r>
            <a:r>
              <a:rPr lang="en-GB" b="1" dirty="0">
                <a:solidFill>
                  <a:schemeClr val="bg1"/>
                </a:solidFill>
              </a:rPr>
              <a:t>But remember to link to advocacy asks!</a:t>
            </a:r>
            <a:endParaRPr lang="en-GB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Remember - you still have to make it seem interesting. </a:t>
            </a:r>
            <a:r>
              <a:rPr lang="en-GB" b="1" dirty="0">
                <a:solidFill>
                  <a:schemeClr val="bg1"/>
                </a:solidFill>
              </a:rPr>
              <a:t>What is the human interest? Charismatic species can help.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For a feature, you (or a colleague) may be interviewed or host a site visit. You would not usually prepare a press release, but background info can help.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dirty="0">
                <a:solidFill>
                  <a:schemeClr val="bg1"/>
                </a:solidFill>
              </a:rPr>
              <a:t>Pitch stories to dedicated features staff.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b="1" i="1" dirty="0">
                <a:solidFill>
                  <a:schemeClr val="bg1"/>
                </a:solidFill>
              </a:rPr>
              <a:t>Features can also be a good way to get broadcast interest!</a:t>
            </a:r>
          </a:p>
        </p:txBody>
      </p:sp>
    </p:spTree>
    <p:extLst>
      <p:ext uri="{BB962C8B-B14F-4D97-AF65-F5344CB8AC3E}">
        <p14:creationId xmlns:p14="http://schemas.microsoft.com/office/powerpoint/2010/main" val="428315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1D2C53-6F2F-42E3-860B-C2FFB5AB4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18" y="324256"/>
            <a:ext cx="11027096" cy="1920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C1A26B-DE8E-A4A8-027F-1AB8DB4B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344" y="2024922"/>
            <a:ext cx="6066709" cy="44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894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5D2683FC-521F-98EE-BE47-E668FEF4882A}"/>
              </a:ext>
            </a:extLst>
          </p:cNvPr>
          <p:cNvSpPr txBox="1"/>
          <p:nvPr/>
        </p:nvSpPr>
        <p:spPr>
          <a:xfrm>
            <a:off x="1752600" y="2171129"/>
            <a:ext cx="8686800" cy="2581846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64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Pitching for broadcast</a:t>
            </a:r>
            <a:endParaRPr lang="en-US" sz="4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1438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cap="all" spc="200" dirty="0">
                <a:latin typeface="+mj-lt"/>
                <a:ea typeface="+mj-ea"/>
                <a:cs typeface="+mj-cs"/>
              </a:rPr>
              <a:t>TV</a:t>
            </a:r>
            <a:endParaRPr lang="en-US" sz="2400" kern="1200" cap="all" spc="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You will need a strong pitch to get on news bulletins – but it can be worth the effort!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TV will expect you to have strong visuals – think a site visit with people involved, or a very strong wildlife visual.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Even for news stories, getting coverage can take weeks of prep – so consider timing of approach.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Think about alternatives to news. Lots of LINK member work will be of interest to specialist TV shows, or even breakfast/daytime TV.</a:t>
            </a:r>
          </a:p>
        </p:txBody>
      </p:sp>
    </p:spTree>
    <p:extLst>
      <p:ext uri="{BB962C8B-B14F-4D97-AF65-F5344CB8AC3E}">
        <p14:creationId xmlns:p14="http://schemas.microsoft.com/office/powerpoint/2010/main" val="2333808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A4D71-79EB-4B7C-3A06-B2FF61B42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56" y="14944"/>
            <a:ext cx="7925487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4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kern="1200" cap="all" spc="200" baseline="0" dirty="0">
                <a:latin typeface="+mj-lt"/>
                <a:ea typeface="+mj-ea"/>
                <a:cs typeface="+mj-cs"/>
              </a:rPr>
              <a:t>ra</a:t>
            </a:r>
            <a:r>
              <a:rPr lang="en-US" sz="2400" cap="all" spc="200" dirty="0">
                <a:latin typeface="+mj-lt"/>
                <a:ea typeface="+mj-ea"/>
                <a:cs typeface="+mj-cs"/>
              </a:rPr>
              <a:t>dio</a:t>
            </a:r>
            <a:endParaRPr lang="en-US" sz="2400" kern="1200" cap="all" spc="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BBC radio (morning/drivetime) need a lot of stories. They like to be pitched!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Radio will take both news/politics and softer features. If a story is contentious, they might ‘both sides’ you after </a:t>
            </a:r>
            <a:r>
              <a:rPr lang="en-GB">
                <a:solidFill>
                  <a:schemeClr val="bg1"/>
                </a:solidFill>
              </a:rPr>
              <a:t>you pitch.</a:t>
            </a:r>
            <a:endParaRPr lang="en-GB" dirty="0">
              <a:solidFill>
                <a:schemeClr val="bg1"/>
              </a:solidFill>
            </a:endParaRP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Radio interviews can take place in studios, but are now commonly done from home. 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GB" dirty="0">
                <a:solidFill>
                  <a:schemeClr val="bg1"/>
                </a:solidFill>
              </a:rPr>
              <a:t>Be prepared for an early rise!</a:t>
            </a:r>
          </a:p>
        </p:txBody>
      </p:sp>
    </p:spTree>
    <p:extLst>
      <p:ext uri="{BB962C8B-B14F-4D97-AF65-F5344CB8AC3E}">
        <p14:creationId xmlns:p14="http://schemas.microsoft.com/office/powerpoint/2010/main" val="2619676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 fontScale="925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kern="1200" cap="all" spc="200" baseline="0" dirty="0">
                <a:latin typeface="+mj-lt"/>
                <a:ea typeface="+mj-ea"/>
                <a:cs typeface="+mj-cs"/>
              </a:rPr>
              <a:t>Things to consider before engaging with media</a:t>
            </a: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1F4732-DBD7-EAFD-5DF5-2D4FC6B29708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WHY are you taking this story to the media? What are your objectives? (Just ‘getting coverage’ is not necessarily a good motivation!)</a:t>
            </a:r>
          </a:p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is your story newsworthy?</a:t>
            </a:r>
          </a:p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WHO are you trying to reach?</a:t>
            </a:r>
          </a:p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Are YOU a trustworthy voice to speak to this audience? Think about who the best spokesperson is. It is possible that it isn’t your </a:t>
            </a:r>
            <a:r>
              <a:rPr lang="en-US" dirty="0" err="1">
                <a:solidFill>
                  <a:schemeClr val="bg1"/>
                </a:solidFill>
              </a:rPr>
              <a:t>organisation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1286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kern="1200" cap="all" spc="200" baseline="0" dirty="0">
                <a:latin typeface="+mj-lt"/>
                <a:ea typeface="+mj-ea"/>
                <a:cs typeface="+mj-cs"/>
              </a:rPr>
              <a:t>The fundamental issue…</a:t>
            </a: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1F4732-DBD7-EAFD-5DF5-2D4FC6B29708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 can have an interesting story, with the perfect framing… but most people won’t remember it if they only hear it once!</a:t>
            </a:r>
          </a:p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key to changing minds and motivating supporters is for them to hear your message repeatedly over time</a:t>
            </a:r>
          </a:p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 can do this by using </a:t>
            </a:r>
            <a:r>
              <a:rPr lang="en-US" b="1" dirty="0">
                <a:solidFill>
                  <a:schemeClr val="bg1"/>
                </a:solidFill>
              </a:rPr>
              <a:t>consistent language and framing </a:t>
            </a:r>
            <a:r>
              <a:rPr lang="en-US" dirty="0">
                <a:solidFill>
                  <a:schemeClr val="bg1"/>
                </a:solidFill>
              </a:rPr>
              <a:t>while finding new hooks to interest people</a:t>
            </a:r>
          </a:p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principle applies to all forms of communication: news media, supporters list, digital marketing…</a:t>
            </a:r>
          </a:p>
        </p:txBody>
      </p:sp>
    </p:spTree>
    <p:extLst>
      <p:ext uri="{BB962C8B-B14F-4D97-AF65-F5344CB8AC3E}">
        <p14:creationId xmlns:p14="http://schemas.microsoft.com/office/powerpoint/2010/main" val="360732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5D2683FC-521F-98EE-BE47-E668FEF4882A}"/>
              </a:ext>
            </a:extLst>
          </p:cNvPr>
          <p:cNvSpPr txBox="1"/>
          <p:nvPr/>
        </p:nvSpPr>
        <p:spPr>
          <a:xfrm>
            <a:off x="1752600" y="2171129"/>
            <a:ext cx="8686800" cy="2581846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 fontScale="925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64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Understanding your audience</a:t>
            </a:r>
            <a:br>
              <a:rPr lang="en-US" sz="4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Public opinion and news consumption</a:t>
            </a:r>
            <a:endParaRPr lang="en-US" sz="4800" kern="1200" cap="all" spc="200" baseline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154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>
            <a:extLst>
              <a:ext uri="{FF2B5EF4-FFF2-40B4-BE49-F238E27FC236}">
                <a16:creationId xmlns:a16="http://schemas.microsoft.com/office/drawing/2014/main" id="{F6C12A83-23FF-6139-67C4-5238D2C8C859}"/>
              </a:ext>
            </a:extLst>
          </p:cNvPr>
          <p:cNvSpPr txBox="1"/>
          <p:nvPr/>
        </p:nvSpPr>
        <p:spPr>
          <a:xfrm>
            <a:off x="829781" y="2708804"/>
            <a:ext cx="3698803" cy="1440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400" cap="all" spc="200">
                <a:latin typeface="+mj-lt"/>
                <a:ea typeface="+mj-ea"/>
                <a:cs typeface="+mj-cs"/>
              </a:rPr>
              <a:t>Principles of effective media communication</a:t>
            </a:r>
            <a:endParaRPr lang="en-US" sz="2400" kern="1200" cap="all" spc="200" baseline="0">
              <a:latin typeface="+mj-lt"/>
              <a:ea typeface="+mj-ea"/>
              <a:cs typeface="+mj-cs"/>
            </a:endParaRPr>
          </a:p>
        </p:txBody>
      </p:sp>
      <p:sp>
        <p:nvSpPr>
          <p:cNvPr id="52" name="Rectangle 54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3FE3C-7027-3719-C061-F5948FBA45F4}"/>
              </a:ext>
            </a:extLst>
          </p:cNvPr>
          <p:cNvSpPr txBox="1"/>
          <p:nvPr/>
        </p:nvSpPr>
        <p:spPr>
          <a:xfrm>
            <a:off x="6049182" y="802638"/>
            <a:ext cx="5408696" cy="525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Know your audience – it is probably not “the general public”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the right medium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Speak to your audiences' interests, not your own</a:t>
            </a:r>
          </a:p>
        </p:txBody>
      </p:sp>
    </p:spTree>
    <p:extLst>
      <p:ext uri="{BB962C8B-B14F-4D97-AF65-F5344CB8AC3E}">
        <p14:creationId xmlns:p14="http://schemas.microsoft.com/office/powerpoint/2010/main" val="2795454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D156B-E2E0-F705-1815-ABBCF36F03CB}"/>
              </a:ext>
            </a:extLst>
          </p:cNvPr>
          <p:cNvSpPr txBox="1"/>
          <p:nvPr/>
        </p:nvSpPr>
        <p:spPr>
          <a:xfrm>
            <a:off x="643467" y="2681103"/>
            <a:ext cx="3363974" cy="14957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cap="all" spc="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people consume news?</a:t>
            </a:r>
          </a:p>
        </p:txBody>
      </p:sp>
      <p:graphicFrame>
        <p:nvGraphicFramePr>
          <p:cNvPr id="32" name="TextBox 2">
            <a:extLst>
              <a:ext uri="{FF2B5EF4-FFF2-40B4-BE49-F238E27FC236}">
                <a16:creationId xmlns:a16="http://schemas.microsoft.com/office/drawing/2014/main" id="{0E8FC61A-C510-58F7-3060-7623612BC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178"/>
              </p:ext>
            </p:extLst>
          </p:nvPr>
        </p:nvGraphicFramePr>
        <p:xfrm>
          <a:off x="5619622" y="2168848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98803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ad81ce-b02c-4446-8b9e-f203e59ddfd0" xsi:nil="true"/>
    <lcf76f155ced4ddcb4097134ff3c332f xmlns="f09fe775-4eca-451d-afc0-8bac082b164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871FB209FC0499C0FD499FA1D1858" ma:contentTypeVersion="19" ma:contentTypeDescription="Create a new document." ma:contentTypeScope="" ma:versionID="9d2b86d2ec200d0fbfab7ea6d6955bb4">
  <xsd:schema xmlns:xsd="http://www.w3.org/2001/XMLSchema" xmlns:xs="http://www.w3.org/2001/XMLSchema" xmlns:p="http://schemas.microsoft.com/office/2006/metadata/properties" xmlns:ns2="3aad81ce-b02c-4446-8b9e-f203e59ddfd0" xmlns:ns3="f09fe775-4eca-451d-afc0-8bac082b1647" targetNamespace="http://schemas.microsoft.com/office/2006/metadata/properties" ma:root="true" ma:fieldsID="7d88083c0e90af248a446fcf2b5bb8ad" ns2:_="" ns3:_="">
    <xsd:import namespace="3aad81ce-b02c-4446-8b9e-f203e59ddfd0"/>
    <xsd:import namespace="f09fe775-4eca-451d-afc0-8bac082b164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d81ce-b02c-4446-8b9e-f203e59ddf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e73c2ed8-1605-42fc-9a82-57249bcd1c49}" ma:internalName="TaxCatchAll" ma:showField="CatchAllData" ma:web="3aad81ce-b02c-4446-8b9e-f203e59ddf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fe775-4eca-451d-afc0-8bac082b1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152391-5c8c-4ecd-93af-597a4a38f1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3BE990-C75F-4FED-AFA6-E2D1CD45EE87}">
  <ds:schemaRefs>
    <ds:schemaRef ds:uri="b15c1c87-a9bf-4bee-a1ad-6b3a5bd329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aad81ce-b02c-4446-8b9e-f203e59ddfd0"/>
    <ds:schemaRef ds:uri="f09fe775-4eca-451d-afc0-8bac082b1647"/>
  </ds:schemaRefs>
</ds:datastoreItem>
</file>

<file path=customXml/itemProps2.xml><?xml version="1.0" encoding="utf-8"?>
<ds:datastoreItem xmlns:ds="http://schemas.openxmlformats.org/officeDocument/2006/customXml" ds:itemID="{6F3A6171-F6B2-4AC7-AFDA-761D5506B0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0C5B14-27BD-4259-9216-46B31F57E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d81ce-b02c-4446-8b9e-f203e59ddfd0"/>
    <ds:schemaRef ds:uri="f09fe775-4eca-451d-afc0-8bac082b1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130</TotalTime>
  <Words>1821</Words>
  <Application>Microsoft Office PowerPoint</Application>
  <PresentationFormat>Widescreen</PresentationFormat>
  <Paragraphs>167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Gill Sans MT</vt:lpstr>
      <vt:lpstr>Parcel</vt:lpstr>
      <vt:lpstr>LINK advocacy training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Champions Forum 2022</dc:title>
  <dc:creator>Daniel Paris</dc:creator>
  <cp:lastModifiedBy>Daniel Paris</cp:lastModifiedBy>
  <cp:revision>2</cp:revision>
  <dcterms:created xsi:type="dcterms:W3CDTF">2022-06-06T09:05:48Z</dcterms:created>
  <dcterms:modified xsi:type="dcterms:W3CDTF">2024-06-18T12:35:43Z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0x010100D7B871FB209FC0499C0FD499FA1D1858</vt:lpwstr>
  </property>
  <property fmtid="{D5CDD505-2E9C-101B-9397-08002B2CF9AE}" pid="3" name="MediaServiceImageTags">
    <vt:lpwstr/>
  </property>
</Properties>
</file>