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Paris" userId="04d1eb31-31ad-4ed1-b99c-560bae73e28e" providerId="ADAL" clId="{E05BB833-8AF9-4166-B5F6-82CD875B8BD3}"/>
    <pc:docChg chg="custSel addSld delSld modSld sldOrd">
      <pc:chgData name="Daniel Paris" userId="04d1eb31-31ad-4ed1-b99c-560bae73e28e" providerId="ADAL" clId="{E05BB833-8AF9-4166-B5F6-82CD875B8BD3}" dt="2024-07-11T10:32:20.077" v="2523" actId="20577"/>
      <pc:docMkLst>
        <pc:docMk/>
      </pc:docMkLst>
      <pc:sldChg chg="modSp mod">
        <pc:chgData name="Daniel Paris" userId="04d1eb31-31ad-4ed1-b99c-560bae73e28e" providerId="ADAL" clId="{E05BB833-8AF9-4166-B5F6-82CD875B8BD3}" dt="2024-07-11T09:32:44.688" v="45" actId="20577"/>
        <pc:sldMkLst>
          <pc:docMk/>
          <pc:sldMk cId="2826605486" sldId="257"/>
        </pc:sldMkLst>
        <pc:spChg chg="mod">
          <ac:chgData name="Daniel Paris" userId="04d1eb31-31ad-4ed1-b99c-560bae73e28e" providerId="ADAL" clId="{E05BB833-8AF9-4166-B5F6-82CD875B8BD3}" dt="2024-07-11T09:32:44.688" v="45" actId="20577"/>
          <ac:spMkLst>
            <pc:docMk/>
            <pc:sldMk cId="2826605486" sldId="257"/>
            <ac:spMk id="3" creationId="{7216DD89-089F-22A5-F9C8-246CEB796AC1}"/>
          </ac:spMkLst>
        </pc:spChg>
      </pc:sldChg>
      <pc:sldChg chg="modSp mod">
        <pc:chgData name="Daniel Paris" userId="04d1eb31-31ad-4ed1-b99c-560bae73e28e" providerId="ADAL" clId="{E05BB833-8AF9-4166-B5F6-82CD875B8BD3}" dt="2024-07-11T09:38:47.111" v="705" actId="20577"/>
        <pc:sldMkLst>
          <pc:docMk/>
          <pc:sldMk cId="1102583558" sldId="258"/>
        </pc:sldMkLst>
        <pc:spChg chg="mod">
          <ac:chgData name="Daniel Paris" userId="04d1eb31-31ad-4ed1-b99c-560bae73e28e" providerId="ADAL" clId="{E05BB833-8AF9-4166-B5F6-82CD875B8BD3}" dt="2024-07-11T09:33:49.759" v="96" actId="20577"/>
          <ac:spMkLst>
            <pc:docMk/>
            <pc:sldMk cId="1102583558" sldId="258"/>
            <ac:spMk id="2" creationId="{50580248-8834-629E-1AC6-7A2920F50F6A}"/>
          </ac:spMkLst>
        </pc:spChg>
        <pc:spChg chg="mod">
          <ac:chgData name="Daniel Paris" userId="04d1eb31-31ad-4ed1-b99c-560bae73e28e" providerId="ADAL" clId="{E05BB833-8AF9-4166-B5F6-82CD875B8BD3}" dt="2024-07-11T09:38:47.111" v="705" actId="20577"/>
          <ac:spMkLst>
            <pc:docMk/>
            <pc:sldMk cId="1102583558" sldId="258"/>
            <ac:spMk id="61" creationId="{6482F13C-7712-A3D8-BB2E-08B7A9982199}"/>
          </ac:spMkLst>
        </pc:spChg>
      </pc:sldChg>
      <pc:sldChg chg="del">
        <pc:chgData name="Daniel Paris" userId="04d1eb31-31ad-4ed1-b99c-560bae73e28e" providerId="ADAL" clId="{E05BB833-8AF9-4166-B5F6-82CD875B8BD3}" dt="2024-07-11T09:33:00.419" v="54" actId="2696"/>
        <pc:sldMkLst>
          <pc:docMk/>
          <pc:sldMk cId="2125483389" sldId="259"/>
        </pc:sldMkLst>
      </pc:sldChg>
      <pc:sldChg chg="modSp add mod">
        <pc:chgData name="Daniel Paris" userId="04d1eb31-31ad-4ed1-b99c-560bae73e28e" providerId="ADAL" clId="{E05BB833-8AF9-4166-B5F6-82CD875B8BD3}" dt="2024-07-11T09:40:37.383" v="907" actId="20577"/>
        <pc:sldMkLst>
          <pc:docMk/>
          <pc:sldMk cId="2455009940" sldId="259"/>
        </pc:sldMkLst>
        <pc:spChg chg="mod">
          <ac:chgData name="Daniel Paris" userId="04d1eb31-31ad-4ed1-b99c-560bae73e28e" providerId="ADAL" clId="{E05BB833-8AF9-4166-B5F6-82CD875B8BD3}" dt="2024-07-11T09:40:37.383" v="907" actId="20577"/>
          <ac:spMkLst>
            <pc:docMk/>
            <pc:sldMk cId="2455009940" sldId="259"/>
            <ac:spMk id="61" creationId="{6482F13C-7712-A3D8-BB2E-08B7A9982199}"/>
          </ac:spMkLst>
        </pc:spChg>
      </pc:sldChg>
      <pc:sldChg chg="addSp delSp modSp add del mod">
        <pc:chgData name="Daniel Paris" userId="04d1eb31-31ad-4ed1-b99c-560bae73e28e" providerId="ADAL" clId="{E05BB833-8AF9-4166-B5F6-82CD875B8BD3}" dt="2024-07-11T09:54:49.704" v="1158" actId="2696"/>
        <pc:sldMkLst>
          <pc:docMk/>
          <pc:sldMk cId="2275402764" sldId="260"/>
        </pc:sldMkLst>
        <pc:spChg chg="del">
          <ac:chgData name="Daniel Paris" userId="04d1eb31-31ad-4ed1-b99c-560bae73e28e" providerId="ADAL" clId="{E05BB833-8AF9-4166-B5F6-82CD875B8BD3}" dt="2024-07-11T09:54:40.685" v="1154" actId="478"/>
          <ac:spMkLst>
            <pc:docMk/>
            <pc:sldMk cId="2275402764" sldId="260"/>
            <ac:spMk id="2" creationId="{50580248-8834-629E-1AC6-7A2920F50F6A}"/>
          </ac:spMkLst>
        </pc:spChg>
        <pc:spChg chg="add del mod">
          <ac:chgData name="Daniel Paris" userId="04d1eb31-31ad-4ed1-b99c-560bae73e28e" providerId="ADAL" clId="{E05BB833-8AF9-4166-B5F6-82CD875B8BD3}" dt="2024-07-11T09:54:42.946" v="1155" actId="478"/>
          <ac:spMkLst>
            <pc:docMk/>
            <pc:sldMk cId="2275402764" sldId="260"/>
            <ac:spMk id="4" creationId="{4ED8A656-ED31-AD94-FC91-EC024A6F5580}"/>
          </ac:spMkLst>
        </pc:spChg>
        <pc:spChg chg="mod">
          <ac:chgData name="Daniel Paris" userId="04d1eb31-31ad-4ed1-b99c-560bae73e28e" providerId="ADAL" clId="{E05BB833-8AF9-4166-B5F6-82CD875B8BD3}" dt="2024-07-11T09:54:44.467" v="1157" actId="20577"/>
          <ac:spMkLst>
            <pc:docMk/>
            <pc:sldMk cId="2275402764" sldId="260"/>
            <ac:spMk id="61" creationId="{6482F13C-7712-A3D8-BB2E-08B7A9982199}"/>
          </ac:spMkLst>
        </pc:spChg>
      </pc:sldChg>
      <pc:sldChg chg="del">
        <pc:chgData name="Daniel Paris" userId="04d1eb31-31ad-4ed1-b99c-560bae73e28e" providerId="ADAL" clId="{E05BB833-8AF9-4166-B5F6-82CD875B8BD3}" dt="2024-07-11T09:33:00.419" v="54" actId="2696"/>
        <pc:sldMkLst>
          <pc:docMk/>
          <pc:sldMk cId="3760432763" sldId="260"/>
        </pc:sldMkLst>
      </pc:sldChg>
      <pc:sldChg chg="addSp delSp new mod">
        <pc:chgData name="Daniel Paris" userId="04d1eb31-31ad-4ed1-b99c-560bae73e28e" providerId="ADAL" clId="{E05BB833-8AF9-4166-B5F6-82CD875B8BD3}" dt="2024-07-11T09:57:11.184" v="1314" actId="22"/>
        <pc:sldMkLst>
          <pc:docMk/>
          <pc:sldMk cId="4132367380" sldId="260"/>
        </pc:sldMkLst>
        <pc:spChg chg="del">
          <ac:chgData name="Daniel Paris" userId="04d1eb31-31ad-4ed1-b99c-560bae73e28e" providerId="ADAL" clId="{E05BB833-8AF9-4166-B5F6-82CD875B8BD3}" dt="2024-07-11T09:54:55.141" v="1160" actId="478"/>
          <ac:spMkLst>
            <pc:docMk/>
            <pc:sldMk cId="4132367380" sldId="260"/>
            <ac:spMk id="2" creationId="{6F1E51BC-7724-B7D2-25DC-E200F8A57152}"/>
          </ac:spMkLst>
        </pc:spChg>
        <pc:spChg chg="del">
          <ac:chgData name="Daniel Paris" userId="04d1eb31-31ad-4ed1-b99c-560bae73e28e" providerId="ADAL" clId="{E05BB833-8AF9-4166-B5F6-82CD875B8BD3}" dt="2024-07-11T09:54:57.229" v="1161" actId="478"/>
          <ac:spMkLst>
            <pc:docMk/>
            <pc:sldMk cId="4132367380" sldId="260"/>
            <ac:spMk id="3" creationId="{30913FAB-79F0-5B77-6C8F-C31947B609D4}"/>
          </ac:spMkLst>
        </pc:spChg>
        <pc:picChg chg="add">
          <ac:chgData name="Daniel Paris" userId="04d1eb31-31ad-4ed1-b99c-560bae73e28e" providerId="ADAL" clId="{E05BB833-8AF9-4166-B5F6-82CD875B8BD3}" dt="2024-07-11T09:57:11.184" v="1314" actId="22"/>
          <ac:picMkLst>
            <pc:docMk/>
            <pc:sldMk cId="4132367380" sldId="260"/>
            <ac:picMk id="5" creationId="{1B703536-D1E3-AAF9-FD8D-BBDB24AB760B}"/>
          </ac:picMkLst>
        </pc:picChg>
      </pc:sldChg>
      <pc:sldChg chg="del">
        <pc:chgData name="Daniel Paris" userId="04d1eb31-31ad-4ed1-b99c-560bae73e28e" providerId="ADAL" clId="{E05BB833-8AF9-4166-B5F6-82CD875B8BD3}" dt="2024-07-11T09:33:00.419" v="54" actId="2696"/>
        <pc:sldMkLst>
          <pc:docMk/>
          <pc:sldMk cId="2402385700" sldId="261"/>
        </pc:sldMkLst>
      </pc:sldChg>
      <pc:sldChg chg="modSp add mod">
        <pc:chgData name="Daniel Paris" userId="04d1eb31-31ad-4ed1-b99c-560bae73e28e" providerId="ADAL" clId="{E05BB833-8AF9-4166-B5F6-82CD875B8BD3}" dt="2024-07-11T09:56:45.403" v="1313" actId="20577"/>
        <pc:sldMkLst>
          <pc:docMk/>
          <pc:sldMk cId="3097100171" sldId="261"/>
        </pc:sldMkLst>
        <pc:spChg chg="mod">
          <ac:chgData name="Daniel Paris" userId="04d1eb31-31ad-4ed1-b99c-560bae73e28e" providerId="ADAL" clId="{E05BB833-8AF9-4166-B5F6-82CD875B8BD3}" dt="2024-07-11T09:56:45.403" v="1313" actId="20577"/>
          <ac:spMkLst>
            <pc:docMk/>
            <pc:sldMk cId="3097100171" sldId="261"/>
            <ac:spMk id="61" creationId="{6482F13C-7712-A3D8-BB2E-08B7A9982199}"/>
          </ac:spMkLst>
        </pc:spChg>
      </pc:sldChg>
      <pc:sldChg chg="addSp delSp new mod">
        <pc:chgData name="Daniel Paris" userId="04d1eb31-31ad-4ed1-b99c-560bae73e28e" providerId="ADAL" clId="{E05BB833-8AF9-4166-B5F6-82CD875B8BD3}" dt="2024-07-11T09:58:21.694" v="1318" actId="478"/>
        <pc:sldMkLst>
          <pc:docMk/>
          <pc:sldMk cId="193475456" sldId="262"/>
        </pc:sldMkLst>
        <pc:spChg chg="del">
          <ac:chgData name="Daniel Paris" userId="04d1eb31-31ad-4ed1-b99c-560bae73e28e" providerId="ADAL" clId="{E05BB833-8AF9-4166-B5F6-82CD875B8BD3}" dt="2024-07-11T09:58:18.692" v="1317" actId="478"/>
          <ac:spMkLst>
            <pc:docMk/>
            <pc:sldMk cId="193475456" sldId="262"/>
            <ac:spMk id="2" creationId="{7BE043B8-6BDB-CAD6-4588-B1B87BB8A3F4}"/>
          </ac:spMkLst>
        </pc:spChg>
        <pc:spChg chg="del">
          <ac:chgData name="Daniel Paris" userId="04d1eb31-31ad-4ed1-b99c-560bae73e28e" providerId="ADAL" clId="{E05BB833-8AF9-4166-B5F6-82CD875B8BD3}" dt="2024-07-11T09:58:21.694" v="1318" actId="478"/>
          <ac:spMkLst>
            <pc:docMk/>
            <pc:sldMk cId="193475456" sldId="262"/>
            <ac:spMk id="3" creationId="{12F0A717-60BD-8E9F-810B-F7C7CE753E08}"/>
          </ac:spMkLst>
        </pc:spChg>
        <pc:picChg chg="add">
          <ac:chgData name="Daniel Paris" userId="04d1eb31-31ad-4ed1-b99c-560bae73e28e" providerId="ADAL" clId="{E05BB833-8AF9-4166-B5F6-82CD875B8BD3}" dt="2024-07-11T09:58:14.528" v="1316" actId="22"/>
          <ac:picMkLst>
            <pc:docMk/>
            <pc:sldMk cId="193475456" sldId="262"/>
            <ac:picMk id="5" creationId="{67D8D43B-5DE1-6F0B-D88E-B5A14B86C589}"/>
          </ac:picMkLst>
        </pc:picChg>
      </pc:sldChg>
      <pc:sldChg chg="del">
        <pc:chgData name="Daniel Paris" userId="04d1eb31-31ad-4ed1-b99c-560bae73e28e" providerId="ADAL" clId="{E05BB833-8AF9-4166-B5F6-82CD875B8BD3}" dt="2024-07-11T09:33:00.419" v="54" actId="2696"/>
        <pc:sldMkLst>
          <pc:docMk/>
          <pc:sldMk cId="1065404380" sldId="262"/>
        </pc:sldMkLst>
      </pc:sldChg>
      <pc:sldChg chg="del">
        <pc:chgData name="Daniel Paris" userId="04d1eb31-31ad-4ed1-b99c-560bae73e28e" providerId="ADAL" clId="{E05BB833-8AF9-4166-B5F6-82CD875B8BD3}" dt="2024-07-11T09:33:00.419" v="54" actId="2696"/>
        <pc:sldMkLst>
          <pc:docMk/>
          <pc:sldMk cId="1159248820" sldId="263"/>
        </pc:sldMkLst>
      </pc:sldChg>
      <pc:sldChg chg="addSp delSp new mod">
        <pc:chgData name="Daniel Paris" userId="04d1eb31-31ad-4ed1-b99c-560bae73e28e" providerId="ADAL" clId="{E05BB833-8AF9-4166-B5F6-82CD875B8BD3}" dt="2024-07-11T10:00:30.377" v="1322" actId="22"/>
        <pc:sldMkLst>
          <pc:docMk/>
          <pc:sldMk cId="3030443303" sldId="263"/>
        </pc:sldMkLst>
        <pc:spChg chg="del">
          <ac:chgData name="Daniel Paris" userId="04d1eb31-31ad-4ed1-b99c-560bae73e28e" providerId="ADAL" clId="{E05BB833-8AF9-4166-B5F6-82CD875B8BD3}" dt="2024-07-11T10:00:27.856" v="1320" actId="478"/>
          <ac:spMkLst>
            <pc:docMk/>
            <pc:sldMk cId="3030443303" sldId="263"/>
            <ac:spMk id="2" creationId="{9ED6CDD1-E11D-99F9-9AA8-769156ECD7E5}"/>
          </ac:spMkLst>
        </pc:spChg>
        <pc:spChg chg="del">
          <ac:chgData name="Daniel Paris" userId="04d1eb31-31ad-4ed1-b99c-560bae73e28e" providerId="ADAL" clId="{E05BB833-8AF9-4166-B5F6-82CD875B8BD3}" dt="2024-07-11T10:00:29.962" v="1321" actId="478"/>
          <ac:spMkLst>
            <pc:docMk/>
            <pc:sldMk cId="3030443303" sldId="263"/>
            <ac:spMk id="3" creationId="{E58E0A12-73F9-4334-F690-31BCD2B3B4AC}"/>
          </ac:spMkLst>
        </pc:spChg>
        <pc:picChg chg="add">
          <ac:chgData name="Daniel Paris" userId="04d1eb31-31ad-4ed1-b99c-560bae73e28e" providerId="ADAL" clId="{E05BB833-8AF9-4166-B5F6-82CD875B8BD3}" dt="2024-07-11T10:00:30.377" v="1322" actId="22"/>
          <ac:picMkLst>
            <pc:docMk/>
            <pc:sldMk cId="3030443303" sldId="263"/>
            <ac:picMk id="5" creationId="{1D7FB25F-787E-21BE-7973-73A07C76A475}"/>
          </ac:picMkLst>
        </pc:picChg>
      </pc:sldChg>
      <pc:sldChg chg="del">
        <pc:chgData name="Daniel Paris" userId="04d1eb31-31ad-4ed1-b99c-560bae73e28e" providerId="ADAL" clId="{E05BB833-8AF9-4166-B5F6-82CD875B8BD3}" dt="2024-07-11T09:33:00.419" v="54" actId="2696"/>
        <pc:sldMkLst>
          <pc:docMk/>
          <pc:sldMk cId="1393510458" sldId="264"/>
        </pc:sldMkLst>
      </pc:sldChg>
      <pc:sldChg chg="addSp delSp modSp new mod ord setBg">
        <pc:chgData name="Daniel Paris" userId="04d1eb31-31ad-4ed1-b99c-560bae73e28e" providerId="ADAL" clId="{E05BB833-8AF9-4166-B5F6-82CD875B8BD3}" dt="2024-07-11T10:02:58.477" v="1337" actId="27614"/>
        <pc:sldMkLst>
          <pc:docMk/>
          <pc:sldMk cId="4263272106" sldId="264"/>
        </pc:sldMkLst>
        <pc:spChg chg="del">
          <ac:chgData name="Daniel Paris" userId="04d1eb31-31ad-4ed1-b99c-560bae73e28e" providerId="ADAL" clId="{E05BB833-8AF9-4166-B5F6-82CD875B8BD3}" dt="2024-07-11T10:02:17.278" v="1326" actId="478"/>
          <ac:spMkLst>
            <pc:docMk/>
            <pc:sldMk cId="4263272106" sldId="264"/>
            <ac:spMk id="2" creationId="{50D18EDC-5F19-B050-F51A-C5834D836ECE}"/>
          </ac:spMkLst>
        </pc:spChg>
        <pc:spChg chg="del">
          <ac:chgData name="Daniel Paris" userId="04d1eb31-31ad-4ed1-b99c-560bae73e28e" providerId="ADAL" clId="{E05BB833-8AF9-4166-B5F6-82CD875B8BD3}" dt="2024-07-11T10:02:20.831" v="1327" actId="478"/>
          <ac:spMkLst>
            <pc:docMk/>
            <pc:sldMk cId="4263272106" sldId="264"/>
            <ac:spMk id="3" creationId="{3769F6A4-CD67-C3EC-2190-1B46C6D0BC29}"/>
          </ac:spMkLst>
        </pc:spChg>
        <pc:picChg chg="add mod">
          <ac:chgData name="Daniel Paris" userId="04d1eb31-31ad-4ed1-b99c-560bae73e28e" providerId="ADAL" clId="{E05BB833-8AF9-4166-B5F6-82CD875B8BD3}" dt="2024-07-11T10:02:58.477" v="1337" actId="27614"/>
          <ac:picMkLst>
            <pc:docMk/>
            <pc:sldMk cId="4263272106" sldId="264"/>
            <ac:picMk id="5" creationId="{FD275A50-2198-4D45-FAD4-70A05E1454CA}"/>
          </ac:picMkLst>
        </pc:picChg>
        <pc:picChg chg="add mod">
          <ac:chgData name="Daniel Paris" userId="04d1eb31-31ad-4ed1-b99c-560bae73e28e" providerId="ADAL" clId="{E05BB833-8AF9-4166-B5F6-82CD875B8BD3}" dt="2024-07-11T10:02:54.437" v="1333" actId="27614"/>
          <ac:picMkLst>
            <pc:docMk/>
            <pc:sldMk cId="4263272106" sldId="264"/>
            <ac:picMk id="7" creationId="{02764A6E-9B4A-2644-DD52-77E372E46D04}"/>
          </ac:picMkLst>
        </pc:picChg>
      </pc:sldChg>
      <pc:sldChg chg="addSp delSp modSp new mod ord">
        <pc:chgData name="Daniel Paris" userId="04d1eb31-31ad-4ed1-b99c-560bae73e28e" providerId="ADAL" clId="{E05BB833-8AF9-4166-B5F6-82CD875B8BD3}" dt="2024-07-11T10:03:31.731" v="1342" actId="22"/>
        <pc:sldMkLst>
          <pc:docMk/>
          <pc:sldMk cId="2210078784" sldId="265"/>
        </pc:sldMkLst>
        <pc:spChg chg="del mod">
          <ac:chgData name="Daniel Paris" userId="04d1eb31-31ad-4ed1-b99c-560bae73e28e" providerId="ADAL" clId="{E05BB833-8AF9-4166-B5F6-82CD875B8BD3}" dt="2024-07-11T10:03:30.011" v="1340" actId="478"/>
          <ac:spMkLst>
            <pc:docMk/>
            <pc:sldMk cId="2210078784" sldId="265"/>
            <ac:spMk id="2" creationId="{9576D637-72BA-1B6F-6474-3F37A7E45025}"/>
          </ac:spMkLst>
        </pc:spChg>
        <pc:spChg chg="del">
          <ac:chgData name="Daniel Paris" userId="04d1eb31-31ad-4ed1-b99c-560bae73e28e" providerId="ADAL" clId="{E05BB833-8AF9-4166-B5F6-82CD875B8BD3}" dt="2024-07-11T10:03:31.378" v="1341" actId="478"/>
          <ac:spMkLst>
            <pc:docMk/>
            <pc:sldMk cId="2210078784" sldId="265"/>
            <ac:spMk id="3" creationId="{7E4F4957-CF6E-A835-AC74-13798E4EB813}"/>
          </ac:spMkLst>
        </pc:spChg>
        <pc:picChg chg="add">
          <ac:chgData name="Daniel Paris" userId="04d1eb31-31ad-4ed1-b99c-560bae73e28e" providerId="ADAL" clId="{E05BB833-8AF9-4166-B5F6-82CD875B8BD3}" dt="2024-07-11T10:03:31.731" v="1342" actId="22"/>
          <ac:picMkLst>
            <pc:docMk/>
            <pc:sldMk cId="2210078784" sldId="265"/>
            <ac:picMk id="5" creationId="{626B79CF-04F8-C6D6-33DC-C73F2B382E0C}"/>
          </ac:picMkLst>
        </pc:picChg>
      </pc:sldChg>
      <pc:sldChg chg="del">
        <pc:chgData name="Daniel Paris" userId="04d1eb31-31ad-4ed1-b99c-560bae73e28e" providerId="ADAL" clId="{E05BB833-8AF9-4166-B5F6-82CD875B8BD3}" dt="2024-07-11T09:33:00.419" v="54" actId="2696"/>
        <pc:sldMkLst>
          <pc:docMk/>
          <pc:sldMk cId="3595329048" sldId="265"/>
        </pc:sldMkLst>
      </pc:sldChg>
      <pc:sldChg chg="modSp add mod ord">
        <pc:chgData name="Daniel Paris" userId="04d1eb31-31ad-4ed1-b99c-560bae73e28e" providerId="ADAL" clId="{E05BB833-8AF9-4166-B5F6-82CD875B8BD3}" dt="2024-07-11T10:06:08.138" v="1673" actId="20577"/>
        <pc:sldMkLst>
          <pc:docMk/>
          <pc:sldMk cId="1828280472" sldId="266"/>
        </pc:sldMkLst>
        <pc:spChg chg="mod">
          <ac:chgData name="Daniel Paris" userId="04d1eb31-31ad-4ed1-b99c-560bae73e28e" providerId="ADAL" clId="{E05BB833-8AF9-4166-B5F6-82CD875B8BD3}" dt="2024-07-11T10:04:38.251" v="1374" actId="20577"/>
          <ac:spMkLst>
            <pc:docMk/>
            <pc:sldMk cId="1828280472" sldId="266"/>
            <ac:spMk id="2" creationId="{50580248-8834-629E-1AC6-7A2920F50F6A}"/>
          </ac:spMkLst>
        </pc:spChg>
        <pc:spChg chg="mod">
          <ac:chgData name="Daniel Paris" userId="04d1eb31-31ad-4ed1-b99c-560bae73e28e" providerId="ADAL" clId="{E05BB833-8AF9-4166-B5F6-82CD875B8BD3}" dt="2024-07-11T10:06:08.138" v="1673" actId="20577"/>
          <ac:spMkLst>
            <pc:docMk/>
            <pc:sldMk cId="1828280472" sldId="266"/>
            <ac:spMk id="61" creationId="{6482F13C-7712-A3D8-BB2E-08B7A9982199}"/>
          </ac:spMkLst>
        </pc:spChg>
      </pc:sldChg>
      <pc:sldChg chg="del">
        <pc:chgData name="Daniel Paris" userId="04d1eb31-31ad-4ed1-b99c-560bae73e28e" providerId="ADAL" clId="{E05BB833-8AF9-4166-B5F6-82CD875B8BD3}" dt="2024-07-11T09:33:00.419" v="54" actId="2696"/>
        <pc:sldMkLst>
          <pc:docMk/>
          <pc:sldMk cId="2287482166" sldId="266"/>
        </pc:sldMkLst>
      </pc:sldChg>
      <pc:sldChg chg="del">
        <pc:chgData name="Daniel Paris" userId="04d1eb31-31ad-4ed1-b99c-560bae73e28e" providerId="ADAL" clId="{E05BB833-8AF9-4166-B5F6-82CD875B8BD3}" dt="2024-07-11T09:33:00.419" v="54" actId="2696"/>
        <pc:sldMkLst>
          <pc:docMk/>
          <pc:sldMk cId="1903357676" sldId="267"/>
        </pc:sldMkLst>
      </pc:sldChg>
      <pc:sldChg chg="modSp add mod">
        <pc:chgData name="Daniel Paris" userId="04d1eb31-31ad-4ed1-b99c-560bae73e28e" providerId="ADAL" clId="{E05BB833-8AF9-4166-B5F6-82CD875B8BD3}" dt="2024-07-11T10:32:15.001" v="2522" actId="20577"/>
        <pc:sldMkLst>
          <pc:docMk/>
          <pc:sldMk cId="2722485902" sldId="267"/>
        </pc:sldMkLst>
        <pc:spChg chg="mod">
          <ac:chgData name="Daniel Paris" userId="04d1eb31-31ad-4ed1-b99c-560bae73e28e" providerId="ADAL" clId="{E05BB833-8AF9-4166-B5F6-82CD875B8BD3}" dt="2024-07-11T10:32:15.001" v="2522" actId="20577"/>
          <ac:spMkLst>
            <pc:docMk/>
            <pc:sldMk cId="2722485902" sldId="267"/>
            <ac:spMk id="61" creationId="{6482F13C-7712-A3D8-BB2E-08B7A9982199}"/>
          </ac:spMkLst>
        </pc:spChg>
      </pc:sldChg>
      <pc:sldChg chg="modSp add mod">
        <pc:chgData name="Daniel Paris" userId="04d1eb31-31ad-4ed1-b99c-560bae73e28e" providerId="ADAL" clId="{E05BB833-8AF9-4166-B5F6-82CD875B8BD3}" dt="2024-07-11T10:32:20.077" v="2523" actId="20577"/>
        <pc:sldMkLst>
          <pc:docMk/>
          <pc:sldMk cId="1450853487" sldId="268"/>
        </pc:sldMkLst>
        <pc:spChg chg="mod">
          <ac:chgData name="Daniel Paris" userId="04d1eb31-31ad-4ed1-b99c-560bae73e28e" providerId="ADAL" clId="{E05BB833-8AF9-4166-B5F6-82CD875B8BD3}" dt="2024-07-11T10:32:20.077" v="2523" actId="20577"/>
          <ac:spMkLst>
            <pc:docMk/>
            <pc:sldMk cId="1450853487" sldId="268"/>
            <ac:spMk id="61" creationId="{6482F13C-7712-A3D8-BB2E-08B7A9982199}"/>
          </ac:spMkLst>
        </pc:spChg>
      </pc:sldChg>
      <pc:sldChg chg="del">
        <pc:chgData name="Daniel Paris" userId="04d1eb31-31ad-4ed1-b99c-560bae73e28e" providerId="ADAL" clId="{E05BB833-8AF9-4166-B5F6-82CD875B8BD3}" dt="2024-07-11T09:33:00.419" v="54" actId="2696"/>
        <pc:sldMkLst>
          <pc:docMk/>
          <pc:sldMk cId="2154758546" sldId="268"/>
        </pc:sldMkLst>
      </pc:sldChg>
      <pc:sldChg chg="del">
        <pc:chgData name="Daniel Paris" userId="04d1eb31-31ad-4ed1-b99c-560bae73e28e" providerId="ADAL" clId="{E05BB833-8AF9-4166-B5F6-82CD875B8BD3}" dt="2024-07-11T09:33:00.419" v="54" actId="2696"/>
        <pc:sldMkLst>
          <pc:docMk/>
          <pc:sldMk cId="1566325461" sldId="269"/>
        </pc:sldMkLst>
      </pc:sldChg>
      <pc:sldChg chg="del">
        <pc:chgData name="Daniel Paris" userId="04d1eb31-31ad-4ed1-b99c-560bae73e28e" providerId="ADAL" clId="{E05BB833-8AF9-4166-B5F6-82CD875B8BD3}" dt="2024-07-11T09:33:00.419" v="54" actId="2696"/>
        <pc:sldMkLst>
          <pc:docMk/>
          <pc:sldMk cId="2750004080" sldId="270"/>
        </pc:sldMkLst>
      </pc:sldChg>
      <pc:sldChg chg="del">
        <pc:chgData name="Daniel Paris" userId="04d1eb31-31ad-4ed1-b99c-560bae73e28e" providerId="ADAL" clId="{E05BB833-8AF9-4166-B5F6-82CD875B8BD3}" dt="2024-07-11T09:33:00.419" v="54" actId="2696"/>
        <pc:sldMkLst>
          <pc:docMk/>
          <pc:sldMk cId="971723727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B24D-0902-4292-8431-37B67F6D359D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D988-ED4D-4240-A9B9-84BA71DBD3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3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B24D-0902-4292-8431-37B67F6D359D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D988-ED4D-4240-A9B9-84BA71DBD3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81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B24D-0902-4292-8431-37B67F6D359D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D988-ED4D-4240-A9B9-84BA71DBD3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77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B24D-0902-4292-8431-37B67F6D359D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D988-ED4D-4240-A9B9-84BA71DBD3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04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B24D-0902-4292-8431-37B67F6D359D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D988-ED4D-4240-A9B9-84BA71DBD3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7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B24D-0902-4292-8431-37B67F6D359D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D988-ED4D-4240-A9B9-84BA71DBD3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9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B24D-0902-4292-8431-37B67F6D359D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D988-ED4D-4240-A9B9-84BA71DBD3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66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B24D-0902-4292-8431-37B67F6D359D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D988-ED4D-4240-A9B9-84BA71DBD3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59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B24D-0902-4292-8431-37B67F6D359D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D988-ED4D-4240-A9B9-84BA71DBD3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692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B24D-0902-4292-8431-37B67F6D359D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D988-ED4D-4240-A9B9-84BA71DBD3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005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B24D-0902-4292-8431-37B67F6D359D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D988-ED4D-4240-A9B9-84BA71DBD3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74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7CB24D-0902-4292-8431-37B67F6D359D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13D988-ED4D-4240-A9B9-84BA71DBD3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94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6C4118A-B523-45D9-B427-8E05B2DEA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60C05D-16BA-7B50-B3B1-F868EAD40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76" y="557189"/>
            <a:ext cx="4899039" cy="3346901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5200"/>
              <a:t>LINK ADVOCACY TRAINING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16DD89-089F-22A5-F9C8-246CEB796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76" y="4068287"/>
            <a:ext cx="4899039" cy="2060799"/>
          </a:xfrm>
          <a:noFill/>
        </p:spPr>
        <p:txBody>
          <a:bodyPr>
            <a:normAutofit/>
          </a:bodyPr>
          <a:lstStyle/>
          <a:p>
            <a:pPr algn="l"/>
            <a:r>
              <a:rPr lang="en-GB"/>
              <a:t>Session 3:</a:t>
            </a:r>
          </a:p>
          <a:p>
            <a:pPr algn="l"/>
            <a:r>
              <a:rPr lang="en-GB"/>
              <a:t>Engaging with parliamentary committees</a:t>
            </a:r>
          </a:p>
        </p:txBody>
      </p:sp>
      <p:pic>
        <p:nvPicPr>
          <p:cNvPr id="6" name="Picture 5" descr="A close-up of yellow flowers&#10;&#10;Description automatically generated">
            <a:extLst>
              <a:ext uri="{FF2B5EF4-FFF2-40B4-BE49-F238E27FC236}">
                <a16:creationId xmlns:a16="http://schemas.microsoft.com/office/drawing/2014/main" id="{A0D16897-8BE5-33D6-53D7-45F8CD3DDE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9" r="17343" b="-1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05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Triangle 57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80248-8834-629E-1AC6-7A2920F5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GB" sz="3600"/>
              <a:t>Committee role in legislation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6482F13C-7712-A3D8-BB2E-08B7A9982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en-GB" sz="2400"/>
              <a:t>Committees can perform </a:t>
            </a:r>
            <a:r>
              <a:rPr lang="en-GB" sz="2400" b="1"/>
              <a:t>pre-legislative scrutiny </a:t>
            </a:r>
            <a:r>
              <a:rPr lang="en-GB" sz="2400"/>
              <a:t>ahead of a Bill</a:t>
            </a:r>
          </a:p>
          <a:p>
            <a:r>
              <a:rPr lang="en-GB" sz="2400"/>
              <a:t>This will involve a Call for Views where you can submit written evidence</a:t>
            </a:r>
          </a:p>
          <a:p>
            <a:r>
              <a:rPr lang="en-GB" sz="2400"/>
              <a:t>After submitting written evidence, you may be invited to appear at Committee</a:t>
            </a:r>
          </a:p>
        </p:txBody>
      </p:sp>
    </p:spTree>
    <p:extLst>
      <p:ext uri="{BB962C8B-B14F-4D97-AF65-F5344CB8AC3E}">
        <p14:creationId xmlns:p14="http://schemas.microsoft.com/office/powerpoint/2010/main" val="1828280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Triangle 57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80248-8834-629E-1AC6-7A2920F5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GB" sz="3600"/>
              <a:t>Committee role in legislation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6482F13C-7712-A3D8-BB2E-08B7A9982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 lnSpcReduction="10000"/>
          </a:bodyPr>
          <a:lstStyle/>
          <a:p>
            <a:r>
              <a:rPr lang="en-GB" sz="2400"/>
              <a:t>At </a:t>
            </a:r>
            <a:r>
              <a:rPr lang="en-GB" sz="2400" b="1"/>
              <a:t>Stage 2 </a:t>
            </a:r>
            <a:r>
              <a:rPr lang="en-GB" sz="2400"/>
              <a:t>of a Bill the lead Committee will vote on proposed amendments</a:t>
            </a:r>
          </a:p>
          <a:p>
            <a:r>
              <a:rPr lang="en-GB" sz="2400"/>
              <a:t>The Bill as amended will then be considered by the whole parliament at Stage 3</a:t>
            </a:r>
          </a:p>
          <a:p>
            <a:r>
              <a:rPr lang="en-GB" sz="2400"/>
              <a:t>This makes engagement with Committee members hugely important when trying to influence legislation</a:t>
            </a:r>
          </a:p>
        </p:txBody>
      </p:sp>
    </p:spTree>
    <p:extLst>
      <p:ext uri="{BB962C8B-B14F-4D97-AF65-F5344CB8AC3E}">
        <p14:creationId xmlns:p14="http://schemas.microsoft.com/office/powerpoint/2010/main" val="2722485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Triangle 57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80248-8834-629E-1AC6-7A2920F5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GB" sz="3600"/>
              <a:t>Committee role in legislation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6482F13C-7712-A3D8-BB2E-08B7A9982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en-GB" sz="2400"/>
              <a:t>Committees also consider subordinate legislation (‘secondary legislation’ or ‘regulations’)</a:t>
            </a:r>
          </a:p>
          <a:p>
            <a:r>
              <a:rPr lang="en-GB" sz="2400"/>
              <a:t>Committees can choose to consider how existing legislation is working as part of their work</a:t>
            </a:r>
          </a:p>
        </p:txBody>
      </p:sp>
    </p:spTree>
    <p:extLst>
      <p:ext uri="{BB962C8B-B14F-4D97-AF65-F5344CB8AC3E}">
        <p14:creationId xmlns:p14="http://schemas.microsoft.com/office/powerpoint/2010/main" val="1450853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Triangle 57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80248-8834-629E-1AC6-7A2920F5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GB" sz="3600"/>
              <a:t>Parliamentary committees: the basics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6482F13C-7712-A3D8-BB2E-08B7A9982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en-GB" sz="2400"/>
              <a:t>MSPs who are not in government sit on committees</a:t>
            </a:r>
          </a:p>
          <a:p>
            <a:r>
              <a:rPr lang="en-GB" sz="2400"/>
              <a:t>Each committee focuses on specific policy areas</a:t>
            </a:r>
          </a:p>
          <a:p>
            <a:r>
              <a:rPr lang="en-GB" sz="2400"/>
              <a:t>Committee balance and Convener roles reflect number of party MSPs in parliament</a:t>
            </a:r>
          </a:p>
        </p:txBody>
      </p:sp>
    </p:spTree>
    <p:extLst>
      <p:ext uri="{BB962C8B-B14F-4D97-AF65-F5344CB8AC3E}">
        <p14:creationId xmlns:p14="http://schemas.microsoft.com/office/powerpoint/2010/main" val="1102583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Triangle 57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80248-8834-629E-1AC6-7A2920F5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GB" sz="3600"/>
              <a:t>Parliamentary committees: the basics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6482F13C-7712-A3D8-BB2E-08B7A9982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/>
              <a:t>Committees have a range of functions, including: </a:t>
            </a:r>
          </a:p>
          <a:p>
            <a:r>
              <a:rPr lang="en-GB" sz="2400"/>
              <a:t>Scrutinising Bills and secondary legislation</a:t>
            </a:r>
          </a:p>
          <a:p>
            <a:r>
              <a:rPr lang="en-GB" sz="2400"/>
              <a:t>Holding inquiries</a:t>
            </a:r>
          </a:p>
          <a:p>
            <a:r>
              <a:rPr lang="en-GB" sz="2400"/>
              <a:t>Examining the work of the Scottish Government, including budgets</a:t>
            </a:r>
          </a:p>
        </p:txBody>
      </p:sp>
    </p:spTree>
    <p:extLst>
      <p:ext uri="{BB962C8B-B14F-4D97-AF65-F5344CB8AC3E}">
        <p14:creationId xmlns:p14="http://schemas.microsoft.com/office/powerpoint/2010/main" val="2455009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Triangle 57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80248-8834-629E-1AC6-7A2920F5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GB" sz="3600"/>
              <a:t>Parliamentary committees: the basics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6482F13C-7712-A3D8-BB2E-08B7A9982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/>
              <a:t>Key committees related to LINK work:</a:t>
            </a:r>
          </a:p>
          <a:p>
            <a:r>
              <a:rPr lang="en-GB" sz="2400"/>
              <a:t>Rural Affairs and Islands</a:t>
            </a:r>
          </a:p>
          <a:p>
            <a:r>
              <a:rPr lang="en-GB" sz="2400"/>
              <a:t>Net Zero, Energy and Transport</a:t>
            </a:r>
          </a:p>
          <a:p>
            <a:r>
              <a:rPr lang="en-GB" sz="2400"/>
              <a:t>Local Government, Housing and Planning</a:t>
            </a:r>
          </a:p>
        </p:txBody>
      </p:sp>
    </p:spTree>
    <p:extLst>
      <p:ext uri="{BB962C8B-B14F-4D97-AF65-F5344CB8AC3E}">
        <p14:creationId xmlns:p14="http://schemas.microsoft.com/office/powerpoint/2010/main" val="3097100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703536-D1E3-AAF9-FD8D-BBDB24AB7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65" y="1276163"/>
            <a:ext cx="10722269" cy="43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67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D8D43B-5DE1-6F0B-D88E-B5A14B86C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323" y="0"/>
            <a:ext cx="8709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5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7FB25F-787E-21BE-7973-73A07C76A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65" y="373115"/>
            <a:ext cx="10722269" cy="61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4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text with black text&#10;&#10;Description automatically generated">
            <a:extLst>
              <a:ext uri="{FF2B5EF4-FFF2-40B4-BE49-F238E27FC236}">
                <a16:creationId xmlns:a16="http://schemas.microsoft.com/office/drawing/2014/main" id="{FD275A50-2198-4D45-FAD4-70A05E145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88" y="643467"/>
            <a:ext cx="4693624" cy="5571066"/>
          </a:xfrm>
          <a:prstGeom prst="rect">
            <a:avLst/>
          </a:prstGeom>
        </p:spPr>
      </p:pic>
      <p:pic>
        <p:nvPicPr>
          <p:cNvPr id="7" name="Picture 6" descr="A screenshot of a calendar&#10;&#10;Description automatically generated">
            <a:extLst>
              <a:ext uri="{FF2B5EF4-FFF2-40B4-BE49-F238E27FC236}">
                <a16:creationId xmlns:a16="http://schemas.microsoft.com/office/drawing/2014/main" id="{02764A6E-9B4A-2644-DD52-77E372E46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651223"/>
            <a:ext cx="5291667" cy="555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72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6B79CF-04F8-C6D6-33DC-C73F2B382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416" y="0"/>
            <a:ext cx="5273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78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aad81ce-b02c-4446-8b9e-f203e59ddfd0" xsi:nil="true"/>
    <lcf76f155ced4ddcb4097134ff3c332f xmlns="f09fe775-4eca-451d-afc0-8bac082b164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B871FB209FC0499C0FD499FA1D1858" ma:contentTypeVersion="19" ma:contentTypeDescription="Create a new document." ma:contentTypeScope="" ma:versionID="9d2b86d2ec200d0fbfab7ea6d6955bb4">
  <xsd:schema xmlns:xsd="http://www.w3.org/2001/XMLSchema" xmlns:xs="http://www.w3.org/2001/XMLSchema" xmlns:p="http://schemas.microsoft.com/office/2006/metadata/properties" xmlns:ns2="3aad81ce-b02c-4446-8b9e-f203e59ddfd0" xmlns:ns3="f09fe775-4eca-451d-afc0-8bac082b1647" targetNamespace="http://schemas.microsoft.com/office/2006/metadata/properties" ma:root="true" ma:fieldsID="7d88083c0e90af248a446fcf2b5bb8ad" ns2:_="" ns3:_="">
    <xsd:import namespace="3aad81ce-b02c-4446-8b9e-f203e59ddfd0"/>
    <xsd:import namespace="f09fe775-4eca-451d-afc0-8bac082b164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d81ce-b02c-4446-8b9e-f203e59ddf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e73c2ed8-1605-42fc-9a82-57249bcd1c49}" ma:internalName="TaxCatchAll" ma:showField="CatchAllData" ma:web="3aad81ce-b02c-4446-8b9e-f203e59ddf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fe775-4eca-451d-afc0-8bac082b16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a152391-5c8c-4ecd-93af-597a4a38f1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EAC600-582E-45D1-B414-78AD304FF6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FF1EC5-0B81-420A-B997-BC494D21AAE5}">
  <ds:schemaRefs>
    <ds:schemaRef ds:uri="3aad81ce-b02c-4446-8b9e-f203e59ddfd0"/>
    <ds:schemaRef ds:uri="f09fe775-4eca-451d-afc0-8bac082b1647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E4CFFA9-8477-4847-91D4-1C147D4C93A6}">
  <ds:schemaRefs>
    <ds:schemaRef ds:uri="3aad81ce-b02c-4446-8b9e-f203e59ddfd0"/>
    <ds:schemaRef ds:uri="f09fe775-4eca-451d-afc0-8bac082b16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220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LINK ADVOCACY TRAINING 2024</vt:lpstr>
      <vt:lpstr>Parliamentary committees: the basics</vt:lpstr>
      <vt:lpstr>Parliamentary committees: the basics</vt:lpstr>
      <vt:lpstr>Parliamentary committees: the basics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Committee role in legislation</vt:lpstr>
      <vt:lpstr>Committee role in legislation</vt:lpstr>
      <vt:lpstr>Committee role in legislation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 ADVOCACY TRAINING 2024</dc:title>
  <dc:creator>Daniel Paris</dc:creator>
  <cp:lastModifiedBy>Daniel Paris</cp:lastModifiedBy>
  <cp:revision>1</cp:revision>
  <dcterms:created xsi:type="dcterms:W3CDTF">2024-06-18T12:56:22Z</dcterms:created>
  <dcterms:modified xsi:type="dcterms:W3CDTF">2024-07-16T08:55:28Z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0x010100D7B871FB209FC0499C0FD499FA1D1858</vt:lpwstr>
  </property>
  <property fmtid="{D5CDD505-2E9C-101B-9397-08002B2CF9AE}" pid="3" name="MediaServiceImageTags">
    <vt:lpwstr/>
  </property>
</Properties>
</file>