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7" r:id="rId5"/>
    <p:sldId id="272" r:id="rId6"/>
    <p:sldId id="297" r:id="rId7"/>
    <p:sldId id="265" r:id="rId8"/>
    <p:sldId id="259" r:id="rId9"/>
    <p:sldId id="260" r:id="rId10"/>
    <p:sldId id="273" r:id="rId11"/>
    <p:sldId id="261" r:id="rId12"/>
    <p:sldId id="262" r:id="rId13"/>
    <p:sldId id="263" r:id="rId14"/>
    <p:sldId id="264" r:id="rId15"/>
    <p:sldId id="266" r:id="rId16"/>
    <p:sldId id="267" r:id="rId17"/>
    <p:sldId id="268" r:id="rId18"/>
    <p:sldId id="269" r:id="rId19"/>
    <p:sldId id="270" r:id="rId20"/>
    <p:sldId id="271" r:id="rId21"/>
    <p:sldId id="258" r:id="rId22"/>
    <p:sldId id="274" r:id="rId23"/>
    <p:sldId id="275" r:id="rId24"/>
    <p:sldId id="276" r:id="rId25"/>
    <p:sldId id="294" r:id="rId26"/>
    <p:sldId id="277" r:id="rId27"/>
    <p:sldId id="279" r:id="rId28"/>
    <p:sldId id="280" r:id="rId29"/>
    <p:sldId id="278" r:id="rId30"/>
    <p:sldId id="283" r:id="rId31"/>
    <p:sldId id="284" r:id="rId32"/>
    <p:sldId id="287" r:id="rId33"/>
    <p:sldId id="282" r:id="rId34"/>
    <p:sldId id="286" r:id="rId35"/>
    <p:sldId id="295" r:id="rId36"/>
    <p:sldId id="288" r:id="rId37"/>
    <p:sldId id="289" r:id="rId38"/>
    <p:sldId id="290" r:id="rId39"/>
    <p:sldId id="291" r:id="rId40"/>
    <p:sldId id="292" r:id="rId41"/>
    <p:sldId id="296" r:id="rId42"/>
    <p:sldId id="298" r:id="rId43"/>
    <p:sldId id="299" r:id="rId44"/>
    <p:sldId id="312" r:id="rId45"/>
    <p:sldId id="313" r:id="rId46"/>
    <p:sldId id="314" r:id="rId47"/>
    <p:sldId id="31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34F18-B364-42C1-BC79-78E211EDDA99}" v="6" dt="2024-07-16T13:29:41.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aris" userId="04d1eb31-31ad-4ed1-b99c-560bae73e28e" providerId="ADAL" clId="{88519055-0576-4D6D-9D93-D94D0BEF370D}"/>
    <pc:docChg chg="undo custSel addSld delSld modSld sldOrd">
      <pc:chgData name="Daniel Paris" userId="04d1eb31-31ad-4ed1-b99c-560bae73e28e" providerId="ADAL" clId="{88519055-0576-4D6D-9D93-D94D0BEF370D}" dt="2024-06-18T14:02:10.793" v="2612" actId="1076"/>
      <pc:docMkLst>
        <pc:docMk/>
      </pc:docMkLst>
      <pc:sldChg chg="new del">
        <pc:chgData name="Daniel Paris" userId="04d1eb31-31ad-4ed1-b99c-560bae73e28e" providerId="ADAL" clId="{88519055-0576-4D6D-9D93-D94D0BEF370D}" dt="2024-06-18T12:56:43.699" v="2" actId="47"/>
        <pc:sldMkLst>
          <pc:docMk/>
          <pc:sldMk cId="492418394" sldId="256"/>
        </pc:sldMkLst>
      </pc:sldChg>
      <pc:sldChg chg="addSp delSp modSp add mod setBg delDesignElem">
        <pc:chgData name="Daniel Paris" userId="04d1eb31-31ad-4ed1-b99c-560bae73e28e" providerId="ADAL" clId="{88519055-0576-4D6D-9D93-D94D0BEF370D}" dt="2024-06-18T13:05:48.649" v="181" actId="2711"/>
        <pc:sldMkLst>
          <pc:docMk/>
          <pc:sldMk cId="2826605486" sldId="257"/>
        </pc:sldMkLst>
        <pc:spChg chg="mod">
          <ac:chgData name="Daniel Paris" userId="04d1eb31-31ad-4ed1-b99c-560bae73e28e" providerId="ADAL" clId="{88519055-0576-4D6D-9D93-D94D0BEF370D}" dt="2024-06-18T13:05:42.901" v="180" actId="2711"/>
          <ac:spMkLst>
            <pc:docMk/>
            <pc:sldMk cId="2826605486" sldId="257"/>
            <ac:spMk id="2" creationId="{C260C05D-16BA-7B50-B3B1-F868EAD40A0E}"/>
          </ac:spMkLst>
        </pc:spChg>
        <pc:spChg chg="mod">
          <ac:chgData name="Daniel Paris" userId="04d1eb31-31ad-4ed1-b99c-560bae73e28e" providerId="ADAL" clId="{88519055-0576-4D6D-9D93-D94D0BEF370D}" dt="2024-06-18T13:05:48.649" v="181" actId="2711"/>
          <ac:spMkLst>
            <pc:docMk/>
            <pc:sldMk cId="2826605486" sldId="257"/>
            <ac:spMk id="3" creationId="{7216DD89-089F-22A5-F9C8-246CEB796AC1}"/>
          </ac:spMkLst>
        </pc:spChg>
        <pc:spChg chg="add">
          <ac:chgData name="Daniel Paris" userId="04d1eb31-31ad-4ed1-b99c-560bae73e28e" providerId="ADAL" clId="{88519055-0576-4D6D-9D93-D94D0BEF370D}" dt="2024-06-18T13:05:23.190" v="177" actId="26606"/>
          <ac:spMkLst>
            <pc:docMk/>
            <pc:sldMk cId="2826605486" sldId="257"/>
            <ac:spMk id="8" creationId="{36C4118A-B523-45D9-B427-8E05B2DEA65C}"/>
          </ac:spMkLst>
        </pc:spChg>
        <pc:spChg chg="add del">
          <ac:chgData name="Daniel Paris" userId="04d1eb31-31ad-4ed1-b99c-560bae73e28e" providerId="ADAL" clId="{88519055-0576-4D6D-9D93-D94D0BEF370D}" dt="2024-06-18T13:03:50.606" v="161"/>
          <ac:spMkLst>
            <pc:docMk/>
            <pc:sldMk cId="2826605486" sldId="257"/>
            <ac:spMk id="11" creationId="{ECC07320-C2CA-4E29-8481-9D9E143C7788}"/>
          </ac:spMkLst>
        </pc:spChg>
        <pc:spChg chg="add del">
          <ac:chgData name="Daniel Paris" userId="04d1eb31-31ad-4ed1-b99c-560bae73e28e" providerId="ADAL" clId="{88519055-0576-4D6D-9D93-D94D0BEF370D}" dt="2024-06-18T13:03:50.606" v="161"/>
          <ac:spMkLst>
            <pc:docMk/>
            <pc:sldMk cId="2826605486" sldId="257"/>
            <ac:spMk id="13" creationId="{178FB36B-5BFE-42CA-BC60-1115E0D95EEC}"/>
          </ac:spMkLst>
        </pc:spChg>
        <pc:picChg chg="del">
          <ac:chgData name="Daniel Paris" userId="04d1eb31-31ad-4ed1-b99c-560bae73e28e" providerId="ADAL" clId="{88519055-0576-4D6D-9D93-D94D0BEF370D}" dt="2024-06-18T12:59:09.262" v="64" actId="478"/>
          <ac:picMkLst>
            <pc:docMk/>
            <pc:sldMk cId="2826605486" sldId="257"/>
            <ac:picMk id="5" creationId="{1E9BDE75-AE09-6509-C835-B7CC10777202}"/>
          </ac:picMkLst>
        </pc:picChg>
        <pc:picChg chg="add mod ord">
          <ac:chgData name="Daniel Paris" userId="04d1eb31-31ad-4ed1-b99c-560bae73e28e" providerId="ADAL" clId="{88519055-0576-4D6D-9D93-D94D0BEF370D}" dt="2024-06-18T13:05:26.274" v="179" actId="1076"/>
          <ac:picMkLst>
            <pc:docMk/>
            <pc:sldMk cId="2826605486" sldId="257"/>
            <ac:picMk id="6" creationId="{A0D16897-8BE5-33D6-53D7-45F8CD3DDE0F}"/>
          </ac:picMkLst>
        </pc:picChg>
      </pc:sldChg>
      <pc:sldChg chg="addSp delSp modSp new mod setBg">
        <pc:chgData name="Daniel Paris" userId="04d1eb31-31ad-4ed1-b99c-560bae73e28e" providerId="ADAL" clId="{88519055-0576-4D6D-9D93-D94D0BEF370D}" dt="2024-06-18T13:37:01.407" v="2077" actId="20577"/>
        <pc:sldMkLst>
          <pc:docMk/>
          <pc:sldMk cId="1102583558" sldId="258"/>
        </pc:sldMkLst>
        <pc:spChg chg="mod">
          <ac:chgData name="Daniel Paris" userId="04d1eb31-31ad-4ed1-b99c-560bae73e28e" providerId="ADAL" clId="{88519055-0576-4D6D-9D93-D94D0BEF370D}" dt="2024-06-18T13:05:01.934" v="176" actId="26606"/>
          <ac:spMkLst>
            <pc:docMk/>
            <pc:sldMk cId="1102583558" sldId="258"/>
            <ac:spMk id="2" creationId="{50580248-8834-629E-1AC6-7A2920F50F6A}"/>
          </ac:spMkLst>
        </pc:spChg>
        <pc:spChg chg="add del mod">
          <ac:chgData name="Daniel Paris" userId="04d1eb31-31ad-4ed1-b99c-560bae73e28e" providerId="ADAL" clId="{88519055-0576-4D6D-9D93-D94D0BEF370D}" dt="2024-06-18T13:05:01.934" v="176" actId="26606"/>
          <ac:spMkLst>
            <pc:docMk/>
            <pc:sldMk cId="1102583558" sldId="258"/>
            <ac:spMk id="3" creationId="{6482F13C-7712-A3D8-BB2E-08B7A9982199}"/>
          </ac:spMkLst>
        </pc:spChg>
        <pc:spChg chg="add del">
          <ac:chgData name="Daniel Paris" userId="04d1eb31-31ad-4ed1-b99c-560bae73e28e" providerId="ADAL" clId="{88519055-0576-4D6D-9D93-D94D0BEF370D}" dt="2024-06-18T13:04:35.703" v="169" actId="26606"/>
          <ac:spMkLst>
            <pc:docMk/>
            <pc:sldMk cId="1102583558" sldId="258"/>
            <ac:spMk id="8" creationId="{C2554CA6-288E-4202-BC52-2E5A8F0C0AED}"/>
          </ac:spMkLst>
        </pc:spChg>
        <pc:spChg chg="add del">
          <ac:chgData name="Daniel Paris" userId="04d1eb31-31ad-4ed1-b99c-560bae73e28e" providerId="ADAL" clId="{88519055-0576-4D6D-9D93-D94D0BEF370D}" dt="2024-06-18T13:03:57.047" v="163" actId="26606"/>
          <ac:spMkLst>
            <pc:docMk/>
            <pc:sldMk cId="1102583558" sldId="258"/>
            <ac:spMk id="9" creationId="{56E9B3E6-E277-4D68-BA48-9CB43FFBD6E2}"/>
          </ac:spMkLst>
        </pc:spChg>
        <pc:spChg chg="add del">
          <ac:chgData name="Daniel Paris" userId="04d1eb31-31ad-4ed1-b99c-560bae73e28e" providerId="ADAL" clId="{88519055-0576-4D6D-9D93-D94D0BEF370D}" dt="2024-06-18T13:04:35.703" v="169" actId="26606"/>
          <ac:spMkLst>
            <pc:docMk/>
            <pc:sldMk cId="1102583558" sldId="258"/>
            <ac:spMk id="10" creationId="{B10BB131-AC8E-4A8E-A5D1-36260F720C3B}"/>
          </ac:spMkLst>
        </pc:spChg>
        <pc:spChg chg="add del">
          <ac:chgData name="Daniel Paris" userId="04d1eb31-31ad-4ed1-b99c-560bae73e28e" providerId="ADAL" clId="{88519055-0576-4D6D-9D93-D94D0BEF370D}" dt="2024-06-18T13:04:35.703" v="169" actId="26606"/>
          <ac:spMkLst>
            <pc:docMk/>
            <pc:sldMk cId="1102583558" sldId="258"/>
            <ac:spMk id="12" creationId="{5B7778FC-632E-4DCA-A7CB-0D7731CCF970}"/>
          </ac:spMkLst>
        </pc:spChg>
        <pc:spChg chg="add del">
          <ac:chgData name="Daniel Paris" userId="04d1eb31-31ad-4ed1-b99c-560bae73e28e" providerId="ADAL" clId="{88519055-0576-4D6D-9D93-D94D0BEF370D}" dt="2024-06-18T13:04:35.703" v="169" actId="26606"/>
          <ac:spMkLst>
            <pc:docMk/>
            <pc:sldMk cId="1102583558" sldId="258"/>
            <ac:spMk id="14" creationId="{FA23A907-97FB-4A8F-880A-DD77401C4296}"/>
          </ac:spMkLst>
        </pc:spChg>
        <pc:spChg chg="add del">
          <ac:chgData name="Daniel Paris" userId="04d1eb31-31ad-4ed1-b99c-560bae73e28e" providerId="ADAL" clId="{88519055-0576-4D6D-9D93-D94D0BEF370D}" dt="2024-06-18T13:03:59.209" v="165" actId="26606"/>
          <ac:spMkLst>
            <pc:docMk/>
            <pc:sldMk cId="1102583558" sldId="258"/>
            <ac:spMk id="15" creationId="{063BBA22-50EA-4C4D-BE05-F1CE4E63AA56}"/>
          </ac:spMkLst>
        </pc:spChg>
        <pc:spChg chg="add del">
          <ac:chgData name="Daniel Paris" userId="04d1eb31-31ad-4ed1-b99c-560bae73e28e" providerId="ADAL" clId="{88519055-0576-4D6D-9D93-D94D0BEF370D}" dt="2024-06-18T13:03:57.047" v="163" actId="26606"/>
          <ac:spMkLst>
            <pc:docMk/>
            <pc:sldMk cId="1102583558" sldId="258"/>
            <ac:spMk id="16" creationId="{D5B0017B-2ECA-49AF-B397-DC140825DF8D}"/>
          </ac:spMkLst>
        </pc:spChg>
        <pc:spChg chg="add del">
          <ac:chgData name="Daniel Paris" userId="04d1eb31-31ad-4ed1-b99c-560bae73e28e" providerId="ADAL" clId="{88519055-0576-4D6D-9D93-D94D0BEF370D}" dt="2024-06-18T13:03:59.209" v="165" actId="26606"/>
          <ac:spMkLst>
            <pc:docMk/>
            <pc:sldMk cId="1102583558" sldId="258"/>
            <ac:spMk id="20" creationId="{BACC6370-2D7E-4714-9D71-7542949D7D5D}"/>
          </ac:spMkLst>
        </pc:spChg>
        <pc:spChg chg="add del">
          <ac:chgData name="Daniel Paris" userId="04d1eb31-31ad-4ed1-b99c-560bae73e28e" providerId="ADAL" clId="{88519055-0576-4D6D-9D93-D94D0BEF370D}" dt="2024-06-18T13:03:59.209" v="165" actId="26606"/>
          <ac:spMkLst>
            <pc:docMk/>
            <pc:sldMk cId="1102583558" sldId="258"/>
            <ac:spMk id="21" creationId="{F68B3F68-107C-434F-AA38-110D5EA91B85}"/>
          </ac:spMkLst>
        </pc:spChg>
        <pc:spChg chg="add del">
          <ac:chgData name="Daniel Paris" userId="04d1eb31-31ad-4ed1-b99c-560bae73e28e" providerId="ADAL" clId="{88519055-0576-4D6D-9D93-D94D0BEF370D}" dt="2024-06-18T13:03:59.209" v="165" actId="26606"/>
          <ac:spMkLst>
            <pc:docMk/>
            <pc:sldMk cId="1102583558" sldId="258"/>
            <ac:spMk id="22" creationId="{AAD0DBB9-1A4B-4391-81D4-CB19F9AB918A}"/>
          </ac:spMkLst>
        </pc:spChg>
        <pc:spChg chg="add del">
          <ac:chgData name="Daniel Paris" userId="04d1eb31-31ad-4ed1-b99c-560bae73e28e" providerId="ADAL" clId="{88519055-0576-4D6D-9D93-D94D0BEF370D}" dt="2024-06-18T13:04:30.190" v="167" actId="26606"/>
          <ac:spMkLst>
            <pc:docMk/>
            <pc:sldMk cId="1102583558" sldId="258"/>
            <ac:spMk id="25" creationId="{C0763A76-9F1C-4FC5-82B7-DD475DA461B2}"/>
          </ac:spMkLst>
        </pc:spChg>
        <pc:spChg chg="add del">
          <ac:chgData name="Daniel Paris" userId="04d1eb31-31ad-4ed1-b99c-560bae73e28e" providerId="ADAL" clId="{88519055-0576-4D6D-9D93-D94D0BEF370D}" dt="2024-06-18T13:04:30.190" v="167" actId="26606"/>
          <ac:spMkLst>
            <pc:docMk/>
            <pc:sldMk cId="1102583558" sldId="258"/>
            <ac:spMk id="26" creationId="{E81BF4F6-F2CF-4984-9D14-D6966D92F99F}"/>
          </ac:spMkLst>
        </pc:spChg>
        <pc:spChg chg="add del">
          <ac:chgData name="Daniel Paris" userId="04d1eb31-31ad-4ed1-b99c-560bae73e28e" providerId="ADAL" clId="{88519055-0576-4D6D-9D93-D94D0BEF370D}" dt="2024-06-18T13:04:30.190" v="167" actId="26606"/>
          <ac:spMkLst>
            <pc:docMk/>
            <pc:sldMk cId="1102583558" sldId="258"/>
            <ac:spMk id="27" creationId="{6482F13C-7712-A3D8-BB2E-08B7A9982199}"/>
          </ac:spMkLst>
        </pc:spChg>
        <pc:spChg chg="add del">
          <ac:chgData name="Daniel Paris" userId="04d1eb31-31ad-4ed1-b99c-560bae73e28e" providerId="ADAL" clId="{88519055-0576-4D6D-9D93-D94D0BEF370D}" dt="2024-06-18T13:04:35.703" v="169" actId="26606"/>
          <ac:spMkLst>
            <pc:docMk/>
            <pc:sldMk cId="1102583558" sldId="258"/>
            <ac:spMk id="30" creationId="{6482F13C-7712-A3D8-BB2E-08B7A9982199}"/>
          </ac:spMkLst>
        </pc:spChg>
        <pc:spChg chg="add del">
          <ac:chgData name="Daniel Paris" userId="04d1eb31-31ad-4ed1-b99c-560bae73e28e" providerId="ADAL" clId="{88519055-0576-4D6D-9D93-D94D0BEF370D}" dt="2024-06-18T13:04:42.447" v="171" actId="26606"/>
          <ac:spMkLst>
            <pc:docMk/>
            <pc:sldMk cId="1102583558" sldId="258"/>
            <ac:spMk id="32" creationId="{D038248A-211C-4EEC-8401-C761B929FB52}"/>
          </ac:spMkLst>
        </pc:spChg>
        <pc:spChg chg="add del">
          <ac:chgData name="Daniel Paris" userId="04d1eb31-31ad-4ed1-b99c-560bae73e28e" providerId="ADAL" clId="{88519055-0576-4D6D-9D93-D94D0BEF370D}" dt="2024-06-18T13:04:42.447" v="171" actId="26606"/>
          <ac:spMkLst>
            <pc:docMk/>
            <pc:sldMk cId="1102583558" sldId="258"/>
            <ac:spMk id="33" creationId="{C30A849F-66D9-40C8-BEC8-35AFF8F4568F}"/>
          </ac:spMkLst>
        </pc:spChg>
        <pc:spChg chg="add del">
          <ac:chgData name="Daniel Paris" userId="04d1eb31-31ad-4ed1-b99c-560bae73e28e" providerId="ADAL" clId="{88519055-0576-4D6D-9D93-D94D0BEF370D}" dt="2024-06-18T13:04:42.447" v="171" actId="26606"/>
          <ac:spMkLst>
            <pc:docMk/>
            <pc:sldMk cId="1102583558" sldId="258"/>
            <ac:spMk id="38" creationId="{6482F13C-7712-A3D8-BB2E-08B7A9982199}"/>
          </ac:spMkLst>
        </pc:spChg>
        <pc:spChg chg="add del">
          <ac:chgData name="Daniel Paris" userId="04d1eb31-31ad-4ed1-b99c-560bae73e28e" providerId="ADAL" clId="{88519055-0576-4D6D-9D93-D94D0BEF370D}" dt="2024-06-18T13:04:55.974" v="173" actId="26606"/>
          <ac:spMkLst>
            <pc:docMk/>
            <pc:sldMk cId="1102583558" sldId="258"/>
            <ac:spMk id="44" creationId="{DABCE0FB-ADDD-4B37-A958-519663E8E16E}"/>
          </ac:spMkLst>
        </pc:spChg>
        <pc:spChg chg="add del">
          <ac:chgData name="Daniel Paris" userId="04d1eb31-31ad-4ed1-b99c-560bae73e28e" providerId="ADAL" clId="{88519055-0576-4D6D-9D93-D94D0BEF370D}" dt="2024-06-18T13:04:55.974" v="173" actId="26606"/>
          <ac:spMkLst>
            <pc:docMk/>
            <pc:sldMk cId="1102583558" sldId="258"/>
            <ac:spMk id="45" creationId="{1F8A981E-6C01-464B-9B2A-810AFEC27C6B}"/>
          </ac:spMkLst>
        </pc:spChg>
        <pc:spChg chg="add del">
          <ac:chgData name="Daniel Paris" userId="04d1eb31-31ad-4ed1-b99c-560bae73e28e" providerId="ADAL" clId="{88519055-0576-4D6D-9D93-D94D0BEF370D}" dt="2024-06-18T13:04:55.974" v="173" actId="26606"/>
          <ac:spMkLst>
            <pc:docMk/>
            <pc:sldMk cId="1102583558" sldId="258"/>
            <ac:spMk id="47" creationId="{6482F13C-7712-A3D8-BB2E-08B7A9982199}"/>
          </ac:spMkLst>
        </pc:spChg>
        <pc:spChg chg="add del">
          <ac:chgData name="Daniel Paris" userId="04d1eb31-31ad-4ed1-b99c-560bae73e28e" providerId="ADAL" clId="{88519055-0576-4D6D-9D93-D94D0BEF370D}" dt="2024-06-18T13:05:01.929" v="175" actId="26606"/>
          <ac:spMkLst>
            <pc:docMk/>
            <pc:sldMk cId="1102583558" sldId="258"/>
            <ac:spMk id="52" creationId="{081EA652-8C6A-4E69-BEB9-170809474553}"/>
          </ac:spMkLst>
        </pc:spChg>
        <pc:spChg chg="add del">
          <ac:chgData name="Daniel Paris" userId="04d1eb31-31ad-4ed1-b99c-560bae73e28e" providerId="ADAL" clId="{88519055-0576-4D6D-9D93-D94D0BEF370D}" dt="2024-06-18T13:05:01.929" v="175" actId="26606"/>
          <ac:spMkLst>
            <pc:docMk/>
            <pc:sldMk cId="1102583558" sldId="258"/>
            <ac:spMk id="53" creationId="{5298780A-33B9-4EA2-8F67-DE68AD62841B}"/>
          </ac:spMkLst>
        </pc:spChg>
        <pc:spChg chg="add del">
          <ac:chgData name="Daniel Paris" userId="04d1eb31-31ad-4ed1-b99c-560bae73e28e" providerId="ADAL" clId="{88519055-0576-4D6D-9D93-D94D0BEF370D}" dt="2024-06-18T13:05:01.929" v="175" actId="26606"/>
          <ac:spMkLst>
            <pc:docMk/>
            <pc:sldMk cId="1102583558" sldId="258"/>
            <ac:spMk id="54" creationId="{7F488E8B-4E1E-4402-8935-D4E6C02615C7}"/>
          </ac:spMkLst>
        </pc:spChg>
        <pc:spChg chg="add del">
          <ac:chgData name="Daniel Paris" userId="04d1eb31-31ad-4ed1-b99c-560bae73e28e" providerId="ADAL" clId="{88519055-0576-4D6D-9D93-D94D0BEF370D}" dt="2024-06-18T13:05:01.929" v="175" actId="26606"/>
          <ac:spMkLst>
            <pc:docMk/>
            <pc:sldMk cId="1102583558" sldId="258"/>
            <ac:spMk id="55" creationId="{6482F13C-7712-A3D8-BB2E-08B7A9982199}"/>
          </ac:spMkLst>
        </pc:spChg>
        <pc:spChg chg="add">
          <ac:chgData name="Daniel Paris" userId="04d1eb31-31ad-4ed1-b99c-560bae73e28e" providerId="ADAL" clId="{88519055-0576-4D6D-9D93-D94D0BEF370D}" dt="2024-06-18T13:05:01.934" v="176" actId="26606"/>
          <ac:spMkLst>
            <pc:docMk/>
            <pc:sldMk cId="1102583558" sldId="258"/>
            <ac:spMk id="57" creationId="{081EA652-8C6A-4E69-BEB9-170809474553}"/>
          </ac:spMkLst>
        </pc:spChg>
        <pc:spChg chg="add">
          <ac:chgData name="Daniel Paris" userId="04d1eb31-31ad-4ed1-b99c-560bae73e28e" providerId="ADAL" clId="{88519055-0576-4D6D-9D93-D94D0BEF370D}" dt="2024-06-18T13:05:01.934" v="176" actId="26606"/>
          <ac:spMkLst>
            <pc:docMk/>
            <pc:sldMk cId="1102583558" sldId="258"/>
            <ac:spMk id="58" creationId="{5298780A-33B9-4EA2-8F67-DE68AD62841B}"/>
          </ac:spMkLst>
        </pc:spChg>
        <pc:spChg chg="add">
          <ac:chgData name="Daniel Paris" userId="04d1eb31-31ad-4ed1-b99c-560bae73e28e" providerId="ADAL" clId="{88519055-0576-4D6D-9D93-D94D0BEF370D}" dt="2024-06-18T13:05:01.934" v="176" actId="26606"/>
          <ac:spMkLst>
            <pc:docMk/>
            <pc:sldMk cId="1102583558" sldId="258"/>
            <ac:spMk id="59" creationId="{7F488E8B-4E1E-4402-8935-D4E6C02615C7}"/>
          </ac:spMkLst>
        </pc:spChg>
        <pc:spChg chg="add mod">
          <ac:chgData name="Daniel Paris" userId="04d1eb31-31ad-4ed1-b99c-560bae73e28e" providerId="ADAL" clId="{88519055-0576-4D6D-9D93-D94D0BEF370D}" dt="2024-06-18T13:37:01.407" v="2077" actId="20577"/>
          <ac:spMkLst>
            <pc:docMk/>
            <pc:sldMk cId="1102583558" sldId="258"/>
            <ac:spMk id="61" creationId="{6482F13C-7712-A3D8-BB2E-08B7A9982199}"/>
          </ac:spMkLst>
        </pc:spChg>
        <pc:grpChg chg="add del">
          <ac:chgData name="Daniel Paris" userId="04d1eb31-31ad-4ed1-b99c-560bae73e28e" providerId="ADAL" clId="{88519055-0576-4D6D-9D93-D94D0BEF370D}" dt="2024-06-18T13:03:57.047" v="163" actId="26606"/>
          <ac:grpSpMkLst>
            <pc:docMk/>
            <pc:sldMk cId="1102583558" sldId="258"/>
            <ac:grpSpMk id="11" creationId="{AE1C45F0-260A-458C-96ED-C1F6D2151219}"/>
          </ac:grpSpMkLst>
        </pc:grpChg>
        <pc:grpChg chg="add del">
          <ac:chgData name="Daniel Paris" userId="04d1eb31-31ad-4ed1-b99c-560bae73e28e" providerId="ADAL" clId="{88519055-0576-4D6D-9D93-D94D0BEF370D}" dt="2024-06-18T13:04:42.447" v="171" actId="26606"/>
          <ac:grpSpMkLst>
            <pc:docMk/>
            <pc:sldMk cId="1102583558" sldId="258"/>
            <ac:grpSpMk id="34" creationId="{04542298-A2B1-480F-A11C-A40EDD19B857}"/>
          </ac:grpSpMkLst>
        </pc:grpChg>
        <pc:grpChg chg="add del">
          <ac:chgData name="Daniel Paris" userId="04d1eb31-31ad-4ed1-b99c-560bae73e28e" providerId="ADAL" clId="{88519055-0576-4D6D-9D93-D94D0BEF370D}" dt="2024-06-18T13:04:42.447" v="171" actId="26606"/>
          <ac:grpSpMkLst>
            <pc:docMk/>
            <pc:sldMk cId="1102583558" sldId="258"/>
            <ac:grpSpMk id="39" creationId="{2A5C9C35-2375-49EB-B99C-17C87D42FE7C}"/>
          </ac:grpSpMkLst>
        </pc:grpChg>
        <pc:grpChg chg="add del">
          <ac:chgData name="Daniel Paris" userId="04d1eb31-31ad-4ed1-b99c-560bae73e28e" providerId="ADAL" clId="{88519055-0576-4D6D-9D93-D94D0BEF370D}" dt="2024-06-18T13:04:55.974" v="173" actId="26606"/>
          <ac:grpSpMkLst>
            <pc:docMk/>
            <pc:sldMk cId="1102583558" sldId="258"/>
            <ac:grpSpMk id="49" creationId="{50C536A3-D654-4FB9-BB50-B236B87BBF34}"/>
          </ac:grpSpMkLst>
        </pc:grpChg>
        <pc:graphicFrameChg chg="add del">
          <ac:chgData name="Daniel Paris" userId="04d1eb31-31ad-4ed1-b99c-560bae73e28e" providerId="ADAL" clId="{88519055-0576-4D6D-9D93-D94D0BEF370D}" dt="2024-06-18T13:03:57.047" v="163" actId="26606"/>
          <ac:graphicFrameMkLst>
            <pc:docMk/>
            <pc:sldMk cId="1102583558" sldId="258"/>
            <ac:graphicFrameMk id="5" creationId="{6A56F763-A9AB-4EE7-5A4B-99439CACBA0D}"/>
          </ac:graphicFrameMkLst>
        </pc:graphicFrameChg>
        <pc:graphicFrameChg chg="add del">
          <ac:chgData name="Daniel Paris" userId="04d1eb31-31ad-4ed1-b99c-560bae73e28e" providerId="ADAL" clId="{88519055-0576-4D6D-9D93-D94D0BEF370D}" dt="2024-06-18T13:03:59.209" v="165" actId="26606"/>
          <ac:graphicFrameMkLst>
            <pc:docMk/>
            <pc:sldMk cId="1102583558" sldId="258"/>
            <ac:graphicFrameMk id="23" creationId="{CEC09388-3CCC-2004-EEEE-214BE17E1ED6}"/>
          </ac:graphicFrameMkLst>
        </pc:graphicFrameChg>
        <pc:picChg chg="add del">
          <ac:chgData name="Daniel Paris" userId="04d1eb31-31ad-4ed1-b99c-560bae73e28e" providerId="ADAL" clId="{88519055-0576-4D6D-9D93-D94D0BEF370D}" dt="2024-06-18T13:04:30.190" v="167" actId="26606"/>
          <ac:picMkLst>
            <pc:docMk/>
            <pc:sldMk cId="1102583558" sldId="258"/>
            <ac:picMk id="28" creationId="{C3F53A42-A075-C079-50FA-92D1C4273046}"/>
          </ac:picMkLst>
        </pc:picChg>
        <pc:cxnChg chg="add del">
          <ac:chgData name="Daniel Paris" userId="04d1eb31-31ad-4ed1-b99c-560bae73e28e" providerId="ADAL" clId="{88519055-0576-4D6D-9D93-D94D0BEF370D}" dt="2024-06-18T13:03:57.047" v="163" actId="26606"/>
          <ac:cxnSpMkLst>
            <pc:docMk/>
            <pc:sldMk cId="1102583558" sldId="258"/>
            <ac:cxnSpMk id="18" creationId="{6CF1BAF6-AD41-4082-B212-8A1F9A2E8779}"/>
          </ac:cxnSpMkLst>
        </pc:cxnChg>
        <pc:cxnChg chg="add del">
          <ac:chgData name="Daniel Paris" userId="04d1eb31-31ad-4ed1-b99c-560bae73e28e" providerId="ADAL" clId="{88519055-0576-4D6D-9D93-D94D0BEF370D}" dt="2024-06-18T13:04:55.974" v="173" actId="26606"/>
          <ac:cxnSpMkLst>
            <pc:docMk/>
            <pc:sldMk cId="1102583558" sldId="258"/>
            <ac:cxnSpMk id="46" creationId="{18710E47-0781-4953-BBDA-8EF627A73126}"/>
          </ac:cxnSpMkLst>
        </pc:cxnChg>
        <pc:cxnChg chg="add del">
          <ac:chgData name="Daniel Paris" userId="04d1eb31-31ad-4ed1-b99c-560bae73e28e" providerId="ADAL" clId="{88519055-0576-4D6D-9D93-D94D0BEF370D}" dt="2024-06-18T13:04:55.974" v="173" actId="26606"/>
          <ac:cxnSpMkLst>
            <pc:docMk/>
            <pc:sldMk cId="1102583558" sldId="258"/>
            <ac:cxnSpMk id="48" creationId="{125D265C-1D38-4B36-8572-366ED6A60786}"/>
          </ac:cxnSpMkLst>
        </pc:cxnChg>
        <pc:cxnChg chg="add">
          <ac:chgData name="Daniel Paris" userId="04d1eb31-31ad-4ed1-b99c-560bae73e28e" providerId="ADAL" clId="{88519055-0576-4D6D-9D93-D94D0BEF370D}" dt="2024-06-18T13:05:01.934" v="176" actId="26606"/>
          <ac:cxnSpMkLst>
            <pc:docMk/>
            <pc:sldMk cId="1102583558" sldId="258"/>
            <ac:cxnSpMk id="60" creationId="{23AAC9B5-8015-485C-ACF9-A750390E9A56}"/>
          </ac:cxnSpMkLst>
        </pc:cxnChg>
      </pc:sldChg>
      <pc:sldChg chg="modSp add mod">
        <pc:chgData name="Daniel Paris" userId="04d1eb31-31ad-4ed1-b99c-560bae73e28e" providerId="ADAL" clId="{88519055-0576-4D6D-9D93-D94D0BEF370D}" dt="2024-06-18T13:11:10.212" v="622" actId="20577"/>
        <pc:sldMkLst>
          <pc:docMk/>
          <pc:sldMk cId="2125483389" sldId="259"/>
        </pc:sldMkLst>
        <pc:spChg chg="mod">
          <ac:chgData name="Daniel Paris" userId="04d1eb31-31ad-4ed1-b99c-560bae73e28e" providerId="ADAL" clId="{88519055-0576-4D6D-9D93-D94D0BEF370D}" dt="2024-06-18T13:06:43.135" v="235" actId="20577"/>
          <ac:spMkLst>
            <pc:docMk/>
            <pc:sldMk cId="2125483389" sldId="259"/>
            <ac:spMk id="2" creationId="{50580248-8834-629E-1AC6-7A2920F50F6A}"/>
          </ac:spMkLst>
        </pc:spChg>
        <pc:spChg chg="mod">
          <ac:chgData name="Daniel Paris" userId="04d1eb31-31ad-4ed1-b99c-560bae73e28e" providerId="ADAL" clId="{88519055-0576-4D6D-9D93-D94D0BEF370D}" dt="2024-06-18T13:11:10.212" v="622" actId="20577"/>
          <ac:spMkLst>
            <pc:docMk/>
            <pc:sldMk cId="2125483389" sldId="259"/>
            <ac:spMk id="61" creationId="{6482F13C-7712-A3D8-BB2E-08B7A9982199}"/>
          </ac:spMkLst>
        </pc:spChg>
      </pc:sldChg>
      <pc:sldChg chg="modSp add mod">
        <pc:chgData name="Daniel Paris" userId="04d1eb31-31ad-4ed1-b99c-560bae73e28e" providerId="ADAL" clId="{88519055-0576-4D6D-9D93-D94D0BEF370D}" dt="2024-06-18T13:14:18.549" v="948" actId="20577"/>
        <pc:sldMkLst>
          <pc:docMk/>
          <pc:sldMk cId="3760432763" sldId="260"/>
        </pc:sldMkLst>
        <pc:spChg chg="mod">
          <ac:chgData name="Daniel Paris" userId="04d1eb31-31ad-4ed1-b99c-560bae73e28e" providerId="ADAL" clId="{88519055-0576-4D6D-9D93-D94D0BEF370D}" dt="2024-06-18T13:14:18.549" v="948" actId="20577"/>
          <ac:spMkLst>
            <pc:docMk/>
            <pc:sldMk cId="3760432763" sldId="260"/>
            <ac:spMk id="61" creationId="{6482F13C-7712-A3D8-BB2E-08B7A9982199}"/>
          </ac:spMkLst>
        </pc:spChg>
      </pc:sldChg>
      <pc:sldChg chg="add del">
        <pc:chgData name="Daniel Paris" userId="04d1eb31-31ad-4ed1-b99c-560bae73e28e" providerId="ADAL" clId="{88519055-0576-4D6D-9D93-D94D0BEF370D}" dt="2024-06-18T13:16:29.532" v="950" actId="47"/>
        <pc:sldMkLst>
          <pc:docMk/>
          <pc:sldMk cId="370274985" sldId="261"/>
        </pc:sldMkLst>
      </pc:sldChg>
      <pc:sldChg chg="addSp modSp new mod setBg">
        <pc:chgData name="Daniel Paris" userId="04d1eb31-31ad-4ed1-b99c-560bae73e28e" providerId="ADAL" clId="{88519055-0576-4D6D-9D93-D94D0BEF370D}" dt="2024-06-18T13:16:43.740" v="953" actId="26606"/>
        <pc:sldMkLst>
          <pc:docMk/>
          <pc:sldMk cId="2402385700" sldId="261"/>
        </pc:sldMkLst>
        <pc:picChg chg="add mod">
          <ac:chgData name="Daniel Paris" userId="04d1eb31-31ad-4ed1-b99c-560bae73e28e" providerId="ADAL" clId="{88519055-0576-4D6D-9D93-D94D0BEF370D}" dt="2024-06-18T13:16:43.740" v="953" actId="26606"/>
          <ac:picMkLst>
            <pc:docMk/>
            <pc:sldMk cId="2402385700" sldId="261"/>
            <ac:picMk id="3" creationId="{E9504103-1A90-687C-E587-F815D37398A5}"/>
          </ac:picMkLst>
        </pc:picChg>
      </pc:sldChg>
      <pc:sldChg chg="modSp add mod ord">
        <pc:chgData name="Daniel Paris" userId="04d1eb31-31ad-4ed1-b99c-560bae73e28e" providerId="ADAL" clId="{88519055-0576-4D6D-9D93-D94D0BEF370D}" dt="2024-06-18T13:30:52.029" v="1316" actId="20577"/>
        <pc:sldMkLst>
          <pc:docMk/>
          <pc:sldMk cId="1065404380" sldId="262"/>
        </pc:sldMkLst>
        <pc:spChg chg="mod">
          <ac:chgData name="Daniel Paris" userId="04d1eb31-31ad-4ed1-b99c-560bae73e28e" providerId="ADAL" clId="{88519055-0576-4D6D-9D93-D94D0BEF370D}" dt="2024-06-18T13:30:52.029" v="1316" actId="20577"/>
          <ac:spMkLst>
            <pc:docMk/>
            <pc:sldMk cId="1065404380" sldId="262"/>
            <ac:spMk id="61" creationId="{6482F13C-7712-A3D8-BB2E-08B7A9982199}"/>
          </ac:spMkLst>
        </pc:spChg>
      </pc:sldChg>
      <pc:sldChg chg="modSp add mod">
        <pc:chgData name="Daniel Paris" userId="04d1eb31-31ad-4ed1-b99c-560bae73e28e" providerId="ADAL" clId="{88519055-0576-4D6D-9D93-D94D0BEF370D}" dt="2024-06-18T13:34:17.905" v="1771" actId="27636"/>
        <pc:sldMkLst>
          <pc:docMk/>
          <pc:sldMk cId="1159248820" sldId="263"/>
        </pc:sldMkLst>
        <pc:spChg chg="mod">
          <ac:chgData name="Daniel Paris" userId="04d1eb31-31ad-4ed1-b99c-560bae73e28e" providerId="ADAL" clId="{88519055-0576-4D6D-9D93-D94D0BEF370D}" dt="2024-06-18T13:31:49.097" v="1426" actId="20577"/>
          <ac:spMkLst>
            <pc:docMk/>
            <pc:sldMk cId="1159248820" sldId="263"/>
            <ac:spMk id="2" creationId="{50580248-8834-629E-1AC6-7A2920F50F6A}"/>
          </ac:spMkLst>
        </pc:spChg>
        <pc:spChg chg="mod">
          <ac:chgData name="Daniel Paris" userId="04d1eb31-31ad-4ed1-b99c-560bae73e28e" providerId="ADAL" clId="{88519055-0576-4D6D-9D93-D94D0BEF370D}" dt="2024-06-18T13:34:17.905" v="1771" actId="27636"/>
          <ac:spMkLst>
            <pc:docMk/>
            <pc:sldMk cId="1159248820" sldId="263"/>
            <ac:spMk id="61" creationId="{6482F13C-7712-A3D8-BB2E-08B7A9982199}"/>
          </ac:spMkLst>
        </pc:spChg>
      </pc:sldChg>
      <pc:sldChg chg="modSp add mod">
        <pc:chgData name="Daniel Paris" userId="04d1eb31-31ad-4ed1-b99c-560bae73e28e" providerId="ADAL" clId="{88519055-0576-4D6D-9D93-D94D0BEF370D}" dt="2024-06-18T13:35:34.481" v="2000" actId="20577"/>
        <pc:sldMkLst>
          <pc:docMk/>
          <pc:sldMk cId="1393510458" sldId="264"/>
        </pc:sldMkLst>
        <pc:spChg chg="mod">
          <ac:chgData name="Daniel Paris" userId="04d1eb31-31ad-4ed1-b99c-560bae73e28e" providerId="ADAL" clId="{88519055-0576-4D6D-9D93-D94D0BEF370D}" dt="2024-06-18T13:35:34.481" v="2000" actId="20577"/>
          <ac:spMkLst>
            <pc:docMk/>
            <pc:sldMk cId="1393510458" sldId="264"/>
            <ac:spMk id="61" creationId="{6482F13C-7712-A3D8-BB2E-08B7A9982199}"/>
          </ac:spMkLst>
        </pc:spChg>
      </pc:sldChg>
      <pc:sldChg chg="addSp delSp modSp new mod">
        <pc:chgData name="Daniel Paris" userId="04d1eb31-31ad-4ed1-b99c-560bae73e28e" providerId="ADAL" clId="{88519055-0576-4D6D-9D93-D94D0BEF370D}" dt="2024-06-18T13:38:14.738" v="2082" actId="1076"/>
        <pc:sldMkLst>
          <pc:docMk/>
          <pc:sldMk cId="3595329048" sldId="265"/>
        </pc:sldMkLst>
        <pc:spChg chg="del">
          <ac:chgData name="Daniel Paris" userId="04d1eb31-31ad-4ed1-b99c-560bae73e28e" providerId="ADAL" clId="{88519055-0576-4D6D-9D93-D94D0BEF370D}" dt="2024-06-18T13:38:01.040" v="2079" actId="478"/>
          <ac:spMkLst>
            <pc:docMk/>
            <pc:sldMk cId="3595329048" sldId="265"/>
            <ac:spMk id="2" creationId="{E679444E-D539-3A6A-52B7-F72FA7E658E3}"/>
          </ac:spMkLst>
        </pc:spChg>
        <pc:spChg chg="del">
          <ac:chgData name="Daniel Paris" userId="04d1eb31-31ad-4ed1-b99c-560bae73e28e" providerId="ADAL" clId="{88519055-0576-4D6D-9D93-D94D0BEF370D}" dt="2024-06-18T13:38:03.262" v="2080" actId="478"/>
          <ac:spMkLst>
            <pc:docMk/>
            <pc:sldMk cId="3595329048" sldId="265"/>
            <ac:spMk id="3" creationId="{839B82F7-D178-2139-A1D1-F8CCD58AF850}"/>
          </ac:spMkLst>
        </pc:spChg>
        <pc:picChg chg="add mod">
          <ac:chgData name="Daniel Paris" userId="04d1eb31-31ad-4ed1-b99c-560bae73e28e" providerId="ADAL" clId="{88519055-0576-4D6D-9D93-D94D0BEF370D}" dt="2024-06-18T13:38:14.738" v="2082" actId="1076"/>
          <ac:picMkLst>
            <pc:docMk/>
            <pc:sldMk cId="3595329048" sldId="265"/>
            <ac:picMk id="5" creationId="{0991EA32-5F73-654B-377E-D620B4370D9B}"/>
          </ac:picMkLst>
        </pc:picChg>
      </pc:sldChg>
      <pc:sldChg chg="modSp add mod">
        <pc:chgData name="Daniel Paris" userId="04d1eb31-31ad-4ed1-b99c-560bae73e28e" providerId="ADAL" clId="{88519055-0576-4D6D-9D93-D94D0BEF370D}" dt="2024-06-18T13:42:56.505" v="2401" actId="20577"/>
        <pc:sldMkLst>
          <pc:docMk/>
          <pc:sldMk cId="2287482166" sldId="266"/>
        </pc:sldMkLst>
        <pc:spChg chg="mod">
          <ac:chgData name="Daniel Paris" userId="04d1eb31-31ad-4ed1-b99c-560bae73e28e" providerId="ADAL" clId="{88519055-0576-4D6D-9D93-D94D0BEF370D}" dt="2024-06-18T13:40:58.203" v="2100" actId="20577"/>
          <ac:spMkLst>
            <pc:docMk/>
            <pc:sldMk cId="2287482166" sldId="266"/>
            <ac:spMk id="2" creationId="{50580248-8834-629E-1AC6-7A2920F50F6A}"/>
          </ac:spMkLst>
        </pc:spChg>
        <pc:spChg chg="mod">
          <ac:chgData name="Daniel Paris" userId="04d1eb31-31ad-4ed1-b99c-560bae73e28e" providerId="ADAL" clId="{88519055-0576-4D6D-9D93-D94D0BEF370D}" dt="2024-06-18T13:42:56.505" v="2401" actId="20577"/>
          <ac:spMkLst>
            <pc:docMk/>
            <pc:sldMk cId="2287482166" sldId="266"/>
            <ac:spMk id="61" creationId="{6482F13C-7712-A3D8-BB2E-08B7A9982199}"/>
          </ac:spMkLst>
        </pc:spChg>
      </pc:sldChg>
      <pc:sldChg chg="addSp delSp modSp new mod">
        <pc:chgData name="Daniel Paris" userId="04d1eb31-31ad-4ed1-b99c-560bae73e28e" providerId="ADAL" clId="{88519055-0576-4D6D-9D93-D94D0BEF370D}" dt="2024-06-18T13:52:51.952" v="2423" actId="478"/>
        <pc:sldMkLst>
          <pc:docMk/>
          <pc:sldMk cId="1903357676" sldId="267"/>
        </pc:sldMkLst>
        <pc:spChg chg="del">
          <ac:chgData name="Daniel Paris" userId="04d1eb31-31ad-4ed1-b99c-560bae73e28e" providerId="ADAL" clId="{88519055-0576-4D6D-9D93-D94D0BEF370D}" dt="2024-06-18T13:48:05.642" v="2403" actId="478"/>
          <ac:spMkLst>
            <pc:docMk/>
            <pc:sldMk cId="1903357676" sldId="267"/>
            <ac:spMk id="2" creationId="{D714C2C1-9131-3E3E-399B-25E704AFD808}"/>
          </ac:spMkLst>
        </pc:spChg>
        <pc:spChg chg="del mod">
          <ac:chgData name="Daniel Paris" userId="04d1eb31-31ad-4ed1-b99c-560bae73e28e" providerId="ADAL" clId="{88519055-0576-4D6D-9D93-D94D0BEF370D}" dt="2024-06-18T13:52:48.806" v="2422" actId="478"/>
          <ac:spMkLst>
            <pc:docMk/>
            <pc:sldMk cId="1903357676" sldId="267"/>
            <ac:spMk id="3" creationId="{505E5FE0-C2E5-5BCE-72B8-A7AA96B4EADB}"/>
          </ac:spMkLst>
        </pc:spChg>
        <pc:spChg chg="add del mod">
          <ac:chgData name="Daniel Paris" userId="04d1eb31-31ad-4ed1-b99c-560bae73e28e" providerId="ADAL" clId="{88519055-0576-4D6D-9D93-D94D0BEF370D}" dt="2024-06-18T13:52:51.952" v="2423" actId="478"/>
          <ac:spMkLst>
            <pc:docMk/>
            <pc:sldMk cId="1903357676" sldId="267"/>
            <ac:spMk id="7" creationId="{B55838F0-2492-C7BA-5453-B7D45B2EF36D}"/>
          </ac:spMkLst>
        </pc:spChg>
        <pc:picChg chg="add mod">
          <ac:chgData name="Daniel Paris" userId="04d1eb31-31ad-4ed1-b99c-560bae73e28e" providerId="ADAL" clId="{88519055-0576-4D6D-9D93-D94D0BEF370D}" dt="2024-06-18T13:50:16.295" v="2420" actId="1076"/>
          <ac:picMkLst>
            <pc:docMk/>
            <pc:sldMk cId="1903357676" sldId="267"/>
            <ac:picMk id="5" creationId="{B5810B79-8395-FE30-E212-0710F6509908}"/>
          </ac:picMkLst>
        </pc:picChg>
      </pc:sldChg>
      <pc:sldChg chg="add">
        <pc:chgData name="Daniel Paris" userId="04d1eb31-31ad-4ed1-b99c-560bae73e28e" providerId="ADAL" clId="{88519055-0576-4D6D-9D93-D94D0BEF370D}" dt="2024-06-18T13:52:45.432" v="2421" actId="2890"/>
        <pc:sldMkLst>
          <pc:docMk/>
          <pc:sldMk cId="2154758546" sldId="268"/>
        </pc:sldMkLst>
      </pc:sldChg>
      <pc:sldChg chg="addSp delSp modSp new mod setBg">
        <pc:chgData name="Daniel Paris" userId="04d1eb31-31ad-4ed1-b99c-560bae73e28e" providerId="ADAL" clId="{88519055-0576-4D6D-9D93-D94D0BEF370D}" dt="2024-06-18T14:02:10.793" v="2612" actId="1076"/>
        <pc:sldMkLst>
          <pc:docMk/>
          <pc:sldMk cId="1566325461" sldId="269"/>
        </pc:sldMkLst>
        <pc:spChg chg="del">
          <ac:chgData name="Daniel Paris" userId="04d1eb31-31ad-4ed1-b99c-560bae73e28e" providerId="ADAL" clId="{88519055-0576-4D6D-9D93-D94D0BEF370D}" dt="2024-06-18T13:53:10.288" v="2425" actId="478"/>
          <ac:spMkLst>
            <pc:docMk/>
            <pc:sldMk cId="1566325461" sldId="269"/>
            <ac:spMk id="2" creationId="{B3CFE695-B487-ADAB-4F34-1B1C9C8F01B2}"/>
          </ac:spMkLst>
        </pc:spChg>
        <pc:spChg chg="del">
          <ac:chgData name="Daniel Paris" userId="04d1eb31-31ad-4ed1-b99c-560bae73e28e" providerId="ADAL" clId="{88519055-0576-4D6D-9D93-D94D0BEF370D}" dt="2024-06-18T13:54:53.566" v="2426" actId="22"/>
          <ac:spMkLst>
            <pc:docMk/>
            <pc:sldMk cId="1566325461" sldId="269"/>
            <ac:spMk id="3" creationId="{E99DE501-39C7-656C-8423-87DFB2EF44D4}"/>
          </ac:spMkLst>
        </pc:spChg>
        <pc:spChg chg="add del mod">
          <ac:chgData name="Daniel Paris" userId="04d1eb31-31ad-4ed1-b99c-560bae73e28e" providerId="ADAL" clId="{88519055-0576-4D6D-9D93-D94D0BEF370D}" dt="2024-06-18T13:55:33.122" v="2431" actId="478"/>
          <ac:spMkLst>
            <pc:docMk/>
            <pc:sldMk cId="1566325461" sldId="269"/>
            <ac:spMk id="6" creationId="{FEE104EC-3C15-C1E4-B54C-96CFFA601017}"/>
          </ac:spMkLst>
        </pc:spChg>
        <pc:spChg chg="add del mod">
          <ac:chgData name="Daniel Paris" userId="04d1eb31-31ad-4ed1-b99c-560bae73e28e" providerId="ADAL" clId="{88519055-0576-4D6D-9D93-D94D0BEF370D}" dt="2024-06-18T14:02:01.800" v="2608" actId="478"/>
          <ac:spMkLst>
            <pc:docMk/>
            <pc:sldMk cId="1566325461" sldId="269"/>
            <ac:spMk id="8" creationId="{FDC6A350-17D2-E1F2-67C2-E836AFED80A8}"/>
          </ac:spMkLst>
        </pc:spChg>
        <pc:spChg chg="add del">
          <ac:chgData name="Daniel Paris" userId="04d1eb31-31ad-4ed1-b99c-560bae73e28e" providerId="ADAL" clId="{88519055-0576-4D6D-9D93-D94D0BEF370D}" dt="2024-06-18T14:02:07.250" v="2610" actId="26606"/>
          <ac:spMkLst>
            <pc:docMk/>
            <pc:sldMk cId="1566325461" sldId="269"/>
            <ac:spMk id="15" creationId="{F3060C83-F051-4F0E-ABAD-AA0DFC48B218}"/>
          </ac:spMkLst>
        </pc:spChg>
        <pc:spChg chg="add del">
          <ac:chgData name="Daniel Paris" userId="04d1eb31-31ad-4ed1-b99c-560bae73e28e" providerId="ADAL" clId="{88519055-0576-4D6D-9D93-D94D0BEF370D}" dt="2024-06-18T14:02:07.250" v="2610" actId="26606"/>
          <ac:spMkLst>
            <pc:docMk/>
            <pc:sldMk cId="1566325461" sldId="269"/>
            <ac:spMk id="17" creationId="{83C98ABE-055B-441F-B07E-44F97F083C39}"/>
          </ac:spMkLst>
        </pc:spChg>
        <pc:spChg chg="add del">
          <ac:chgData name="Daniel Paris" userId="04d1eb31-31ad-4ed1-b99c-560bae73e28e" providerId="ADAL" clId="{88519055-0576-4D6D-9D93-D94D0BEF370D}" dt="2024-06-18T14:02:07.250" v="2610" actId="26606"/>
          <ac:spMkLst>
            <pc:docMk/>
            <pc:sldMk cId="1566325461" sldId="269"/>
            <ac:spMk id="19" creationId="{29FDB030-9B49-4CED-8CCD-4D99382388AC}"/>
          </ac:spMkLst>
        </pc:spChg>
        <pc:spChg chg="add del">
          <ac:chgData name="Daniel Paris" userId="04d1eb31-31ad-4ed1-b99c-560bae73e28e" providerId="ADAL" clId="{88519055-0576-4D6D-9D93-D94D0BEF370D}" dt="2024-06-18T14:02:07.250" v="2610" actId="26606"/>
          <ac:spMkLst>
            <pc:docMk/>
            <pc:sldMk cId="1566325461" sldId="269"/>
            <ac:spMk id="21" creationId="{3783CA14-24A1-485C-8B30-D6A5D87987AD}"/>
          </ac:spMkLst>
        </pc:spChg>
        <pc:spChg chg="add del">
          <ac:chgData name="Daniel Paris" userId="04d1eb31-31ad-4ed1-b99c-560bae73e28e" providerId="ADAL" clId="{88519055-0576-4D6D-9D93-D94D0BEF370D}" dt="2024-06-18T14:02:07.250" v="2610" actId="26606"/>
          <ac:spMkLst>
            <pc:docMk/>
            <pc:sldMk cId="1566325461" sldId="269"/>
            <ac:spMk id="23" creationId="{9A97C86A-04D6-40F7-AE84-31AB43E6A846}"/>
          </ac:spMkLst>
        </pc:spChg>
        <pc:spChg chg="add del">
          <ac:chgData name="Daniel Paris" userId="04d1eb31-31ad-4ed1-b99c-560bae73e28e" providerId="ADAL" clId="{88519055-0576-4D6D-9D93-D94D0BEF370D}" dt="2024-06-18T14:02:07.250" v="2610" actId="26606"/>
          <ac:spMkLst>
            <pc:docMk/>
            <pc:sldMk cId="1566325461" sldId="269"/>
            <ac:spMk id="25" creationId="{FF9F2414-84E8-453E-B1F3-389FDE8192D9}"/>
          </ac:spMkLst>
        </pc:spChg>
        <pc:spChg chg="add del">
          <ac:chgData name="Daniel Paris" userId="04d1eb31-31ad-4ed1-b99c-560bae73e28e" providerId="ADAL" clId="{88519055-0576-4D6D-9D93-D94D0BEF370D}" dt="2024-06-18T14:02:07.250" v="2610" actId="26606"/>
          <ac:spMkLst>
            <pc:docMk/>
            <pc:sldMk cId="1566325461" sldId="269"/>
            <ac:spMk id="27" creationId="{3ECA69A1-7536-43AC-85EF-C7106179F5ED}"/>
          </ac:spMkLst>
        </pc:spChg>
        <pc:picChg chg="add del mod ord">
          <ac:chgData name="Daniel Paris" userId="04d1eb31-31ad-4ed1-b99c-560bae73e28e" providerId="ADAL" clId="{88519055-0576-4D6D-9D93-D94D0BEF370D}" dt="2024-06-18T14:01:58.325" v="2606" actId="478"/>
          <ac:picMkLst>
            <pc:docMk/>
            <pc:sldMk cId="1566325461" sldId="269"/>
            <ac:picMk id="5" creationId="{3B76AA94-0FB6-1AFE-285C-46FB61383C60}"/>
          </ac:picMkLst>
        </pc:picChg>
        <pc:picChg chg="add mod">
          <ac:chgData name="Daniel Paris" userId="04d1eb31-31ad-4ed1-b99c-560bae73e28e" providerId="ADAL" clId="{88519055-0576-4D6D-9D93-D94D0BEF370D}" dt="2024-06-18T14:02:10.793" v="2612" actId="1076"/>
          <ac:picMkLst>
            <pc:docMk/>
            <pc:sldMk cId="1566325461" sldId="269"/>
            <ac:picMk id="10" creationId="{AD9B0D87-031C-4791-99D9-951ECA30C7C2}"/>
          </ac:picMkLst>
        </pc:picChg>
      </pc:sldChg>
      <pc:sldChg chg="addSp delSp modSp add mod">
        <pc:chgData name="Daniel Paris" userId="04d1eb31-31ad-4ed1-b99c-560bae73e28e" providerId="ADAL" clId="{88519055-0576-4D6D-9D93-D94D0BEF370D}" dt="2024-06-18T13:57:33.393" v="2523" actId="20577"/>
        <pc:sldMkLst>
          <pc:docMk/>
          <pc:sldMk cId="2750004080" sldId="270"/>
        </pc:sldMkLst>
        <pc:spChg chg="add del mod">
          <ac:chgData name="Daniel Paris" userId="04d1eb31-31ad-4ed1-b99c-560bae73e28e" providerId="ADAL" clId="{88519055-0576-4D6D-9D93-D94D0BEF370D}" dt="2024-06-18T13:56:04.185" v="2438"/>
          <ac:spMkLst>
            <pc:docMk/>
            <pc:sldMk cId="2750004080" sldId="270"/>
            <ac:spMk id="3" creationId="{0F6A3A0C-7189-9D43-0A47-EA0CAB450E79}"/>
          </ac:spMkLst>
        </pc:spChg>
        <pc:spChg chg="add mod">
          <ac:chgData name="Daniel Paris" userId="04d1eb31-31ad-4ed1-b99c-560bae73e28e" providerId="ADAL" clId="{88519055-0576-4D6D-9D93-D94D0BEF370D}" dt="2024-06-18T13:57:33.393" v="2523" actId="20577"/>
          <ac:spMkLst>
            <pc:docMk/>
            <pc:sldMk cId="2750004080" sldId="270"/>
            <ac:spMk id="4" creationId="{2ADC0F27-C5B3-9715-62EA-38916E5BA73F}"/>
          </ac:spMkLst>
        </pc:spChg>
        <pc:picChg chg="del">
          <ac:chgData name="Daniel Paris" userId="04d1eb31-31ad-4ed1-b99c-560bae73e28e" providerId="ADAL" clId="{88519055-0576-4D6D-9D93-D94D0BEF370D}" dt="2024-06-18T13:55:56.974" v="2437" actId="478"/>
          <ac:picMkLst>
            <pc:docMk/>
            <pc:sldMk cId="2750004080" sldId="270"/>
            <ac:picMk id="5" creationId="{3B76AA94-0FB6-1AFE-285C-46FB61383C60}"/>
          </ac:picMkLst>
        </pc:picChg>
      </pc:sldChg>
      <pc:sldChg chg="modSp add mod">
        <pc:chgData name="Daniel Paris" userId="04d1eb31-31ad-4ed1-b99c-560bae73e28e" providerId="ADAL" clId="{88519055-0576-4D6D-9D93-D94D0BEF370D}" dt="2024-06-18T14:00:58.114" v="2605" actId="20577"/>
        <pc:sldMkLst>
          <pc:docMk/>
          <pc:sldMk cId="971723727" sldId="271"/>
        </pc:sldMkLst>
        <pc:spChg chg="mod">
          <ac:chgData name="Daniel Paris" userId="04d1eb31-31ad-4ed1-b99c-560bae73e28e" providerId="ADAL" clId="{88519055-0576-4D6D-9D93-D94D0BEF370D}" dt="2024-06-18T14:00:58.114" v="2605" actId="20577"/>
          <ac:spMkLst>
            <pc:docMk/>
            <pc:sldMk cId="971723727" sldId="271"/>
            <ac:spMk id="4" creationId="{2ADC0F27-C5B3-9715-62EA-38916E5BA73F}"/>
          </ac:spMkLst>
        </pc:spChg>
      </pc:sldChg>
    </pc:docChg>
  </pc:docChgLst>
  <pc:docChgLst>
    <pc:chgData name="Daniel Paris" userId="04d1eb31-31ad-4ed1-b99c-560bae73e28e" providerId="ADAL" clId="{01334F18-B364-42C1-BC79-78E211EDDA99}"/>
    <pc:docChg chg="undo custSel addSld delSld modSld sldOrd">
      <pc:chgData name="Daniel Paris" userId="04d1eb31-31ad-4ed1-b99c-560bae73e28e" providerId="ADAL" clId="{01334F18-B364-42C1-BC79-78E211EDDA99}" dt="2024-07-18T08:29:40.489" v="6657" actId="20577"/>
      <pc:docMkLst>
        <pc:docMk/>
      </pc:docMkLst>
      <pc:sldChg chg="addSp delSp modSp mod ord">
        <pc:chgData name="Daniel Paris" userId="04d1eb31-31ad-4ed1-b99c-560bae73e28e" providerId="ADAL" clId="{01334F18-B364-42C1-BC79-78E211EDDA99}" dt="2024-07-12T12:51:23.166" v="885" actId="20577"/>
        <pc:sldMkLst>
          <pc:docMk/>
          <pc:sldMk cId="1102583558" sldId="258"/>
        </pc:sldMkLst>
        <pc:spChg chg="mod">
          <ac:chgData name="Daniel Paris" userId="04d1eb31-31ad-4ed1-b99c-560bae73e28e" providerId="ADAL" clId="{01334F18-B364-42C1-BC79-78E211EDDA99}" dt="2024-07-12T12:51:23.166" v="885" actId="20577"/>
          <ac:spMkLst>
            <pc:docMk/>
            <pc:sldMk cId="1102583558" sldId="258"/>
            <ac:spMk id="2" creationId="{50580248-8834-629E-1AC6-7A2920F50F6A}"/>
          </ac:spMkLst>
        </pc:spChg>
        <pc:spChg chg="mod">
          <ac:chgData name="Daniel Paris" userId="04d1eb31-31ad-4ed1-b99c-560bae73e28e" providerId="ADAL" clId="{01334F18-B364-42C1-BC79-78E211EDDA99}" dt="2024-07-12T12:46:19.332" v="488" actId="20577"/>
          <ac:spMkLst>
            <pc:docMk/>
            <pc:sldMk cId="1102583558" sldId="258"/>
            <ac:spMk id="61" creationId="{6482F13C-7712-A3D8-BB2E-08B7A9982199}"/>
          </ac:spMkLst>
        </pc:spChg>
        <pc:graphicFrameChg chg="add del modGraphic">
          <ac:chgData name="Daniel Paris" userId="04d1eb31-31ad-4ed1-b99c-560bae73e28e" providerId="ADAL" clId="{01334F18-B364-42C1-BC79-78E211EDDA99}" dt="2024-07-12T12:44:37.493" v="311" actId="27309"/>
          <ac:graphicFrameMkLst>
            <pc:docMk/>
            <pc:sldMk cId="1102583558" sldId="258"/>
            <ac:graphicFrameMk id="4" creationId="{A9D7A9A3-0D32-A909-7076-05ED79325440}"/>
          </ac:graphicFrameMkLst>
        </pc:graphicFrameChg>
      </pc:sldChg>
      <pc:sldChg chg="modSp mod">
        <pc:chgData name="Daniel Paris" userId="04d1eb31-31ad-4ed1-b99c-560bae73e28e" providerId="ADAL" clId="{01334F18-B364-42C1-BC79-78E211EDDA99}" dt="2024-07-18T08:29:40.489" v="6657" actId="20577"/>
        <pc:sldMkLst>
          <pc:docMk/>
          <pc:sldMk cId="971723727" sldId="271"/>
        </pc:sldMkLst>
        <pc:spChg chg="mod">
          <ac:chgData name="Daniel Paris" userId="04d1eb31-31ad-4ed1-b99c-560bae73e28e" providerId="ADAL" clId="{01334F18-B364-42C1-BC79-78E211EDDA99}" dt="2024-07-18T08:29:40.489" v="6657" actId="20577"/>
          <ac:spMkLst>
            <pc:docMk/>
            <pc:sldMk cId="971723727" sldId="271"/>
            <ac:spMk id="4" creationId="{2ADC0F27-C5B3-9715-62EA-38916E5BA73F}"/>
          </ac:spMkLst>
        </pc:spChg>
      </pc:sldChg>
      <pc:sldChg chg="modSp add mod">
        <pc:chgData name="Daniel Paris" userId="04d1eb31-31ad-4ed1-b99c-560bae73e28e" providerId="ADAL" clId="{01334F18-B364-42C1-BC79-78E211EDDA99}" dt="2024-07-16T12:39:58.954" v="5543" actId="20577"/>
        <pc:sldMkLst>
          <pc:docMk/>
          <pc:sldMk cId="101191765" sldId="272"/>
        </pc:sldMkLst>
        <pc:spChg chg="mod">
          <ac:chgData name="Daniel Paris" userId="04d1eb31-31ad-4ed1-b99c-560bae73e28e" providerId="ADAL" clId="{01334F18-B364-42C1-BC79-78E211EDDA99}" dt="2024-07-16T12:38:33.682" v="5392" actId="20577"/>
          <ac:spMkLst>
            <pc:docMk/>
            <pc:sldMk cId="101191765" sldId="272"/>
            <ac:spMk id="2" creationId="{50580248-8834-629E-1AC6-7A2920F50F6A}"/>
          </ac:spMkLst>
        </pc:spChg>
        <pc:spChg chg="mod">
          <ac:chgData name="Daniel Paris" userId="04d1eb31-31ad-4ed1-b99c-560bae73e28e" providerId="ADAL" clId="{01334F18-B364-42C1-BC79-78E211EDDA99}" dt="2024-07-16T12:39:58.954" v="5543" actId="20577"/>
          <ac:spMkLst>
            <pc:docMk/>
            <pc:sldMk cId="101191765" sldId="272"/>
            <ac:spMk id="61" creationId="{6482F13C-7712-A3D8-BB2E-08B7A9982199}"/>
          </ac:spMkLst>
        </pc:spChg>
      </pc:sldChg>
      <pc:sldChg chg="modSp add mod">
        <pc:chgData name="Daniel Paris" userId="04d1eb31-31ad-4ed1-b99c-560bae73e28e" providerId="ADAL" clId="{01334F18-B364-42C1-BC79-78E211EDDA99}" dt="2024-07-12T12:50:49.897" v="855" actId="20577"/>
        <pc:sldMkLst>
          <pc:docMk/>
          <pc:sldMk cId="1735681735" sldId="273"/>
        </pc:sldMkLst>
        <pc:spChg chg="mod">
          <ac:chgData name="Daniel Paris" userId="04d1eb31-31ad-4ed1-b99c-560bae73e28e" providerId="ADAL" clId="{01334F18-B364-42C1-BC79-78E211EDDA99}" dt="2024-07-12T12:50:49.897" v="855" actId="20577"/>
          <ac:spMkLst>
            <pc:docMk/>
            <pc:sldMk cId="1735681735" sldId="273"/>
            <ac:spMk id="61" creationId="{6482F13C-7712-A3D8-BB2E-08B7A9982199}"/>
          </ac:spMkLst>
        </pc:spChg>
      </pc:sldChg>
      <pc:sldChg chg="addSp delSp modSp new mod setBg">
        <pc:chgData name="Daniel Paris" userId="04d1eb31-31ad-4ed1-b99c-560bae73e28e" providerId="ADAL" clId="{01334F18-B364-42C1-BC79-78E211EDDA99}" dt="2024-07-12T12:53:25.210" v="891" actId="27614"/>
        <pc:sldMkLst>
          <pc:docMk/>
          <pc:sldMk cId="354174383" sldId="274"/>
        </pc:sldMkLst>
        <pc:spChg chg="del">
          <ac:chgData name="Daniel Paris" userId="04d1eb31-31ad-4ed1-b99c-560bae73e28e" providerId="ADAL" clId="{01334F18-B364-42C1-BC79-78E211EDDA99}" dt="2024-07-12T12:52:51.599" v="888" actId="478"/>
          <ac:spMkLst>
            <pc:docMk/>
            <pc:sldMk cId="354174383" sldId="274"/>
            <ac:spMk id="2" creationId="{40C37290-92D9-B1D1-4BFE-CF24D2996F98}"/>
          </ac:spMkLst>
        </pc:spChg>
        <pc:spChg chg="del">
          <ac:chgData name="Daniel Paris" userId="04d1eb31-31ad-4ed1-b99c-560bae73e28e" providerId="ADAL" clId="{01334F18-B364-42C1-BC79-78E211EDDA99}" dt="2024-07-12T12:52:50.190" v="887" actId="478"/>
          <ac:spMkLst>
            <pc:docMk/>
            <pc:sldMk cId="354174383" sldId="274"/>
            <ac:spMk id="3" creationId="{E1F273D0-6053-A242-FE90-068E75472537}"/>
          </ac:spMkLst>
        </pc:spChg>
        <pc:spChg chg="add">
          <ac:chgData name="Daniel Paris" userId="04d1eb31-31ad-4ed1-b99c-560bae73e28e" providerId="ADAL" clId="{01334F18-B364-42C1-BC79-78E211EDDA99}" dt="2024-07-12T12:52:56.086" v="890" actId="26606"/>
          <ac:spMkLst>
            <pc:docMk/>
            <pc:sldMk cId="354174383" sldId="274"/>
            <ac:spMk id="10" creationId="{42A4FC2C-047E-45A5-965D-8E1E3BF09BC6}"/>
          </ac:spMkLst>
        </pc:spChg>
        <pc:picChg chg="add mod">
          <ac:chgData name="Daniel Paris" userId="04d1eb31-31ad-4ed1-b99c-560bae73e28e" providerId="ADAL" clId="{01334F18-B364-42C1-BC79-78E211EDDA99}" dt="2024-07-12T12:53:25.210" v="891" actId="27614"/>
          <ac:picMkLst>
            <pc:docMk/>
            <pc:sldMk cId="354174383" sldId="274"/>
            <ac:picMk id="5" creationId="{4C93F1D8-3B07-7DD4-8368-50E6A2BB7791}"/>
          </ac:picMkLst>
        </pc:picChg>
      </pc:sldChg>
      <pc:sldChg chg="add del ord">
        <pc:chgData name="Daniel Paris" userId="04d1eb31-31ad-4ed1-b99c-560bae73e28e" providerId="ADAL" clId="{01334F18-B364-42C1-BC79-78E211EDDA99}" dt="2024-07-12T12:51:14.097" v="863" actId="47"/>
        <pc:sldMkLst>
          <pc:docMk/>
          <pc:sldMk cId="3710370783" sldId="274"/>
        </pc:sldMkLst>
      </pc:sldChg>
      <pc:sldChg chg="addSp delSp new mod">
        <pc:chgData name="Daniel Paris" userId="04d1eb31-31ad-4ed1-b99c-560bae73e28e" providerId="ADAL" clId="{01334F18-B364-42C1-BC79-78E211EDDA99}" dt="2024-07-12T12:53:31.882" v="895" actId="22"/>
        <pc:sldMkLst>
          <pc:docMk/>
          <pc:sldMk cId="3184246568" sldId="275"/>
        </pc:sldMkLst>
        <pc:spChg chg="del">
          <ac:chgData name="Daniel Paris" userId="04d1eb31-31ad-4ed1-b99c-560bae73e28e" providerId="ADAL" clId="{01334F18-B364-42C1-BC79-78E211EDDA99}" dt="2024-07-12T12:53:31.525" v="894" actId="478"/>
          <ac:spMkLst>
            <pc:docMk/>
            <pc:sldMk cId="3184246568" sldId="275"/>
            <ac:spMk id="2" creationId="{8D91B7A8-D49D-973D-C109-ADDC7C450BA8}"/>
          </ac:spMkLst>
        </pc:spChg>
        <pc:spChg chg="del">
          <ac:chgData name="Daniel Paris" userId="04d1eb31-31ad-4ed1-b99c-560bae73e28e" providerId="ADAL" clId="{01334F18-B364-42C1-BC79-78E211EDDA99}" dt="2024-07-12T12:53:29.121" v="893" actId="478"/>
          <ac:spMkLst>
            <pc:docMk/>
            <pc:sldMk cId="3184246568" sldId="275"/>
            <ac:spMk id="3" creationId="{82C8D644-7347-FA1A-9CFA-C40515F0608B}"/>
          </ac:spMkLst>
        </pc:spChg>
        <pc:picChg chg="add">
          <ac:chgData name="Daniel Paris" userId="04d1eb31-31ad-4ed1-b99c-560bae73e28e" providerId="ADAL" clId="{01334F18-B364-42C1-BC79-78E211EDDA99}" dt="2024-07-12T12:53:31.882" v="895" actId="22"/>
          <ac:picMkLst>
            <pc:docMk/>
            <pc:sldMk cId="3184246568" sldId="275"/>
            <ac:picMk id="5" creationId="{EBEC8118-2F2C-2D7F-7E8E-30F474B9025F}"/>
          </ac:picMkLst>
        </pc:picChg>
      </pc:sldChg>
      <pc:sldChg chg="addSp delSp new mod ord">
        <pc:chgData name="Daniel Paris" userId="04d1eb31-31ad-4ed1-b99c-560bae73e28e" providerId="ADAL" clId="{01334F18-B364-42C1-BC79-78E211EDDA99}" dt="2024-07-12T12:54:47.236" v="901" actId="22"/>
        <pc:sldMkLst>
          <pc:docMk/>
          <pc:sldMk cId="601055626" sldId="276"/>
        </pc:sldMkLst>
        <pc:spChg chg="del">
          <ac:chgData name="Daniel Paris" userId="04d1eb31-31ad-4ed1-b99c-560bae73e28e" providerId="ADAL" clId="{01334F18-B364-42C1-BC79-78E211EDDA99}" dt="2024-07-12T12:54:45.463" v="899" actId="478"/>
          <ac:spMkLst>
            <pc:docMk/>
            <pc:sldMk cId="601055626" sldId="276"/>
            <ac:spMk id="2" creationId="{3F462F8F-A896-79BE-E6E4-F44B4F372842}"/>
          </ac:spMkLst>
        </pc:spChg>
        <pc:spChg chg="del">
          <ac:chgData name="Daniel Paris" userId="04d1eb31-31ad-4ed1-b99c-560bae73e28e" providerId="ADAL" clId="{01334F18-B364-42C1-BC79-78E211EDDA99}" dt="2024-07-12T12:54:46.653" v="900" actId="478"/>
          <ac:spMkLst>
            <pc:docMk/>
            <pc:sldMk cId="601055626" sldId="276"/>
            <ac:spMk id="3" creationId="{E5240C77-1EB8-BB2B-E11D-8A855C3D1E97}"/>
          </ac:spMkLst>
        </pc:spChg>
        <pc:picChg chg="add">
          <ac:chgData name="Daniel Paris" userId="04d1eb31-31ad-4ed1-b99c-560bae73e28e" providerId="ADAL" clId="{01334F18-B364-42C1-BC79-78E211EDDA99}" dt="2024-07-12T12:54:47.236" v="901" actId="22"/>
          <ac:picMkLst>
            <pc:docMk/>
            <pc:sldMk cId="601055626" sldId="276"/>
            <ac:picMk id="5" creationId="{3EDEE457-5A7C-88A1-A686-3DA3BCAB5577}"/>
          </ac:picMkLst>
        </pc:picChg>
      </pc:sldChg>
      <pc:sldChg chg="modSp add mod ord">
        <pc:chgData name="Daniel Paris" userId="04d1eb31-31ad-4ed1-b99c-560bae73e28e" providerId="ADAL" clId="{01334F18-B364-42C1-BC79-78E211EDDA99}" dt="2024-07-12T13:41:36.099" v="5294" actId="404"/>
        <pc:sldMkLst>
          <pc:docMk/>
          <pc:sldMk cId="1410803231" sldId="277"/>
        </pc:sldMkLst>
        <pc:spChg chg="mod">
          <ac:chgData name="Daniel Paris" userId="04d1eb31-31ad-4ed1-b99c-560bae73e28e" providerId="ADAL" clId="{01334F18-B364-42C1-BC79-78E211EDDA99}" dt="2024-07-12T13:41:36.099" v="5294" actId="404"/>
          <ac:spMkLst>
            <pc:docMk/>
            <pc:sldMk cId="1410803231" sldId="277"/>
            <ac:spMk id="2" creationId="{50580248-8834-629E-1AC6-7A2920F50F6A}"/>
          </ac:spMkLst>
        </pc:spChg>
        <pc:spChg chg="mod">
          <ac:chgData name="Daniel Paris" userId="04d1eb31-31ad-4ed1-b99c-560bae73e28e" providerId="ADAL" clId="{01334F18-B364-42C1-BC79-78E211EDDA99}" dt="2024-07-12T12:59:17.101" v="1239" actId="20577"/>
          <ac:spMkLst>
            <pc:docMk/>
            <pc:sldMk cId="1410803231" sldId="277"/>
            <ac:spMk id="61" creationId="{6482F13C-7712-A3D8-BB2E-08B7A9982199}"/>
          </ac:spMkLst>
        </pc:spChg>
      </pc:sldChg>
      <pc:sldChg chg="modSp add mod">
        <pc:chgData name="Daniel Paris" userId="04d1eb31-31ad-4ed1-b99c-560bae73e28e" providerId="ADAL" clId="{01334F18-B364-42C1-BC79-78E211EDDA99}" dt="2024-07-12T13:05:05.206" v="1871" actId="27636"/>
        <pc:sldMkLst>
          <pc:docMk/>
          <pc:sldMk cId="3540017838" sldId="278"/>
        </pc:sldMkLst>
        <pc:spChg chg="mod">
          <ac:chgData name="Daniel Paris" userId="04d1eb31-31ad-4ed1-b99c-560bae73e28e" providerId="ADAL" clId="{01334F18-B364-42C1-BC79-78E211EDDA99}" dt="2024-07-12T13:05:05.206" v="1871" actId="27636"/>
          <ac:spMkLst>
            <pc:docMk/>
            <pc:sldMk cId="3540017838" sldId="278"/>
            <ac:spMk id="61" creationId="{6482F13C-7712-A3D8-BB2E-08B7A9982199}"/>
          </ac:spMkLst>
        </pc:spChg>
      </pc:sldChg>
      <pc:sldChg chg="modSp add mod">
        <pc:chgData name="Daniel Paris" userId="04d1eb31-31ad-4ed1-b99c-560bae73e28e" providerId="ADAL" clId="{01334F18-B364-42C1-BC79-78E211EDDA99}" dt="2024-07-12T13:03:26.521" v="1502" actId="20577"/>
        <pc:sldMkLst>
          <pc:docMk/>
          <pc:sldMk cId="1511842651" sldId="279"/>
        </pc:sldMkLst>
        <pc:spChg chg="mod">
          <ac:chgData name="Daniel Paris" userId="04d1eb31-31ad-4ed1-b99c-560bae73e28e" providerId="ADAL" clId="{01334F18-B364-42C1-BC79-78E211EDDA99}" dt="2024-07-12T13:02:10.218" v="1331" actId="20577"/>
          <ac:spMkLst>
            <pc:docMk/>
            <pc:sldMk cId="1511842651" sldId="279"/>
            <ac:spMk id="2" creationId="{50580248-8834-629E-1AC6-7A2920F50F6A}"/>
          </ac:spMkLst>
        </pc:spChg>
        <pc:spChg chg="mod">
          <ac:chgData name="Daniel Paris" userId="04d1eb31-31ad-4ed1-b99c-560bae73e28e" providerId="ADAL" clId="{01334F18-B364-42C1-BC79-78E211EDDA99}" dt="2024-07-12T13:03:26.521" v="1502" actId="20577"/>
          <ac:spMkLst>
            <pc:docMk/>
            <pc:sldMk cId="1511842651" sldId="279"/>
            <ac:spMk id="61" creationId="{6482F13C-7712-A3D8-BB2E-08B7A9982199}"/>
          </ac:spMkLst>
        </pc:spChg>
      </pc:sldChg>
      <pc:sldChg chg="modSp add mod">
        <pc:chgData name="Daniel Paris" userId="04d1eb31-31ad-4ed1-b99c-560bae73e28e" providerId="ADAL" clId="{01334F18-B364-42C1-BC79-78E211EDDA99}" dt="2024-07-12T13:04:48.597" v="1869" actId="20577"/>
        <pc:sldMkLst>
          <pc:docMk/>
          <pc:sldMk cId="2756187198" sldId="280"/>
        </pc:sldMkLst>
        <pc:spChg chg="mod">
          <ac:chgData name="Daniel Paris" userId="04d1eb31-31ad-4ed1-b99c-560bae73e28e" providerId="ADAL" clId="{01334F18-B364-42C1-BC79-78E211EDDA99}" dt="2024-07-12T13:04:48.597" v="1869" actId="20577"/>
          <ac:spMkLst>
            <pc:docMk/>
            <pc:sldMk cId="2756187198" sldId="280"/>
            <ac:spMk id="61" creationId="{6482F13C-7712-A3D8-BB2E-08B7A9982199}"/>
          </ac:spMkLst>
        </pc:spChg>
      </pc:sldChg>
      <pc:sldChg chg="add del">
        <pc:chgData name="Daniel Paris" userId="04d1eb31-31ad-4ed1-b99c-560bae73e28e" providerId="ADAL" clId="{01334F18-B364-42C1-BC79-78E211EDDA99}" dt="2024-07-12T13:21:09.555" v="2842" actId="47"/>
        <pc:sldMkLst>
          <pc:docMk/>
          <pc:sldMk cId="1577460735" sldId="281"/>
        </pc:sldMkLst>
      </pc:sldChg>
      <pc:sldChg chg="addSp delSp modSp new mod setBg">
        <pc:chgData name="Daniel Paris" userId="04d1eb31-31ad-4ed1-b99c-560bae73e28e" providerId="ADAL" clId="{01334F18-B364-42C1-BC79-78E211EDDA99}" dt="2024-07-12T13:05:49.853" v="1877" actId="26606"/>
        <pc:sldMkLst>
          <pc:docMk/>
          <pc:sldMk cId="1550462561" sldId="282"/>
        </pc:sldMkLst>
        <pc:spChg chg="del">
          <ac:chgData name="Daniel Paris" userId="04d1eb31-31ad-4ed1-b99c-560bae73e28e" providerId="ADAL" clId="{01334F18-B364-42C1-BC79-78E211EDDA99}" dt="2024-07-12T13:05:44.507" v="1874" actId="478"/>
          <ac:spMkLst>
            <pc:docMk/>
            <pc:sldMk cId="1550462561" sldId="282"/>
            <ac:spMk id="2" creationId="{E2452F60-E563-A3F6-C5F4-4085F820A528}"/>
          </ac:spMkLst>
        </pc:spChg>
        <pc:spChg chg="del">
          <ac:chgData name="Daniel Paris" userId="04d1eb31-31ad-4ed1-b99c-560bae73e28e" providerId="ADAL" clId="{01334F18-B364-42C1-BC79-78E211EDDA99}" dt="2024-07-12T13:05:46.081" v="1875" actId="478"/>
          <ac:spMkLst>
            <pc:docMk/>
            <pc:sldMk cId="1550462561" sldId="282"/>
            <ac:spMk id="3" creationId="{BBDF4F45-A9DF-120B-6304-90C0F83BAD63}"/>
          </ac:spMkLst>
        </pc:spChg>
        <pc:picChg chg="add mod">
          <ac:chgData name="Daniel Paris" userId="04d1eb31-31ad-4ed1-b99c-560bae73e28e" providerId="ADAL" clId="{01334F18-B364-42C1-BC79-78E211EDDA99}" dt="2024-07-12T13:05:49.853" v="1877" actId="26606"/>
          <ac:picMkLst>
            <pc:docMk/>
            <pc:sldMk cId="1550462561" sldId="282"/>
            <ac:picMk id="4" creationId="{8FA2DB45-F066-3067-1E94-2BBBB29A68A6}"/>
          </ac:picMkLst>
        </pc:picChg>
      </pc:sldChg>
      <pc:sldChg chg="modSp add mod">
        <pc:chgData name="Daniel Paris" userId="04d1eb31-31ad-4ed1-b99c-560bae73e28e" providerId="ADAL" clId="{01334F18-B364-42C1-BC79-78E211EDDA99}" dt="2024-07-12T13:08:43.315" v="2306" actId="27636"/>
        <pc:sldMkLst>
          <pc:docMk/>
          <pc:sldMk cId="2412322400" sldId="283"/>
        </pc:sldMkLst>
        <pc:spChg chg="mod">
          <ac:chgData name="Daniel Paris" userId="04d1eb31-31ad-4ed1-b99c-560bae73e28e" providerId="ADAL" clId="{01334F18-B364-42C1-BC79-78E211EDDA99}" dt="2024-07-12T13:06:38.579" v="1885" actId="20577"/>
          <ac:spMkLst>
            <pc:docMk/>
            <pc:sldMk cId="2412322400" sldId="283"/>
            <ac:spMk id="2" creationId="{50580248-8834-629E-1AC6-7A2920F50F6A}"/>
          </ac:spMkLst>
        </pc:spChg>
        <pc:spChg chg="mod">
          <ac:chgData name="Daniel Paris" userId="04d1eb31-31ad-4ed1-b99c-560bae73e28e" providerId="ADAL" clId="{01334F18-B364-42C1-BC79-78E211EDDA99}" dt="2024-07-12T13:08:43.315" v="2306" actId="27636"/>
          <ac:spMkLst>
            <pc:docMk/>
            <pc:sldMk cId="2412322400" sldId="283"/>
            <ac:spMk id="61" creationId="{6482F13C-7712-A3D8-BB2E-08B7A9982199}"/>
          </ac:spMkLst>
        </pc:spChg>
      </pc:sldChg>
      <pc:sldChg chg="modSp add mod">
        <pc:chgData name="Daniel Paris" userId="04d1eb31-31ad-4ed1-b99c-560bae73e28e" providerId="ADAL" clId="{01334F18-B364-42C1-BC79-78E211EDDA99}" dt="2024-07-12T13:11:23.506" v="2581" actId="20577"/>
        <pc:sldMkLst>
          <pc:docMk/>
          <pc:sldMk cId="3158865524" sldId="284"/>
        </pc:sldMkLst>
        <pc:spChg chg="mod">
          <ac:chgData name="Daniel Paris" userId="04d1eb31-31ad-4ed1-b99c-560bae73e28e" providerId="ADAL" clId="{01334F18-B364-42C1-BC79-78E211EDDA99}" dt="2024-07-12T13:11:23.506" v="2581" actId="20577"/>
          <ac:spMkLst>
            <pc:docMk/>
            <pc:sldMk cId="3158865524" sldId="284"/>
            <ac:spMk id="61" creationId="{6482F13C-7712-A3D8-BB2E-08B7A9982199}"/>
          </ac:spMkLst>
        </pc:spChg>
      </pc:sldChg>
      <pc:sldChg chg="add del">
        <pc:chgData name="Daniel Paris" userId="04d1eb31-31ad-4ed1-b99c-560bae73e28e" providerId="ADAL" clId="{01334F18-B364-42C1-BC79-78E211EDDA99}" dt="2024-07-12T13:23:51.386" v="3227" actId="47"/>
        <pc:sldMkLst>
          <pc:docMk/>
          <pc:sldMk cId="2140373442" sldId="285"/>
        </pc:sldMkLst>
      </pc:sldChg>
      <pc:sldChg chg="modSp add mod ord">
        <pc:chgData name="Daniel Paris" userId="04d1eb31-31ad-4ed1-b99c-560bae73e28e" providerId="ADAL" clId="{01334F18-B364-42C1-BC79-78E211EDDA99}" dt="2024-07-12T13:12:53.171" v="2815" actId="20577"/>
        <pc:sldMkLst>
          <pc:docMk/>
          <pc:sldMk cId="2886592169" sldId="286"/>
        </pc:sldMkLst>
        <pc:spChg chg="mod">
          <ac:chgData name="Daniel Paris" userId="04d1eb31-31ad-4ed1-b99c-560bae73e28e" providerId="ADAL" clId="{01334F18-B364-42C1-BC79-78E211EDDA99}" dt="2024-07-12T13:12:53.171" v="2815" actId="20577"/>
          <ac:spMkLst>
            <pc:docMk/>
            <pc:sldMk cId="2886592169" sldId="286"/>
            <ac:spMk id="61" creationId="{6482F13C-7712-A3D8-BB2E-08B7A9982199}"/>
          </ac:spMkLst>
        </pc:spChg>
      </pc:sldChg>
      <pc:sldChg chg="modSp add mod">
        <pc:chgData name="Daniel Paris" userId="04d1eb31-31ad-4ed1-b99c-560bae73e28e" providerId="ADAL" clId="{01334F18-B364-42C1-BC79-78E211EDDA99}" dt="2024-07-12T13:14:03.149" v="2839" actId="27636"/>
        <pc:sldMkLst>
          <pc:docMk/>
          <pc:sldMk cId="1701550485" sldId="287"/>
        </pc:sldMkLst>
        <pc:spChg chg="mod">
          <ac:chgData name="Daniel Paris" userId="04d1eb31-31ad-4ed1-b99c-560bae73e28e" providerId="ADAL" clId="{01334F18-B364-42C1-BC79-78E211EDDA99}" dt="2024-07-12T13:14:03.149" v="2839" actId="27636"/>
          <ac:spMkLst>
            <pc:docMk/>
            <pc:sldMk cId="1701550485" sldId="287"/>
            <ac:spMk id="61" creationId="{6482F13C-7712-A3D8-BB2E-08B7A9982199}"/>
          </ac:spMkLst>
        </pc:spChg>
      </pc:sldChg>
      <pc:sldChg chg="new del">
        <pc:chgData name="Daniel Paris" userId="04d1eb31-31ad-4ed1-b99c-560bae73e28e" providerId="ADAL" clId="{01334F18-B364-42C1-BC79-78E211EDDA99}" dt="2024-07-12T13:21:32.604" v="2844" actId="680"/>
        <pc:sldMkLst>
          <pc:docMk/>
          <pc:sldMk cId="1837809905" sldId="288"/>
        </pc:sldMkLst>
      </pc:sldChg>
      <pc:sldChg chg="modSp add mod">
        <pc:chgData name="Daniel Paris" userId="04d1eb31-31ad-4ed1-b99c-560bae73e28e" providerId="ADAL" clId="{01334F18-B364-42C1-BC79-78E211EDDA99}" dt="2024-07-12T13:23:39.214" v="3226" actId="20577"/>
        <pc:sldMkLst>
          <pc:docMk/>
          <pc:sldMk cId="3776851312" sldId="288"/>
        </pc:sldMkLst>
        <pc:spChg chg="mod">
          <ac:chgData name="Daniel Paris" userId="04d1eb31-31ad-4ed1-b99c-560bae73e28e" providerId="ADAL" clId="{01334F18-B364-42C1-BC79-78E211EDDA99}" dt="2024-07-12T13:21:47.645" v="2870" actId="404"/>
          <ac:spMkLst>
            <pc:docMk/>
            <pc:sldMk cId="3776851312" sldId="288"/>
            <ac:spMk id="2" creationId="{50580248-8834-629E-1AC6-7A2920F50F6A}"/>
          </ac:spMkLst>
        </pc:spChg>
        <pc:spChg chg="mod">
          <ac:chgData name="Daniel Paris" userId="04d1eb31-31ad-4ed1-b99c-560bae73e28e" providerId="ADAL" clId="{01334F18-B364-42C1-BC79-78E211EDDA99}" dt="2024-07-12T13:23:39.214" v="3226" actId="20577"/>
          <ac:spMkLst>
            <pc:docMk/>
            <pc:sldMk cId="3776851312" sldId="288"/>
            <ac:spMk id="61" creationId="{6482F13C-7712-A3D8-BB2E-08B7A9982199}"/>
          </ac:spMkLst>
        </pc:spChg>
      </pc:sldChg>
      <pc:sldChg chg="modSp add mod">
        <pc:chgData name="Daniel Paris" userId="04d1eb31-31ad-4ed1-b99c-560bae73e28e" providerId="ADAL" clId="{01334F18-B364-42C1-BC79-78E211EDDA99}" dt="2024-07-12T13:25:55.746" v="3550" actId="20577"/>
        <pc:sldMkLst>
          <pc:docMk/>
          <pc:sldMk cId="4244102705" sldId="289"/>
        </pc:sldMkLst>
        <pc:spChg chg="mod">
          <ac:chgData name="Daniel Paris" userId="04d1eb31-31ad-4ed1-b99c-560bae73e28e" providerId="ADAL" clId="{01334F18-B364-42C1-BC79-78E211EDDA99}" dt="2024-07-12T13:25:55.746" v="3550" actId="20577"/>
          <ac:spMkLst>
            <pc:docMk/>
            <pc:sldMk cId="4244102705" sldId="289"/>
            <ac:spMk id="61" creationId="{6482F13C-7712-A3D8-BB2E-08B7A9982199}"/>
          </ac:spMkLst>
        </pc:spChg>
      </pc:sldChg>
      <pc:sldChg chg="modSp add mod">
        <pc:chgData name="Daniel Paris" userId="04d1eb31-31ad-4ed1-b99c-560bae73e28e" providerId="ADAL" clId="{01334F18-B364-42C1-BC79-78E211EDDA99}" dt="2024-07-12T13:29:00.809" v="3807" actId="20577"/>
        <pc:sldMkLst>
          <pc:docMk/>
          <pc:sldMk cId="4242393503" sldId="290"/>
        </pc:sldMkLst>
        <pc:spChg chg="mod">
          <ac:chgData name="Daniel Paris" userId="04d1eb31-31ad-4ed1-b99c-560bae73e28e" providerId="ADAL" clId="{01334F18-B364-42C1-BC79-78E211EDDA99}" dt="2024-07-12T13:27:28.093" v="3573" actId="20577"/>
          <ac:spMkLst>
            <pc:docMk/>
            <pc:sldMk cId="4242393503" sldId="290"/>
            <ac:spMk id="2" creationId="{50580248-8834-629E-1AC6-7A2920F50F6A}"/>
          </ac:spMkLst>
        </pc:spChg>
        <pc:spChg chg="mod">
          <ac:chgData name="Daniel Paris" userId="04d1eb31-31ad-4ed1-b99c-560bae73e28e" providerId="ADAL" clId="{01334F18-B364-42C1-BC79-78E211EDDA99}" dt="2024-07-12T13:29:00.809" v="3807" actId="20577"/>
          <ac:spMkLst>
            <pc:docMk/>
            <pc:sldMk cId="4242393503" sldId="290"/>
            <ac:spMk id="61" creationId="{6482F13C-7712-A3D8-BB2E-08B7A9982199}"/>
          </ac:spMkLst>
        </pc:spChg>
      </pc:sldChg>
      <pc:sldChg chg="modSp add mod">
        <pc:chgData name="Daniel Paris" userId="04d1eb31-31ad-4ed1-b99c-560bae73e28e" providerId="ADAL" clId="{01334F18-B364-42C1-BC79-78E211EDDA99}" dt="2024-07-12T13:31:44.508" v="4286" actId="20577"/>
        <pc:sldMkLst>
          <pc:docMk/>
          <pc:sldMk cId="1993542156" sldId="291"/>
        </pc:sldMkLst>
        <pc:spChg chg="mod">
          <ac:chgData name="Daniel Paris" userId="04d1eb31-31ad-4ed1-b99c-560bae73e28e" providerId="ADAL" clId="{01334F18-B364-42C1-BC79-78E211EDDA99}" dt="2024-07-12T13:31:44.508" v="4286" actId="20577"/>
          <ac:spMkLst>
            <pc:docMk/>
            <pc:sldMk cId="1993542156" sldId="291"/>
            <ac:spMk id="61" creationId="{6482F13C-7712-A3D8-BB2E-08B7A9982199}"/>
          </ac:spMkLst>
        </pc:spChg>
      </pc:sldChg>
      <pc:sldChg chg="modSp add mod">
        <pc:chgData name="Daniel Paris" userId="04d1eb31-31ad-4ed1-b99c-560bae73e28e" providerId="ADAL" clId="{01334F18-B364-42C1-BC79-78E211EDDA99}" dt="2024-07-12T13:34:16.628" v="4742" actId="20577"/>
        <pc:sldMkLst>
          <pc:docMk/>
          <pc:sldMk cId="1047508088" sldId="292"/>
        </pc:sldMkLst>
        <pc:spChg chg="mod">
          <ac:chgData name="Daniel Paris" userId="04d1eb31-31ad-4ed1-b99c-560bae73e28e" providerId="ADAL" clId="{01334F18-B364-42C1-BC79-78E211EDDA99}" dt="2024-07-12T13:34:16.628" v="4742" actId="20577"/>
          <ac:spMkLst>
            <pc:docMk/>
            <pc:sldMk cId="1047508088" sldId="292"/>
            <ac:spMk id="61" creationId="{6482F13C-7712-A3D8-BB2E-08B7A9982199}"/>
          </ac:spMkLst>
        </pc:spChg>
      </pc:sldChg>
      <pc:sldChg chg="add del">
        <pc:chgData name="Daniel Paris" userId="04d1eb31-31ad-4ed1-b99c-560bae73e28e" providerId="ADAL" clId="{01334F18-B364-42C1-BC79-78E211EDDA99}" dt="2024-07-16T13:33:25.210" v="6201" actId="2696"/>
        <pc:sldMkLst>
          <pc:docMk/>
          <pc:sldMk cId="3066198691" sldId="293"/>
        </pc:sldMkLst>
      </pc:sldChg>
      <pc:sldChg chg="addSp delSp modSp new mod ord setBg">
        <pc:chgData name="Daniel Paris" userId="04d1eb31-31ad-4ed1-b99c-560bae73e28e" providerId="ADAL" clId="{01334F18-B364-42C1-BC79-78E211EDDA99}" dt="2024-07-12T13:40:56.518" v="5289"/>
        <pc:sldMkLst>
          <pc:docMk/>
          <pc:sldMk cId="3815267020" sldId="294"/>
        </pc:sldMkLst>
        <pc:spChg chg="del">
          <ac:chgData name="Daniel Paris" userId="04d1eb31-31ad-4ed1-b99c-560bae73e28e" providerId="ADAL" clId="{01334F18-B364-42C1-BC79-78E211EDDA99}" dt="2024-07-12T13:36:44.967" v="4746" actId="478"/>
          <ac:spMkLst>
            <pc:docMk/>
            <pc:sldMk cId="3815267020" sldId="294"/>
            <ac:spMk id="2" creationId="{E157C69B-1E6F-A564-6D96-AFDCE2909A4C}"/>
          </ac:spMkLst>
        </pc:spChg>
        <pc:spChg chg="del">
          <ac:chgData name="Daniel Paris" userId="04d1eb31-31ad-4ed1-b99c-560bae73e28e" providerId="ADAL" clId="{01334F18-B364-42C1-BC79-78E211EDDA99}" dt="2024-07-12T13:36:42.244" v="4745" actId="478"/>
          <ac:spMkLst>
            <pc:docMk/>
            <pc:sldMk cId="3815267020" sldId="294"/>
            <ac:spMk id="3" creationId="{6B50C769-36A8-07FA-F261-7965109ADDF0}"/>
          </ac:spMkLst>
        </pc:spChg>
        <pc:spChg chg="add">
          <ac:chgData name="Daniel Paris" userId="04d1eb31-31ad-4ed1-b99c-560bae73e28e" providerId="ADAL" clId="{01334F18-B364-42C1-BC79-78E211EDDA99}" dt="2024-07-12T13:40:25.358" v="5287" actId="26606"/>
          <ac:spMkLst>
            <pc:docMk/>
            <pc:sldMk cId="3815267020" sldId="294"/>
            <ac:spMk id="10" creationId="{42A4FC2C-047E-45A5-965D-8E1E3BF09BC6}"/>
          </ac:spMkLst>
        </pc:spChg>
        <pc:picChg chg="add del mod">
          <ac:chgData name="Daniel Paris" userId="04d1eb31-31ad-4ed1-b99c-560bae73e28e" providerId="ADAL" clId="{01334F18-B364-42C1-BC79-78E211EDDA99}" dt="2024-07-12T13:40:23.159" v="5285" actId="478"/>
          <ac:picMkLst>
            <pc:docMk/>
            <pc:sldMk cId="3815267020" sldId="294"/>
            <ac:picMk id="4" creationId="{CF25D5A6-100A-C232-E0B3-EBC37FE192C1}"/>
          </ac:picMkLst>
        </pc:picChg>
        <pc:picChg chg="add mod">
          <ac:chgData name="Daniel Paris" userId="04d1eb31-31ad-4ed1-b99c-560bae73e28e" providerId="ADAL" clId="{01334F18-B364-42C1-BC79-78E211EDDA99}" dt="2024-07-12T13:40:25.358" v="5287" actId="26606"/>
          <ac:picMkLst>
            <pc:docMk/>
            <pc:sldMk cId="3815267020" sldId="294"/>
            <ac:picMk id="5" creationId="{93169F47-FF31-5832-7DF8-3A0A83E46DD5}"/>
          </ac:picMkLst>
        </pc:picChg>
      </pc:sldChg>
      <pc:sldChg chg="modSp add mod">
        <pc:chgData name="Daniel Paris" userId="04d1eb31-31ad-4ed1-b99c-560bae73e28e" providerId="ADAL" clId="{01334F18-B364-42C1-BC79-78E211EDDA99}" dt="2024-07-12T13:40:08.911" v="5283" actId="27636"/>
        <pc:sldMkLst>
          <pc:docMk/>
          <pc:sldMk cId="2544270925" sldId="295"/>
        </pc:sldMkLst>
        <pc:spChg chg="mod">
          <ac:chgData name="Daniel Paris" userId="04d1eb31-31ad-4ed1-b99c-560bae73e28e" providerId="ADAL" clId="{01334F18-B364-42C1-BC79-78E211EDDA99}" dt="2024-07-12T13:40:08.911" v="5283" actId="27636"/>
          <ac:spMkLst>
            <pc:docMk/>
            <pc:sldMk cId="2544270925" sldId="295"/>
            <ac:spMk id="61" creationId="{6482F13C-7712-A3D8-BB2E-08B7A9982199}"/>
          </ac:spMkLst>
        </pc:spChg>
      </pc:sldChg>
      <pc:sldChg chg="modSp add mod ord">
        <pc:chgData name="Daniel Paris" userId="04d1eb31-31ad-4ed1-b99c-560bae73e28e" providerId="ADAL" clId="{01334F18-B364-42C1-BC79-78E211EDDA99}" dt="2024-07-16T13:22:32.314" v="5749" actId="20577"/>
        <pc:sldMkLst>
          <pc:docMk/>
          <pc:sldMk cId="2581453769" sldId="296"/>
        </pc:sldMkLst>
        <pc:spChg chg="mod">
          <ac:chgData name="Daniel Paris" userId="04d1eb31-31ad-4ed1-b99c-560bae73e28e" providerId="ADAL" clId="{01334F18-B364-42C1-BC79-78E211EDDA99}" dt="2024-07-12T13:41:59.460" v="5324" actId="404"/>
          <ac:spMkLst>
            <pc:docMk/>
            <pc:sldMk cId="2581453769" sldId="296"/>
            <ac:spMk id="2" creationId="{50580248-8834-629E-1AC6-7A2920F50F6A}"/>
          </ac:spMkLst>
        </pc:spChg>
        <pc:spChg chg="mod">
          <ac:chgData name="Daniel Paris" userId="04d1eb31-31ad-4ed1-b99c-560bae73e28e" providerId="ADAL" clId="{01334F18-B364-42C1-BC79-78E211EDDA99}" dt="2024-07-16T13:22:32.314" v="5749" actId="20577"/>
          <ac:spMkLst>
            <pc:docMk/>
            <pc:sldMk cId="2581453769" sldId="296"/>
            <ac:spMk id="61" creationId="{6482F13C-7712-A3D8-BB2E-08B7A9982199}"/>
          </ac:spMkLst>
        </pc:spChg>
      </pc:sldChg>
      <pc:sldChg chg="add">
        <pc:chgData name="Daniel Paris" userId="04d1eb31-31ad-4ed1-b99c-560bae73e28e" providerId="ADAL" clId="{01334F18-B364-42C1-BC79-78E211EDDA99}" dt="2024-07-16T12:37:59.038" v="5325" actId="2890"/>
        <pc:sldMkLst>
          <pc:docMk/>
          <pc:sldMk cId="3062647685" sldId="297"/>
        </pc:sldMkLst>
      </pc:sldChg>
      <pc:sldChg chg="addSp delSp modSp add mod">
        <pc:chgData name="Daniel Paris" userId="04d1eb31-31ad-4ed1-b99c-560bae73e28e" providerId="ADAL" clId="{01334F18-B364-42C1-BC79-78E211EDDA99}" dt="2024-07-16T13:25:39.470" v="5815" actId="20577"/>
        <pc:sldMkLst>
          <pc:docMk/>
          <pc:sldMk cId="9564799" sldId="298"/>
        </pc:sldMkLst>
        <pc:spChg chg="mod">
          <ac:chgData name="Daniel Paris" userId="04d1eb31-31ad-4ed1-b99c-560bae73e28e" providerId="ADAL" clId="{01334F18-B364-42C1-BC79-78E211EDDA99}" dt="2024-07-16T13:25:02.454" v="5797" actId="20577"/>
          <ac:spMkLst>
            <pc:docMk/>
            <pc:sldMk cId="9564799" sldId="298"/>
            <ac:spMk id="2" creationId="{50580248-8834-629E-1AC6-7A2920F50F6A}"/>
          </ac:spMkLst>
        </pc:spChg>
        <pc:spChg chg="mod">
          <ac:chgData name="Daniel Paris" userId="04d1eb31-31ad-4ed1-b99c-560bae73e28e" providerId="ADAL" clId="{01334F18-B364-42C1-BC79-78E211EDDA99}" dt="2024-07-16T13:25:39.470" v="5815" actId="20577"/>
          <ac:spMkLst>
            <pc:docMk/>
            <pc:sldMk cId="9564799" sldId="298"/>
            <ac:spMk id="61" creationId="{6482F13C-7712-A3D8-BB2E-08B7A9982199}"/>
          </ac:spMkLst>
        </pc:spChg>
        <pc:picChg chg="add del mod">
          <ac:chgData name="Daniel Paris" userId="04d1eb31-31ad-4ed1-b99c-560bae73e28e" providerId="ADAL" clId="{01334F18-B364-42C1-BC79-78E211EDDA99}" dt="2024-07-16T13:25:34.529" v="5811" actId="478"/>
          <ac:picMkLst>
            <pc:docMk/>
            <pc:sldMk cId="9564799" sldId="298"/>
            <ac:picMk id="4" creationId="{61A84685-1E4A-FAB6-C813-45EAFBCECDAB}"/>
          </ac:picMkLst>
        </pc:picChg>
      </pc:sldChg>
      <pc:sldChg chg="delSp modSp add mod">
        <pc:chgData name="Daniel Paris" userId="04d1eb31-31ad-4ed1-b99c-560bae73e28e" providerId="ADAL" clId="{01334F18-B364-42C1-BC79-78E211EDDA99}" dt="2024-07-16T13:25:57.329" v="5820" actId="1076"/>
        <pc:sldMkLst>
          <pc:docMk/>
          <pc:sldMk cId="2444463505" sldId="299"/>
        </pc:sldMkLst>
        <pc:spChg chg="del mod">
          <ac:chgData name="Daniel Paris" userId="04d1eb31-31ad-4ed1-b99c-560bae73e28e" providerId="ADAL" clId="{01334F18-B364-42C1-BC79-78E211EDDA99}" dt="2024-07-16T13:25:50.285" v="5818" actId="478"/>
          <ac:spMkLst>
            <pc:docMk/>
            <pc:sldMk cId="2444463505" sldId="299"/>
            <ac:spMk id="61" creationId="{6482F13C-7712-A3D8-BB2E-08B7A9982199}"/>
          </ac:spMkLst>
        </pc:spChg>
        <pc:picChg chg="mod">
          <ac:chgData name="Daniel Paris" userId="04d1eb31-31ad-4ed1-b99c-560bae73e28e" providerId="ADAL" clId="{01334F18-B364-42C1-BC79-78E211EDDA99}" dt="2024-07-16T13:25:57.329" v="5820" actId="1076"/>
          <ac:picMkLst>
            <pc:docMk/>
            <pc:sldMk cId="2444463505" sldId="299"/>
            <ac:picMk id="4" creationId="{61A84685-1E4A-FAB6-C813-45EAFBCECDAB}"/>
          </ac:picMkLst>
        </pc:picChg>
      </pc:sldChg>
      <pc:sldChg chg="delSp modSp add del mod">
        <pc:chgData name="Daniel Paris" userId="04d1eb31-31ad-4ed1-b99c-560bae73e28e" providerId="ADAL" clId="{01334F18-B364-42C1-BC79-78E211EDDA99}" dt="2024-07-16T13:31:15.295" v="5862" actId="47"/>
        <pc:sldMkLst>
          <pc:docMk/>
          <pc:sldMk cId="1817939915" sldId="300"/>
        </pc:sldMkLst>
        <pc:spChg chg="mod">
          <ac:chgData name="Daniel Paris" userId="04d1eb31-31ad-4ed1-b99c-560bae73e28e" providerId="ADAL" clId="{01334F18-B364-42C1-BC79-78E211EDDA99}" dt="2024-07-16T13:28:47.619" v="5857" actId="20577"/>
          <ac:spMkLst>
            <pc:docMk/>
            <pc:sldMk cId="1817939915" sldId="300"/>
            <ac:spMk id="2" creationId="{50580248-8834-629E-1AC6-7A2920F50F6A}"/>
          </ac:spMkLst>
        </pc:spChg>
        <pc:picChg chg="del">
          <ac:chgData name="Daniel Paris" userId="04d1eb31-31ad-4ed1-b99c-560bae73e28e" providerId="ADAL" clId="{01334F18-B364-42C1-BC79-78E211EDDA99}" dt="2024-07-16T13:31:05.643" v="5858" actId="478"/>
          <ac:picMkLst>
            <pc:docMk/>
            <pc:sldMk cId="1817939915" sldId="300"/>
            <ac:picMk id="4" creationId="{61A84685-1E4A-FAB6-C813-45EAFBCECDAB}"/>
          </ac:picMkLst>
        </pc:picChg>
      </pc:sldChg>
      <pc:sldChg chg="modSp add mod ord">
        <pc:chgData name="Daniel Paris" userId="04d1eb31-31ad-4ed1-b99c-560bae73e28e" providerId="ADAL" clId="{01334F18-B364-42C1-BC79-78E211EDDA99}" dt="2024-07-16T13:37:57.731" v="6423" actId="27636"/>
        <pc:sldMkLst>
          <pc:docMk/>
          <pc:sldMk cId="1700770516" sldId="313"/>
        </pc:sldMkLst>
        <pc:spChg chg="mod">
          <ac:chgData name="Daniel Paris" userId="04d1eb31-31ad-4ed1-b99c-560bae73e28e" providerId="ADAL" clId="{01334F18-B364-42C1-BC79-78E211EDDA99}" dt="2024-07-16T13:31:23.986" v="5890" actId="20577"/>
          <ac:spMkLst>
            <pc:docMk/>
            <pc:sldMk cId="1700770516" sldId="313"/>
            <ac:spMk id="2" creationId="{50580248-8834-629E-1AC6-7A2920F50F6A}"/>
          </ac:spMkLst>
        </pc:spChg>
        <pc:spChg chg="mod">
          <ac:chgData name="Daniel Paris" userId="04d1eb31-31ad-4ed1-b99c-560bae73e28e" providerId="ADAL" clId="{01334F18-B364-42C1-BC79-78E211EDDA99}" dt="2024-07-16T13:37:57.731" v="6423" actId="27636"/>
          <ac:spMkLst>
            <pc:docMk/>
            <pc:sldMk cId="1700770516" sldId="313"/>
            <ac:spMk id="61" creationId="{6482F13C-7712-A3D8-BB2E-08B7A9982199}"/>
          </ac:spMkLst>
        </pc:spChg>
      </pc:sldChg>
      <pc:sldChg chg="modSp add mod">
        <pc:chgData name="Daniel Paris" userId="04d1eb31-31ad-4ed1-b99c-560bae73e28e" providerId="ADAL" clId="{01334F18-B364-42C1-BC79-78E211EDDA99}" dt="2024-07-16T13:38:21.637" v="6507" actId="20577"/>
        <pc:sldMkLst>
          <pc:docMk/>
          <pc:sldMk cId="882951131" sldId="314"/>
        </pc:sldMkLst>
        <pc:spChg chg="mod">
          <ac:chgData name="Daniel Paris" userId="04d1eb31-31ad-4ed1-b99c-560bae73e28e" providerId="ADAL" clId="{01334F18-B364-42C1-BC79-78E211EDDA99}" dt="2024-07-16T13:38:21.637" v="6507" actId="20577"/>
          <ac:spMkLst>
            <pc:docMk/>
            <pc:sldMk cId="882951131" sldId="314"/>
            <ac:spMk id="61" creationId="{6482F13C-7712-A3D8-BB2E-08B7A9982199}"/>
          </ac:spMkLst>
        </pc:spChg>
      </pc:sldChg>
      <pc:sldChg chg="modSp add mod">
        <pc:chgData name="Daniel Paris" userId="04d1eb31-31ad-4ed1-b99c-560bae73e28e" providerId="ADAL" clId="{01334F18-B364-42C1-BC79-78E211EDDA99}" dt="2024-07-16T13:39:37.985" v="6653" actId="20577"/>
        <pc:sldMkLst>
          <pc:docMk/>
          <pc:sldMk cId="122833690" sldId="315"/>
        </pc:sldMkLst>
        <pc:spChg chg="mod">
          <ac:chgData name="Daniel Paris" userId="04d1eb31-31ad-4ed1-b99c-560bae73e28e" providerId="ADAL" clId="{01334F18-B364-42C1-BC79-78E211EDDA99}" dt="2024-07-16T13:39:04.417" v="6535" actId="404"/>
          <ac:spMkLst>
            <pc:docMk/>
            <pc:sldMk cId="122833690" sldId="315"/>
            <ac:spMk id="2" creationId="{50580248-8834-629E-1AC6-7A2920F50F6A}"/>
          </ac:spMkLst>
        </pc:spChg>
        <pc:spChg chg="mod">
          <ac:chgData name="Daniel Paris" userId="04d1eb31-31ad-4ed1-b99c-560bae73e28e" providerId="ADAL" clId="{01334F18-B364-42C1-BC79-78E211EDDA99}" dt="2024-07-16T13:39:37.985" v="6653" actId="20577"/>
          <ac:spMkLst>
            <pc:docMk/>
            <pc:sldMk cId="122833690" sldId="315"/>
            <ac:spMk id="61" creationId="{6482F13C-7712-A3D8-BB2E-08B7A9982199}"/>
          </ac:spMkLst>
        </pc:spChg>
      </pc:sldChg>
      <pc:sldChg chg="add del">
        <pc:chgData name="Daniel Paris" userId="04d1eb31-31ad-4ed1-b99c-560bae73e28e" providerId="ADAL" clId="{01334F18-B364-42C1-BC79-78E211EDDA99}" dt="2024-07-17T12:44:46.149" v="6655" actId="2696"/>
        <pc:sldMkLst>
          <pc:docMk/>
          <pc:sldMk cId="3179544656"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53FF6-E424-4933-A89C-2D99377E3507}"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09ECB-C26E-4292-A07E-A10374E37C26}" type="slidenum">
              <a:rPr lang="en-GB" smtClean="0"/>
              <a:t>‹#›</a:t>
            </a:fld>
            <a:endParaRPr lang="en-GB"/>
          </a:p>
        </p:txBody>
      </p:sp>
    </p:spTree>
    <p:extLst>
      <p:ext uri="{BB962C8B-B14F-4D97-AF65-F5344CB8AC3E}">
        <p14:creationId xmlns:p14="http://schemas.microsoft.com/office/powerpoint/2010/main" val="21678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09ECB-C26E-4292-A07E-A10374E37C26}" type="slidenum">
              <a:rPr lang="en-GB" smtClean="0"/>
              <a:t>22</a:t>
            </a:fld>
            <a:endParaRPr lang="en-GB"/>
          </a:p>
        </p:txBody>
      </p:sp>
    </p:spTree>
    <p:extLst>
      <p:ext uri="{BB962C8B-B14F-4D97-AF65-F5344CB8AC3E}">
        <p14:creationId xmlns:p14="http://schemas.microsoft.com/office/powerpoint/2010/main" val="250388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7CB24D-0902-4292-8431-37B67F6D359D}"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38723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CB24D-0902-4292-8431-37B67F6D359D}"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72881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CB24D-0902-4292-8431-37B67F6D359D}"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310377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CB24D-0902-4292-8431-37B67F6D359D}"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427604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CB24D-0902-4292-8431-37B67F6D359D}"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66507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7CB24D-0902-4292-8431-37B67F6D359D}" type="datetimeFigureOut">
              <a:rPr lang="en-GB" smtClean="0"/>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21189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7CB24D-0902-4292-8431-37B67F6D359D}" type="datetimeFigureOut">
              <a:rPr lang="en-GB" smtClean="0"/>
              <a:t>18/07/2024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233166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7CB24D-0902-4292-8431-37B67F6D359D}" type="datetimeFigureOut">
              <a:rPr lang="en-GB" smtClean="0"/>
              <a:t>18/07/2024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122559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CB24D-0902-4292-8431-37B67F6D359D}" type="datetimeFigureOut">
              <a:rPr lang="en-GB" smtClean="0"/>
              <a:t>18/07/2024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125069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CB24D-0902-4292-8431-37B67F6D359D}" type="datetimeFigureOut">
              <a:rPr lang="en-GB" smtClean="0"/>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50800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CB24D-0902-4292-8431-37B67F6D359D}" type="datetimeFigureOut">
              <a:rPr lang="en-GB" smtClean="0"/>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3D988-ED4D-4240-A9B9-84BA71DBD360}" type="slidenum">
              <a:rPr lang="en-GB" smtClean="0"/>
              <a:t>‹#›</a:t>
            </a:fld>
            <a:endParaRPr lang="en-GB"/>
          </a:p>
        </p:txBody>
      </p:sp>
    </p:spTree>
    <p:extLst>
      <p:ext uri="{BB962C8B-B14F-4D97-AF65-F5344CB8AC3E}">
        <p14:creationId xmlns:p14="http://schemas.microsoft.com/office/powerpoint/2010/main" val="307074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7CB24D-0902-4292-8431-37B67F6D359D}" type="datetimeFigureOut">
              <a:rPr lang="en-GB" smtClean="0"/>
              <a:t>18/07/2024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13D988-ED4D-4240-A9B9-84BA71DBD360}" type="slidenum">
              <a:rPr lang="en-GB" smtClean="0"/>
              <a:t>‹#›</a:t>
            </a:fld>
            <a:endParaRPr lang="en-GB"/>
          </a:p>
        </p:txBody>
      </p:sp>
    </p:spTree>
    <p:extLst>
      <p:ext uri="{BB962C8B-B14F-4D97-AF65-F5344CB8AC3E}">
        <p14:creationId xmlns:p14="http://schemas.microsoft.com/office/powerpoint/2010/main" val="3700942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C4118A-B523-45D9-B427-8E05B2DE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 name="Title 1">
            <a:extLst>
              <a:ext uri="{FF2B5EF4-FFF2-40B4-BE49-F238E27FC236}">
                <a16:creationId xmlns:a16="http://schemas.microsoft.com/office/drawing/2014/main" id="{C260C05D-16BA-7B50-B3B1-F868EAD40A0E}"/>
              </a:ext>
            </a:extLst>
          </p:cNvPr>
          <p:cNvSpPr>
            <a:spLocks noGrp="1"/>
          </p:cNvSpPr>
          <p:nvPr>
            <p:ph type="ctrTitle"/>
          </p:nvPr>
        </p:nvSpPr>
        <p:spPr>
          <a:xfrm>
            <a:off x="836676" y="557189"/>
            <a:ext cx="4899039" cy="3346901"/>
          </a:xfrm>
          <a:noFill/>
        </p:spPr>
        <p:txBody>
          <a:bodyPr>
            <a:normAutofit/>
          </a:bodyPr>
          <a:lstStyle/>
          <a:p>
            <a:pPr algn="l"/>
            <a:r>
              <a:rPr lang="en-GB" sz="5200" dirty="0"/>
              <a:t>LINK ADVOCACY TRAINING 2024</a:t>
            </a:r>
          </a:p>
        </p:txBody>
      </p:sp>
      <p:sp>
        <p:nvSpPr>
          <p:cNvPr id="3" name="Subtitle 2">
            <a:extLst>
              <a:ext uri="{FF2B5EF4-FFF2-40B4-BE49-F238E27FC236}">
                <a16:creationId xmlns:a16="http://schemas.microsoft.com/office/drawing/2014/main" id="{7216DD89-089F-22A5-F9C8-246CEB796AC1}"/>
              </a:ext>
            </a:extLst>
          </p:cNvPr>
          <p:cNvSpPr>
            <a:spLocks noGrp="1"/>
          </p:cNvSpPr>
          <p:nvPr>
            <p:ph type="subTitle" idx="1"/>
          </p:nvPr>
        </p:nvSpPr>
        <p:spPr>
          <a:xfrm>
            <a:off x="836676" y="4068287"/>
            <a:ext cx="4899039" cy="2060799"/>
          </a:xfrm>
          <a:noFill/>
        </p:spPr>
        <p:txBody>
          <a:bodyPr>
            <a:normAutofit/>
          </a:bodyPr>
          <a:lstStyle/>
          <a:p>
            <a:pPr algn="l"/>
            <a:r>
              <a:rPr lang="en-GB" dirty="0"/>
              <a:t>Session 4:</a:t>
            </a:r>
          </a:p>
          <a:p>
            <a:pPr algn="l"/>
            <a:r>
              <a:rPr lang="en-GB" dirty="0"/>
              <a:t>Understanding public opinion and messaging</a:t>
            </a:r>
          </a:p>
        </p:txBody>
      </p:sp>
      <p:pic>
        <p:nvPicPr>
          <p:cNvPr id="6" name="Picture 5" descr="A close-up of yellow flowers&#10;&#10;Description automatically generated">
            <a:extLst>
              <a:ext uri="{FF2B5EF4-FFF2-40B4-BE49-F238E27FC236}">
                <a16:creationId xmlns:a16="http://schemas.microsoft.com/office/drawing/2014/main" id="{A0D16897-8BE5-33D6-53D7-45F8CD3DDE0F}"/>
              </a:ext>
            </a:extLst>
          </p:cNvPr>
          <p:cNvPicPr>
            <a:picLocks noChangeAspect="1"/>
          </p:cNvPicPr>
          <p:nvPr/>
        </p:nvPicPr>
        <p:blipFill rotWithShape="1">
          <a:blip r:embed="rId2">
            <a:extLst>
              <a:ext uri="{28A0092B-C50C-407E-A947-70E740481C1C}">
                <a14:useLocalDpi xmlns:a14="http://schemas.microsoft.com/office/drawing/2010/main" val="0"/>
              </a:ext>
            </a:extLst>
          </a:blip>
          <a:srcRect l="23229" r="17343" b="-1"/>
          <a:stretch/>
        </p:blipFill>
        <p:spPr>
          <a:xfrm>
            <a:off x="6095999" y="10"/>
            <a:ext cx="6105655" cy="6857990"/>
          </a:xfrm>
          <a:prstGeom prst="rect">
            <a:avLst/>
          </a:prstGeom>
        </p:spPr>
      </p:pic>
    </p:spTree>
    <p:extLst>
      <p:ext uri="{BB962C8B-B14F-4D97-AF65-F5344CB8AC3E}">
        <p14:creationId xmlns:p14="http://schemas.microsoft.com/office/powerpoint/2010/main" val="2826605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fontScale="90000"/>
          </a:bodyPr>
          <a:lstStyle/>
          <a:p>
            <a:pPr algn="r"/>
            <a:r>
              <a:rPr lang="en-GB" sz="6600" dirty="0"/>
              <a:t>Does the real world match the polls?</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lnSpcReduction="10000"/>
          </a:bodyPr>
          <a:lstStyle/>
          <a:p>
            <a:pPr marL="0" indent="0">
              <a:buNone/>
            </a:pPr>
            <a:r>
              <a:rPr lang="en-GB" sz="2400" dirty="0"/>
              <a:t>Ways to test ideas, language, issue salience:</a:t>
            </a:r>
          </a:p>
          <a:p>
            <a:r>
              <a:rPr lang="en-GB" sz="2400" dirty="0"/>
              <a:t>Focus groups</a:t>
            </a:r>
          </a:p>
          <a:p>
            <a:r>
              <a:rPr lang="en-GB" sz="2400" dirty="0"/>
              <a:t>Background noise – media, social media, campaigns, community groups</a:t>
            </a:r>
          </a:p>
          <a:p>
            <a:r>
              <a:rPr lang="en-GB" sz="2400" dirty="0"/>
              <a:t>Informally – friends and family, in the local community</a:t>
            </a:r>
          </a:p>
          <a:p>
            <a:pPr marL="0" indent="0">
              <a:buNone/>
            </a:pPr>
            <a:r>
              <a:rPr lang="en-GB" sz="2400" dirty="0"/>
              <a:t>All have limitations!</a:t>
            </a:r>
          </a:p>
        </p:txBody>
      </p:sp>
    </p:spTree>
    <p:extLst>
      <p:ext uri="{BB962C8B-B14F-4D97-AF65-F5344CB8AC3E}">
        <p14:creationId xmlns:p14="http://schemas.microsoft.com/office/powerpoint/2010/main" val="115924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fontScale="90000"/>
          </a:bodyPr>
          <a:lstStyle/>
          <a:p>
            <a:pPr algn="r"/>
            <a:r>
              <a:rPr lang="en-GB" sz="6600" dirty="0"/>
              <a:t>Does the real world match the polls?</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pPr marL="0" indent="0">
              <a:buNone/>
            </a:pPr>
            <a:r>
              <a:rPr lang="en-GB" sz="2400" dirty="0"/>
              <a:t>Quantitative vs. qualitative</a:t>
            </a:r>
          </a:p>
          <a:p>
            <a:r>
              <a:rPr lang="en-GB" sz="2400" dirty="0"/>
              <a:t>Use polling to understand trends, gut reactions to issues, political instinct</a:t>
            </a:r>
          </a:p>
          <a:p>
            <a:r>
              <a:rPr lang="en-GB" sz="2400" dirty="0"/>
              <a:t>Interpret these – </a:t>
            </a:r>
            <a:r>
              <a:rPr lang="en-GB" sz="2400" i="1" dirty="0"/>
              <a:t>why </a:t>
            </a:r>
            <a:r>
              <a:rPr lang="en-GB" sz="2400" dirty="0"/>
              <a:t>do people think that way? What’s going on ‘under the bonnet’ of the polling numbers?</a:t>
            </a:r>
          </a:p>
        </p:txBody>
      </p:sp>
    </p:spTree>
    <p:extLst>
      <p:ext uri="{BB962C8B-B14F-4D97-AF65-F5344CB8AC3E}">
        <p14:creationId xmlns:p14="http://schemas.microsoft.com/office/powerpoint/2010/main" val="139351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6600" dirty="0"/>
              <a:t>Focus groups</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Small number of participants – not representative</a:t>
            </a:r>
          </a:p>
          <a:p>
            <a:r>
              <a:rPr lang="en-GB" sz="2400" dirty="0"/>
              <a:t>Can discuss issues at greater depth – and test </a:t>
            </a:r>
            <a:r>
              <a:rPr lang="en-GB" sz="2400" i="1" dirty="0"/>
              <a:t>why</a:t>
            </a:r>
            <a:r>
              <a:rPr lang="en-GB" sz="2400" dirty="0"/>
              <a:t> people hold beliefs</a:t>
            </a:r>
          </a:p>
          <a:p>
            <a:r>
              <a:rPr lang="en-GB" sz="2400" dirty="0"/>
              <a:t>Depth of knowledge and depth of feeling might not match headline polling figures</a:t>
            </a:r>
          </a:p>
        </p:txBody>
      </p:sp>
    </p:spTree>
    <p:extLst>
      <p:ext uri="{BB962C8B-B14F-4D97-AF65-F5344CB8AC3E}">
        <p14:creationId xmlns:p14="http://schemas.microsoft.com/office/powerpoint/2010/main" val="228748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10B79-8395-FE30-E212-0710F6509908}"/>
              </a:ext>
            </a:extLst>
          </p:cNvPr>
          <p:cNvPicPr>
            <a:picLocks noChangeAspect="1"/>
          </p:cNvPicPr>
          <p:nvPr/>
        </p:nvPicPr>
        <p:blipFill>
          <a:blip r:embed="rId2"/>
          <a:stretch>
            <a:fillRect/>
          </a:stretch>
        </p:blipFill>
        <p:spPr>
          <a:xfrm>
            <a:off x="2586750" y="681037"/>
            <a:ext cx="6886298" cy="2610790"/>
          </a:xfrm>
          <a:prstGeom prst="rect">
            <a:avLst/>
          </a:prstGeom>
        </p:spPr>
      </p:pic>
    </p:spTree>
    <p:extLst>
      <p:ext uri="{BB962C8B-B14F-4D97-AF65-F5344CB8AC3E}">
        <p14:creationId xmlns:p14="http://schemas.microsoft.com/office/powerpoint/2010/main" val="190335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E5FE0-C2E5-5BCE-72B8-A7AA96B4EADB}"/>
              </a:ext>
            </a:extLst>
          </p:cNvPr>
          <p:cNvSpPr>
            <a:spLocks noGrp="1"/>
          </p:cNvSpPr>
          <p:nvPr>
            <p:ph idx="1"/>
          </p:nvPr>
        </p:nvSpPr>
        <p:spPr>
          <a:xfrm>
            <a:off x="838200" y="3889513"/>
            <a:ext cx="10515600" cy="2287450"/>
          </a:xfrm>
        </p:spPr>
        <p:txBody>
          <a:bodyPr>
            <a:normAutofit/>
          </a:bodyPr>
          <a:lstStyle/>
          <a:p>
            <a:pPr marL="0" indent="0">
              <a:buNone/>
            </a:pPr>
            <a:r>
              <a:rPr lang="en-GB" sz="2400" dirty="0"/>
              <a:t>“We haven’t had such a cold winter, but it’s been a long, long winter. It’s been very windy… we’ve had a lot of trees down here, and a lot of rain.”</a:t>
            </a:r>
          </a:p>
          <a:p>
            <a:pPr marL="0" indent="0">
              <a:buNone/>
            </a:pPr>
            <a:endParaRPr lang="en-GB" sz="2400" dirty="0"/>
          </a:p>
          <a:p>
            <a:pPr marL="0" indent="0">
              <a:buNone/>
            </a:pPr>
            <a:r>
              <a:rPr lang="en-GB" sz="2400" dirty="0"/>
              <a:t>“[climate change] seems to be more extreme. Harris has always been heavy rain, but it seems to be more erratic now.” </a:t>
            </a:r>
          </a:p>
        </p:txBody>
      </p:sp>
      <p:pic>
        <p:nvPicPr>
          <p:cNvPr id="5" name="Picture 4">
            <a:extLst>
              <a:ext uri="{FF2B5EF4-FFF2-40B4-BE49-F238E27FC236}">
                <a16:creationId xmlns:a16="http://schemas.microsoft.com/office/drawing/2014/main" id="{B5810B79-8395-FE30-E212-0710F6509908}"/>
              </a:ext>
            </a:extLst>
          </p:cNvPr>
          <p:cNvPicPr>
            <a:picLocks noChangeAspect="1"/>
          </p:cNvPicPr>
          <p:nvPr/>
        </p:nvPicPr>
        <p:blipFill>
          <a:blip r:embed="rId2"/>
          <a:stretch>
            <a:fillRect/>
          </a:stretch>
        </p:blipFill>
        <p:spPr>
          <a:xfrm>
            <a:off x="2586750" y="681037"/>
            <a:ext cx="6886298" cy="2610790"/>
          </a:xfrm>
          <a:prstGeom prst="rect">
            <a:avLst/>
          </a:prstGeom>
        </p:spPr>
      </p:pic>
    </p:spTree>
    <p:extLst>
      <p:ext uri="{BB962C8B-B14F-4D97-AF65-F5344CB8AC3E}">
        <p14:creationId xmlns:p14="http://schemas.microsoft.com/office/powerpoint/2010/main" val="215475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9B0D87-031C-4791-99D9-951ECA30C7C2}"/>
              </a:ext>
            </a:extLst>
          </p:cNvPr>
          <p:cNvPicPr>
            <a:picLocks noChangeAspect="1"/>
          </p:cNvPicPr>
          <p:nvPr/>
        </p:nvPicPr>
        <p:blipFill>
          <a:blip r:embed="rId2"/>
          <a:stretch>
            <a:fillRect/>
          </a:stretch>
        </p:blipFill>
        <p:spPr>
          <a:xfrm>
            <a:off x="2247286" y="1555732"/>
            <a:ext cx="7697428" cy="3746536"/>
          </a:xfrm>
          <a:prstGeom prst="rect">
            <a:avLst/>
          </a:prstGeom>
        </p:spPr>
      </p:pic>
    </p:spTree>
    <p:extLst>
      <p:ext uri="{BB962C8B-B14F-4D97-AF65-F5344CB8AC3E}">
        <p14:creationId xmlns:p14="http://schemas.microsoft.com/office/powerpoint/2010/main" val="156632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ADC0F27-C5B3-9715-62EA-38916E5BA73F}"/>
              </a:ext>
            </a:extLst>
          </p:cNvPr>
          <p:cNvSpPr>
            <a:spLocks noGrp="1"/>
          </p:cNvSpPr>
          <p:nvPr>
            <p:ph idx="1"/>
          </p:nvPr>
        </p:nvSpPr>
        <p:spPr>
          <a:xfrm>
            <a:off x="838200" y="311426"/>
            <a:ext cx="10515600" cy="5865537"/>
          </a:xfrm>
        </p:spPr>
        <p:txBody>
          <a:bodyPr>
            <a:normAutofit/>
          </a:bodyPr>
          <a:lstStyle/>
          <a:p>
            <a:pPr marL="0" indent="0">
              <a:buNone/>
            </a:pPr>
            <a:r>
              <a:rPr lang="en-GB" sz="3200" b="1" i="1" dirty="0"/>
              <a:t>When asked about the phrase ‘nature and biodiversity crisis’:</a:t>
            </a:r>
          </a:p>
          <a:p>
            <a:pPr marL="0" indent="0">
              <a:buNone/>
            </a:pPr>
            <a:endParaRPr lang="en-GB" sz="2400" dirty="0"/>
          </a:p>
          <a:p>
            <a:pPr marL="0" indent="0">
              <a:buNone/>
            </a:pPr>
            <a:r>
              <a:rPr lang="en-GB" sz="2400" dirty="0"/>
              <a:t>“I can go along with that.” </a:t>
            </a:r>
          </a:p>
          <a:p>
            <a:pPr marL="0" indent="0">
              <a:buNone/>
            </a:pPr>
            <a:endParaRPr lang="en-GB" sz="2400" dirty="0"/>
          </a:p>
          <a:p>
            <a:pPr marL="0" indent="0">
              <a:buNone/>
            </a:pPr>
            <a:r>
              <a:rPr lang="en-GB" sz="2400" dirty="0"/>
              <a:t>“I will say it’s not been widely publicised if that’s the case. I’m sure it is the case in lots of local areas but they’re not really saying how there’s a crisis, what’s causing the crisis, and where it’s happening specifically… We all know there’s climate change…” </a:t>
            </a:r>
          </a:p>
          <a:p>
            <a:pPr marL="0" indent="0">
              <a:buNone/>
            </a:pPr>
            <a:endParaRPr lang="en-GB" sz="2400" dirty="0"/>
          </a:p>
          <a:p>
            <a:pPr marL="0" indent="0">
              <a:buNone/>
            </a:pPr>
            <a:r>
              <a:rPr lang="en-GB" sz="2400" dirty="0"/>
              <a:t>“I’ve not seen anything about it, it’s not commonly talked about… I’m only 18… even I’ve noticed there’s a lot less butterflies and bees around since I was a child.” </a:t>
            </a:r>
          </a:p>
        </p:txBody>
      </p:sp>
    </p:spTree>
    <p:extLst>
      <p:ext uri="{BB962C8B-B14F-4D97-AF65-F5344CB8AC3E}">
        <p14:creationId xmlns:p14="http://schemas.microsoft.com/office/powerpoint/2010/main" val="275000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ADC0F27-C5B3-9715-62EA-38916E5BA73F}"/>
              </a:ext>
            </a:extLst>
          </p:cNvPr>
          <p:cNvSpPr>
            <a:spLocks noGrp="1"/>
          </p:cNvSpPr>
          <p:nvPr>
            <p:ph idx="1"/>
          </p:nvPr>
        </p:nvSpPr>
        <p:spPr>
          <a:xfrm>
            <a:off x="838200" y="311426"/>
            <a:ext cx="10515600" cy="5865537"/>
          </a:xfrm>
        </p:spPr>
        <p:txBody>
          <a:bodyPr>
            <a:normAutofit/>
          </a:bodyPr>
          <a:lstStyle/>
          <a:p>
            <a:pPr marL="0" indent="0">
              <a:buNone/>
            </a:pPr>
            <a:r>
              <a:rPr lang="en-GB" sz="3200" b="1" i="1" dirty="0"/>
              <a:t>When presented with State of Nature statistics:</a:t>
            </a:r>
          </a:p>
          <a:p>
            <a:pPr marL="0" indent="0">
              <a:buNone/>
            </a:pPr>
            <a:endParaRPr lang="en-GB" sz="2400" dirty="0"/>
          </a:p>
          <a:p>
            <a:pPr marL="0" indent="0">
              <a:buNone/>
            </a:pPr>
            <a:r>
              <a:rPr lang="en-GB" sz="2400" dirty="0"/>
              <a:t>“I didn’t realise it was as bad </a:t>
            </a:r>
            <a:r>
              <a:rPr lang="en-GB" sz="2400"/>
              <a:t>as this.” </a:t>
            </a:r>
            <a:endParaRPr lang="en-GB" sz="2400" dirty="0"/>
          </a:p>
          <a:p>
            <a:pPr marL="0" indent="0">
              <a:buNone/>
            </a:pPr>
            <a:endParaRPr lang="en-GB" sz="2400" dirty="0"/>
          </a:p>
          <a:p>
            <a:pPr marL="0" indent="0">
              <a:buNone/>
            </a:pPr>
            <a:r>
              <a:rPr lang="en-GB" sz="2400" dirty="0"/>
              <a:t>“They don’t surprise me those figures, you just need to drive from Inverness to John </a:t>
            </a:r>
            <a:r>
              <a:rPr lang="en-GB" sz="2400" dirty="0" err="1"/>
              <a:t>o’Groats</a:t>
            </a:r>
            <a:r>
              <a:rPr lang="en-GB" sz="2400" dirty="0"/>
              <a:t> to see a lot of that.”</a:t>
            </a:r>
          </a:p>
          <a:p>
            <a:pPr marL="0" indent="0">
              <a:buNone/>
            </a:pPr>
            <a:endParaRPr lang="en-GB" sz="2400" dirty="0"/>
          </a:p>
          <a:p>
            <a:pPr marL="0" indent="0">
              <a:buNone/>
            </a:pPr>
            <a:r>
              <a:rPr lang="en-GB" sz="2400" dirty="0"/>
              <a:t>“The question for me is have we left it too late to try and reverse that.”</a:t>
            </a:r>
          </a:p>
          <a:p>
            <a:pPr marL="0" indent="0">
              <a:buNone/>
            </a:pPr>
            <a:endParaRPr lang="en-GB" sz="2400" dirty="0"/>
          </a:p>
          <a:p>
            <a:pPr marL="0" indent="0">
              <a:buNone/>
            </a:pPr>
            <a:r>
              <a:rPr lang="en-GB" sz="2400" dirty="0"/>
              <a:t>“You don’t hear a lot about Scottish species that are threatened with extinction… You don’t really hear about what’s happening in your local area. We can’t individually do anything about it or try and affect change if we don’t know anything about it.”</a:t>
            </a:r>
          </a:p>
        </p:txBody>
      </p:sp>
    </p:spTree>
    <p:extLst>
      <p:ext uri="{BB962C8B-B14F-4D97-AF65-F5344CB8AC3E}">
        <p14:creationId xmlns:p14="http://schemas.microsoft.com/office/powerpoint/2010/main" val="97172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fontScale="90000"/>
          </a:bodyPr>
          <a:lstStyle/>
          <a:p>
            <a:pPr algn="r"/>
            <a:r>
              <a:rPr lang="en-GB" sz="6600" dirty="0"/>
              <a:t>What does polling show us?</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The public are very concerned about the environment and strongly support climate/nature action</a:t>
            </a:r>
          </a:p>
          <a:p>
            <a:r>
              <a:rPr lang="en-GB" sz="2400" dirty="0"/>
              <a:t>This doesn’t always mean it is a political priority for voters</a:t>
            </a:r>
          </a:p>
          <a:p>
            <a:r>
              <a:rPr lang="en-GB" sz="2400" dirty="0"/>
              <a:t>There are lots of barriers to change and ways of rationalising inaction</a:t>
            </a:r>
          </a:p>
          <a:p>
            <a:endParaRPr lang="en-GB" sz="2400" dirty="0"/>
          </a:p>
        </p:txBody>
      </p:sp>
    </p:spTree>
    <p:extLst>
      <p:ext uri="{BB962C8B-B14F-4D97-AF65-F5344CB8AC3E}">
        <p14:creationId xmlns:p14="http://schemas.microsoft.com/office/powerpoint/2010/main" val="110258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e chart with numbers and text&#10;&#10;Description automatically generated">
            <a:extLst>
              <a:ext uri="{FF2B5EF4-FFF2-40B4-BE49-F238E27FC236}">
                <a16:creationId xmlns:a16="http://schemas.microsoft.com/office/drawing/2014/main" id="{4C93F1D8-3B07-7DD4-8368-50E6A2BB7791}"/>
              </a:ext>
            </a:extLst>
          </p:cNvPr>
          <p:cNvPicPr>
            <a:picLocks noChangeAspect="1"/>
          </p:cNvPicPr>
          <p:nvPr/>
        </p:nvPicPr>
        <p:blipFill rotWithShape="1">
          <a:blip r:embed="rId2"/>
          <a:srcRect t="1571" b="4696"/>
          <a:stretch/>
        </p:blipFill>
        <p:spPr>
          <a:xfrm>
            <a:off x="20" y="1282"/>
            <a:ext cx="12191980" cy="6856718"/>
          </a:xfrm>
          <a:prstGeom prst="rect">
            <a:avLst/>
          </a:prstGeom>
        </p:spPr>
      </p:pic>
    </p:spTree>
    <p:extLst>
      <p:ext uri="{BB962C8B-B14F-4D97-AF65-F5344CB8AC3E}">
        <p14:creationId xmlns:p14="http://schemas.microsoft.com/office/powerpoint/2010/main" val="35417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6600" dirty="0"/>
              <a:t>What today is all about</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Public opinion – how to measure and understand</a:t>
            </a:r>
          </a:p>
          <a:p>
            <a:r>
              <a:rPr lang="en-GB" sz="2400" dirty="0"/>
              <a:t>Where is public opinion today?</a:t>
            </a:r>
          </a:p>
          <a:p>
            <a:r>
              <a:rPr lang="en-GB" sz="2400" dirty="0"/>
              <a:t>Lessons from psychology</a:t>
            </a:r>
          </a:p>
          <a:p>
            <a:r>
              <a:rPr lang="en-GB" sz="2400" dirty="0"/>
              <a:t>Top tips for messaging</a:t>
            </a:r>
          </a:p>
          <a:p>
            <a:endParaRPr lang="en-GB" sz="2400" dirty="0"/>
          </a:p>
        </p:txBody>
      </p:sp>
    </p:spTree>
    <p:extLst>
      <p:ext uri="{BB962C8B-B14F-4D97-AF65-F5344CB8AC3E}">
        <p14:creationId xmlns:p14="http://schemas.microsoft.com/office/powerpoint/2010/main" val="10119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C8118-2F2C-2D7F-7E8E-30F474B9025F}"/>
              </a:ext>
            </a:extLst>
          </p:cNvPr>
          <p:cNvPicPr>
            <a:picLocks noChangeAspect="1"/>
          </p:cNvPicPr>
          <p:nvPr/>
        </p:nvPicPr>
        <p:blipFill>
          <a:blip r:embed="rId2"/>
          <a:stretch>
            <a:fillRect/>
          </a:stretch>
        </p:blipFill>
        <p:spPr>
          <a:xfrm>
            <a:off x="1786516" y="1455249"/>
            <a:ext cx="8618967" cy="3947502"/>
          </a:xfrm>
          <a:prstGeom prst="rect">
            <a:avLst/>
          </a:prstGeom>
        </p:spPr>
      </p:pic>
    </p:spTree>
    <p:extLst>
      <p:ext uri="{BB962C8B-B14F-4D97-AF65-F5344CB8AC3E}">
        <p14:creationId xmlns:p14="http://schemas.microsoft.com/office/powerpoint/2010/main" val="318424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DEE457-5A7C-88A1-A686-3DA3BCAB5577}"/>
              </a:ext>
            </a:extLst>
          </p:cNvPr>
          <p:cNvPicPr>
            <a:picLocks noChangeAspect="1"/>
          </p:cNvPicPr>
          <p:nvPr/>
        </p:nvPicPr>
        <p:blipFill>
          <a:blip r:embed="rId2"/>
          <a:stretch>
            <a:fillRect/>
          </a:stretch>
        </p:blipFill>
        <p:spPr>
          <a:xfrm>
            <a:off x="2221721" y="0"/>
            <a:ext cx="7748558" cy="6858000"/>
          </a:xfrm>
          <a:prstGeom prst="rect">
            <a:avLst/>
          </a:prstGeom>
        </p:spPr>
      </p:pic>
    </p:spTree>
    <p:extLst>
      <p:ext uri="{BB962C8B-B14F-4D97-AF65-F5344CB8AC3E}">
        <p14:creationId xmlns:p14="http://schemas.microsoft.com/office/powerpoint/2010/main" val="60105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2" descr="Martin McKee (@martin_mckee) / Twitter">
            <a:extLst>
              <a:ext uri="{FF2B5EF4-FFF2-40B4-BE49-F238E27FC236}">
                <a16:creationId xmlns:a16="http://schemas.microsoft.com/office/drawing/2014/main" id="{93169F47-FF31-5832-7DF8-3A0A83E46D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2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67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000" dirty="0"/>
              <a:t>Part 2: Conservation psychology</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pPr marL="0" indent="0">
              <a:buNone/>
            </a:pPr>
            <a:r>
              <a:rPr lang="en-GB" sz="2400" dirty="0"/>
              <a:t>Conservation psychology involves research on:</a:t>
            </a:r>
          </a:p>
          <a:p>
            <a:pPr marL="457200" indent="-457200">
              <a:buAutoNum type="alphaLcParenR"/>
            </a:pPr>
            <a:r>
              <a:rPr lang="en-GB" sz="2400" dirty="0"/>
              <a:t>Motivating environmentally friendly behaviour</a:t>
            </a:r>
          </a:p>
          <a:p>
            <a:pPr marL="457200" indent="-457200">
              <a:buAutoNum type="alphaLcParenR"/>
            </a:pPr>
            <a:r>
              <a:rPr lang="en-GB" sz="2400" dirty="0"/>
              <a:t>Encouraging people to care about the natural world and their role in it</a:t>
            </a:r>
          </a:p>
        </p:txBody>
      </p:sp>
    </p:spTree>
    <p:extLst>
      <p:ext uri="{BB962C8B-B14F-4D97-AF65-F5344CB8AC3E}">
        <p14:creationId xmlns:p14="http://schemas.microsoft.com/office/powerpoint/2010/main" val="141080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000" dirty="0"/>
              <a:t>The ‘Value-Action’ Gap</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Researchers used to assume that increasing environmental knowledge would increase pro-environmental behaviour. </a:t>
            </a:r>
            <a:r>
              <a:rPr lang="en-GB" sz="2400" b="1" dirty="0"/>
              <a:t>This was wrong.</a:t>
            </a:r>
          </a:p>
        </p:txBody>
      </p:sp>
    </p:spTree>
    <p:extLst>
      <p:ext uri="{BB962C8B-B14F-4D97-AF65-F5344CB8AC3E}">
        <p14:creationId xmlns:p14="http://schemas.microsoft.com/office/powerpoint/2010/main" val="1511842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000" dirty="0"/>
              <a:t>The ‘Value-Action’ Gap</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fontScale="92500" lnSpcReduction="10000"/>
          </a:bodyPr>
          <a:lstStyle/>
          <a:p>
            <a:pPr marL="0" indent="0">
              <a:buNone/>
            </a:pPr>
            <a:r>
              <a:rPr lang="en-GB" sz="2400" dirty="0"/>
              <a:t>Possible explanations for this gap include:</a:t>
            </a:r>
          </a:p>
          <a:p>
            <a:r>
              <a:rPr lang="en-GB" sz="2400" dirty="0"/>
              <a:t>Direct vs. indirect experience – passive learning less likely to encourage change</a:t>
            </a:r>
          </a:p>
          <a:p>
            <a:r>
              <a:rPr lang="en-GB" sz="2400" dirty="0"/>
              <a:t>Normative influences (society, culture, family)</a:t>
            </a:r>
          </a:p>
          <a:p>
            <a:r>
              <a:rPr lang="en-GB" sz="2400" dirty="0"/>
              <a:t>Attitude-behaviour measurement (‘do you care about the environment?’ is broader than ‘do you recycle?’)</a:t>
            </a:r>
          </a:p>
        </p:txBody>
      </p:sp>
    </p:spTree>
    <p:extLst>
      <p:ext uri="{BB962C8B-B14F-4D97-AF65-F5344CB8AC3E}">
        <p14:creationId xmlns:p14="http://schemas.microsoft.com/office/powerpoint/2010/main" val="275618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Learning from psychology</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fontScale="77500" lnSpcReduction="20000"/>
          </a:bodyPr>
          <a:lstStyle/>
          <a:p>
            <a:pPr marL="0" indent="0">
              <a:buNone/>
            </a:pPr>
            <a:r>
              <a:rPr lang="en-GB" sz="2400" dirty="0"/>
              <a:t>Top lessons from conservation psychology research:</a:t>
            </a:r>
          </a:p>
          <a:p>
            <a:r>
              <a:rPr lang="en-GB" sz="2400" b="1" dirty="0"/>
              <a:t>Use personal or economic frames </a:t>
            </a:r>
            <a:r>
              <a:rPr lang="en-GB" sz="2400" dirty="0"/>
              <a:t>to discuss issues – </a:t>
            </a:r>
            <a:r>
              <a:rPr lang="en-GB" sz="2400" b="1" dirty="0"/>
              <a:t>highlighting impact on specific individuals</a:t>
            </a:r>
            <a:r>
              <a:rPr lang="en-GB" sz="2400" dirty="0"/>
              <a:t>, or wider financial self-interest</a:t>
            </a:r>
          </a:p>
          <a:p>
            <a:r>
              <a:rPr lang="en-GB" sz="2400" b="1" dirty="0"/>
              <a:t>Reduce psychological distance </a:t>
            </a:r>
            <a:r>
              <a:rPr lang="en-GB" sz="2400" dirty="0"/>
              <a:t>to issues – emphasise impacts on </a:t>
            </a:r>
            <a:r>
              <a:rPr lang="en-GB" sz="2400" b="1" dirty="0"/>
              <a:t>‘people like you’, </a:t>
            </a:r>
            <a:r>
              <a:rPr lang="en-GB" sz="2400" dirty="0"/>
              <a:t>impacts occurring nearby, and impacts occurring now or in the near future</a:t>
            </a:r>
          </a:p>
          <a:p>
            <a:r>
              <a:rPr lang="en-GB" sz="2400" b="1" dirty="0"/>
              <a:t>Utilise social norms </a:t>
            </a:r>
            <a:r>
              <a:rPr lang="en-GB" sz="2400" dirty="0"/>
              <a:t>by highlighting widespread support for the environment and where other people are undertaking pro-environmental behaviour</a:t>
            </a:r>
          </a:p>
          <a:p>
            <a:pPr marL="0" indent="0">
              <a:buNone/>
            </a:pPr>
            <a:endParaRPr lang="en-GB" sz="2400" dirty="0"/>
          </a:p>
        </p:txBody>
      </p:sp>
    </p:spTree>
    <p:extLst>
      <p:ext uri="{BB962C8B-B14F-4D97-AF65-F5344CB8AC3E}">
        <p14:creationId xmlns:p14="http://schemas.microsoft.com/office/powerpoint/2010/main" val="3540017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Framing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lnSpcReduction="10000"/>
          </a:bodyPr>
          <a:lstStyle/>
          <a:p>
            <a:r>
              <a:rPr lang="en-GB" sz="2400" dirty="0"/>
              <a:t>‘Framing’ refers to the way we present an argument</a:t>
            </a:r>
          </a:p>
          <a:p>
            <a:r>
              <a:rPr lang="en-GB" sz="2400" dirty="0"/>
              <a:t>This includes the choice of language, the wider context, and the implicit assumptions in an argument</a:t>
            </a:r>
          </a:p>
          <a:p>
            <a:r>
              <a:rPr lang="en-GB" sz="2400" dirty="0"/>
              <a:t>Framing isn’t a one-off “trick” to persuade someone, but a long-term strategy to change attitudes</a:t>
            </a:r>
          </a:p>
        </p:txBody>
      </p:sp>
    </p:spTree>
    <p:extLst>
      <p:ext uri="{BB962C8B-B14F-4D97-AF65-F5344CB8AC3E}">
        <p14:creationId xmlns:p14="http://schemas.microsoft.com/office/powerpoint/2010/main" val="241232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Framing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Opponents of environmental action will also try to frame issues in ways that benefit them – for example, by talking about jobs, economic impacts, or personal liberty</a:t>
            </a:r>
          </a:p>
          <a:p>
            <a:r>
              <a:rPr lang="en-GB" sz="2400" dirty="0"/>
              <a:t>It is hard to win an argument framed by your opponent!</a:t>
            </a:r>
          </a:p>
        </p:txBody>
      </p:sp>
    </p:spTree>
    <p:extLst>
      <p:ext uri="{BB962C8B-B14F-4D97-AF65-F5344CB8AC3E}">
        <p14:creationId xmlns:p14="http://schemas.microsoft.com/office/powerpoint/2010/main" val="3158865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Framing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fontScale="92500"/>
          </a:bodyPr>
          <a:lstStyle/>
          <a:p>
            <a:pPr marL="0" indent="0">
              <a:buNone/>
            </a:pPr>
            <a:r>
              <a:rPr lang="en-GB" sz="1800" i="1" dirty="0">
                <a:effectLst/>
                <a:latin typeface="Calibri" panose="020F0502020204030204" pitchFamily="34" charset="0"/>
                <a:ea typeface="Aptos" panose="020B0004020202020204" pitchFamily="34" charset="0"/>
              </a:rPr>
              <a:t>“Framing goes deeper than just presenting information in a particular way… ‘all of our knowledge makes use of frames, and every word is defined through the frames it </a:t>
            </a:r>
            <a:r>
              <a:rPr lang="en-GB" sz="1800" i="1" dirty="0" err="1">
                <a:effectLst/>
                <a:latin typeface="Calibri" panose="020F0502020204030204" pitchFamily="34" charset="0"/>
                <a:ea typeface="Aptos" panose="020B0004020202020204" pitchFamily="34" charset="0"/>
              </a:rPr>
              <a:t>neurally</a:t>
            </a:r>
            <a:r>
              <a:rPr lang="en-GB" sz="1800" i="1" dirty="0">
                <a:effectLst/>
                <a:latin typeface="Calibri" panose="020F0502020204030204" pitchFamily="34" charset="0"/>
                <a:ea typeface="Aptos" panose="020B0004020202020204" pitchFamily="34" charset="0"/>
              </a:rPr>
              <a:t> activates.’ These neural pathways are built up over time, conditioning how individuals interpret information. As a result, </a:t>
            </a:r>
            <a:r>
              <a:rPr lang="en-GB" sz="1800" b="1" i="1" dirty="0">
                <a:effectLst/>
                <a:latin typeface="Calibri" panose="020F0502020204030204" pitchFamily="34" charset="0"/>
                <a:ea typeface="Aptos" panose="020B0004020202020204" pitchFamily="34" charset="0"/>
              </a:rPr>
              <a:t>ENGOs wishing to shift public perception of environmental problems must commit to long-term communication strategies that, over time, can alter how the brain contextualizes these issues</a:t>
            </a:r>
            <a:r>
              <a:rPr lang="en-GB" sz="1800" i="1" dirty="0">
                <a:effectLst/>
                <a:latin typeface="Calibri" panose="020F0502020204030204" pitchFamily="34" charset="0"/>
                <a:ea typeface="Aptos" panose="020B0004020202020204" pitchFamily="34" charset="0"/>
              </a:rPr>
              <a:t>… research has largely determined that the oft-used ‘gloom and doom’ frame depicting environmental ruin is ineffective.”</a:t>
            </a:r>
            <a:r>
              <a:rPr lang="en-GB" sz="1800" b="1" i="1" baseline="30000" dirty="0">
                <a:solidFill>
                  <a:srgbClr val="000000"/>
                </a:solidFill>
                <a:effectLst/>
                <a:highlight>
                  <a:srgbClr val="FFFFFF"/>
                </a:highlight>
                <a:latin typeface="Calibri" panose="020F0502020204030204" pitchFamily="34" charset="0"/>
                <a:ea typeface="Aptos" panose="020B0004020202020204" pitchFamily="34" charset="0"/>
              </a:rPr>
              <a:t> </a:t>
            </a:r>
          </a:p>
          <a:p>
            <a:pPr marL="0" indent="0">
              <a:buNone/>
            </a:pPr>
            <a:r>
              <a:rPr lang="en-GB" sz="1000" dirty="0" err="1">
                <a:effectLst/>
                <a:latin typeface="Aptos" panose="020B0004020202020204" pitchFamily="34" charset="0"/>
                <a:ea typeface="Aptos" panose="020B0004020202020204" pitchFamily="34" charset="0"/>
                <a:cs typeface="Times New Roman" panose="02020603050405020304" pitchFamily="18" charset="0"/>
              </a:rPr>
              <a:t>Anspach</a:t>
            </a:r>
            <a:r>
              <a:rPr lang="en-GB" sz="1000" dirty="0">
                <a:effectLst/>
                <a:latin typeface="Aptos" panose="020B0004020202020204" pitchFamily="34" charset="0"/>
                <a:ea typeface="Aptos" panose="020B0004020202020204" pitchFamily="34" charset="0"/>
                <a:cs typeface="Times New Roman" panose="02020603050405020304" pitchFamily="18" charset="0"/>
              </a:rPr>
              <a:t>, N. and </a:t>
            </a:r>
            <a:r>
              <a:rPr lang="en-GB" sz="1000" dirty="0" err="1">
                <a:effectLst/>
                <a:latin typeface="Aptos" panose="020B0004020202020204" pitchFamily="34" charset="0"/>
                <a:ea typeface="Aptos" panose="020B0004020202020204" pitchFamily="34" charset="0"/>
                <a:cs typeface="Times New Roman" panose="02020603050405020304" pitchFamily="18" charset="0"/>
              </a:rPr>
              <a:t>Dragujic</a:t>
            </a:r>
            <a:r>
              <a:rPr lang="en-GB" sz="1000" dirty="0">
                <a:effectLst/>
                <a:latin typeface="Aptos" panose="020B0004020202020204" pitchFamily="34" charset="0"/>
                <a:ea typeface="Aptos" panose="020B0004020202020204" pitchFamily="34" charset="0"/>
                <a:cs typeface="Times New Roman" panose="02020603050405020304" pitchFamily="18" charset="0"/>
              </a:rPr>
              <a:t>, G. (2019) ‘Effective advocacy: the psychological mechanisms of environmental issue framing’, Environmental Politics, 28(4), pp. 615 – 638</a:t>
            </a:r>
            <a:endParaRPr lang="en-GB" sz="1200" i="1" dirty="0"/>
          </a:p>
        </p:txBody>
      </p:sp>
    </p:spTree>
    <p:extLst>
      <p:ext uri="{BB962C8B-B14F-4D97-AF65-F5344CB8AC3E}">
        <p14:creationId xmlns:p14="http://schemas.microsoft.com/office/powerpoint/2010/main" val="170155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6600" dirty="0"/>
              <a:t>Part 1: Public opinion</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pPr marL="0" indent="0">
              <a:buNone/>
            </a:pPr>
            <a:r>
              <a:rPr lang="en-GB" sz="2400" dirty="0"/>
              <a:t>How do we measure and understand public opinion?</a:t>
            </a:r>
          </a:p>
          <a:p>
            <a:pPr marL="0" indent="0">
              <a:buNone/>
            </a:pPr>
            <a:endParaRPr lang="en-GB" sz="2400" dirty="0"/>
          </a:p>
          <a:p>
            <a:pPr marL="0" indent="0">
              <a:buNone/>
            </a:pPr>
            <a:r>
              <a:rPr lang="en-GB" sz="2400" dirty="0"/>
              <a:t>We aren’t always good at understanding what, or how, other people think!</a:t>
            </a:r>
          </a:p>
        </p:txBody>
      </p:sp>
    </p:spTree>
    <p:extLst>
      <p:ext uri="{BB962C8B-B14F-4D97-AF65-F5344CB8AC3E}">
        <p14:creationId xmlns:p14="http://schemas.microsoft.com/office/powerpoint/2010/main" val="3062647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a problem&#10;&#10;Description automatically generated">
            <a:extLst>
              <a:ext uri="{FF2B5EF4-FFF2-40B4-BE49-F238E27FC236}">
                <a16:creationId xmlns:a16="http://schemas.microsoft.com/office/drawing/2014/main" id="{8FA2DB45-F066-3067-1E94-2BBBB29A6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027741" y="643466"/>
            <a:ext cx="4136518" cy="5571067"/>
          </a:xfrm>
          <a:prstGeom prst="rect">
            <a:avLst/>
          </a:prstGeom>
          <a:noFill/>
        </p:spPr>
      </p:pic>
    </p:spTree>
    <p:extLst>
      <p:ext uri="{BB962C8B-B14F-4D97-AF65-F5344CB8AC3E}">
        <p14:creationId xmlns:p14="http://schemas.microsoft.com/office/powerpoint/2010/main" val="155046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Framing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Research has found that economic or personal frames are most likely to increase support for an environmental campaign. </a:t>
            </a:r>
          </a:p>
          <a:p>
            <a:r>
              <a:rPr lang="en-GB" sz="2400" dirty="0"/>
              <a:t>Personal frames use identifiable individuals to make an issue relatable and reduce psychological distance.</a:t>
            </a:r>
          </a:p>
        </p:txBody>
      </p:sp>
    </p:spTree>
    <p:extLst>
      <p:ext uri="{BB962C8B-B14F-4D97-AF65-F5344CB8AC3E}">
        <p14:creationId xmlns:p14="http://schemas.microsoft.com/office/powerpoint/2010/main" val="2886592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Framing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lnSpcReduction="10000"/>
          </a:bodyPr>
          <a:lstStyle/>
          <a:p>
            <a:pPr marL="0" indent="0">
              <a:buNone/>
            </a:pPr>
            <a:r>
              <a:rPr lang="en-GB" sz="2400" dirty="0"/>
              <a:t>One study found that emotional responses to climate change have strong associations with support for various policy options.</a:t>
            </a:r>
          </a:p>
          <a:p>
            <a:pPr lvl="1"/>
            <a:r>
              <a:rPr lang="en-GB" sz="2000" dirty="0"/>
              <a:t>Guilt &gt; support for personally costly measures</a:t>
            </a:r>
          </a:p>
          <a:p>
            <a:pPr lvl="1"/>
            <a:r>
              <a:rPr lang="en-GB" sz="2000" dirty="0"/>
              <a:t>Anger &gt; support for regulation</a:t>
            </a:r>
          </a:p>
          <a:p>
            <a:pPr lvl="1"/>
            <a:r>
              <a:rPr lang="en-GB" sz="2000" dirty="0"/>
              <a:t>Hope &gt; support for proactive policy</a:t>
            </a:r>
          </a:p>
          <a:p>
            <a:pPr lvl="1"/>
            <a:r>
              <a:rPr lang="en-GB" sz="2000" dirty="0"/>
              <a:t>Sadness &gt; support for climate justice</a:t>
            </a:r>
          </a:p>
          <a:p>
            <a:pPr lvl="1"/>
            <a:r>
              <a:rPr lang="en-GB" sz="2000" dirty="0"/>
              <a:t>Fear &gt; support for self-protection</a:t>
            </a:r>
          </a:p>
        </p:txBody>
      </p:sp>
    </p:spTree>
    <p:extLst>
      <p:ext uri="{BB962C8B-B14F-4D97-AF65-F5344CB8AC3E}">
        <p14:creationId xmlns:p14="http://schemas.microsoft.com/office/powerpoint/2010/main" val="254427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3600" dirty="0"/>
              <a:t>Psychological distance</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Psychological distance can be temporal (a long time away), spatial (happening somewhere else), or cultural (happening to other people).</a:t>
            </a:r>
          </a:p>
          <a:p>
            <a:r>
              <a:rPr lang="en-GB" sz="2400" dirty="0"/>
              <a:t>When we feel psychologically distant from an issue, we view it abstractly.</a:t>
            </a:r>
          </a:p>
        </p:txBody>
      </p:sp>
    </p:spTree>
    <p:extLst>
      <p:ext uri="{BB962C8B-B14F-4D97-AF65-F5344CB8AC3E}">
        <p14:creationId xmlns:p14="http://schemas.microsoft.com/office/powerpoint/2010/main" val="3776851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3600" dirty="0"/>
              <a:t>Psychological distance</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lnSpcReduction="10000"/>
          </a:bodyPr>
          <a:lstStyle/>
          <a:p>
            <a:r>
              <a:rPr lang="en-GB" sz="2400" dirty="0"/>
              <a:t>We can close this gap by emphasising environmental impacts on ‘people like you’, in culturally familiar areas, in the present or near future.</a:t>
            </a:r>
          </a:p>
          <a:p>
            <a:r>
              <a:rPr lang="en-GB" sz="2400" dirty="0"/>
              <a:t>Who is our spokesperson? What stories are we telling?</a:t>
            </a:r>
          </a:p>
          <a:p>
            <a:r>
              <a:rPr lang="en-GB" sz="2400" dirty="0"/>
              <a:t>Relatable climate change stories in Scotland are very different from other parts of the world. </a:t>
            </a:r>
          </a:p>
        </p:txBody>
      </p:sp>
    </p:spTree>
    <p:extLst>
      <p:ext uri="{BB962C8B-B14F-4D97-AF65-F5344CB8AC3E}">
        <p14:creationId xmlns:p14="http://schemas.microsoft.com/office/powerpoint/2010/main" val="4244102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3600" dirty="0"/>
              <a:t>Social norms</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People often underestimate the consensus around environmental issues – they think </a:t>
            </a:r>
            <a:r>
              <a:rPr lang="en-GB" sz="2400" i="1" dirty="0"/>
              <a:t>other people</a:t>
            </a:r>
            <a:r>
              <a:rPr lang="en-GB" sz="2400" dirty="0"/>
              <a:t> don’t care.</a:t>
            </a:r>
          </a:p>
          <a:p>
            <a:r>
              <a:rPr lang="en-GB" sz="2400" dirty="0"/>
              <a:t>People are less likely to change their behaviour if it conflicts with social/cultural expectations.</a:t>
            </a:r>
          </a:p>
        </p:txBody>
      </p:sp>
    </p:spTree>
    <p:extLst>
      <p:ext uri="{BB962C8B-B14F-4D97-AF65-F5344CB8AC3E}">
        <p14:creationId xmlns:p14="http://schemas.microsoft.com/office/powerpoint/2010/main" val="4242393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3600" dirty="0"/>
              <a:t>Social norms</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fontScale="92500"/>
          </a:bodyPr>
          <a:lstStyle/>
          <a:p>
            <a:pPr marL="0" indent="0">
              <a:buNone/>
            </a:pPr>
            <a:r>
              <a:rPr lang="en-GB" sz="2400" dirty="0"/>
              <a:t>Examples in practice:</a:t>
            </a:r>
          </a:p>
          <a:p>
            <a:r>
              <a:rPr lang="en-GB" sz="2400" dirty="0"/>
              <a:t>Highlighting the scientific consensus around climate change is effective</a:t>
            </a:r>
          </a:p>
          <a:p>
            <a:r>
              <a:rPr lang="en-GB" sz="2400" dirty="0"/>
              <a:t>Social media videos with high views are more likely to persuade that ‘most people’ are interested</a:t>
            </a:r>
          </a:p>
          <a:p>
            <a:r>
              <a:rPr lang="en-GB" sz="2400" dirty="0"/>
              <a:t>Believing that other people are contacting government officials will encourage people to do the same</a:t>
            </a:r>
          </a:p>
        </p:txBody>
      </p:sp>
    </p:spTree>
    <p:extLst>
      <p:ext uri="{BB962C8B-B14F-4D97-AF65-F5344CB8AC3E}">
        <p14:creationId xmlns:p14="http://schemas.microsoft.com/office/powerpoint/2010/main" val="1993542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3600" dirty="0"/>
              <a:t>Social norms</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fontScale="92500"/>
          </a:bodyPr>
          <a:lstStyle/>
          <a:p>
            <a:r>
              <a:rPr lang="en-GB" sz="2400" dirty="0"/>
              <a:t>Emphasise that good behaviour is widespread and is socially approved!</a:t>
            </a:r>
          </a:p>
          <a:p>
            <a:r>
              <a:rPr lang="en-GB" sz="2400" dirty="0"/>
              <a:t>There can be a ‘boomerang effect’ from highlighting bad behaviour</a:t>
            </a:r>
          </a:p>
          <a:p>
            <a:r>
              <a:rPr lang="en-GB" sz="2400" dirty="0"/>
              <a:t>‘Dynamic norms’ can be used to show an upward trend in behaviour </a:t>
            </a:r>
            <a:r>
              <a:rPr lang="en-GB" sz="2400" i="1" dirty="0"/>
              <a:t>“e.g. in recent years more people are reducing meat in their diet”</a:t>
            </a:r>
          </a:p>
        </p:txBody>
      </p:sp>
    </p:spTree>
    <p:extLst>
      <p:ext uri="{BB962C8B-B14F-4D97-AF65-F5344CB8AC3E}">
        <p14:creationId xmlns:p14="http://schemas.microsoft.com/office/powerpoint/2010/main" val="1047508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Part 3: Messaging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Who is your audience? Who is your messenger?</a:t>
            </a:r>
          </a:p>
          <a:p>
            <a:r>
              <a:rPr lang="en-GB" sz="2400" dirty="0"/>
              <a:t>What medium are you using?</a:t>
            </a:r>
          </a:p>
          <a:p>
            <a:r>
              <a:rPr lang="en-GB" sz="2400" dirty="0"/>
              <a:t>Objectives of a ‘strong message’:</a:t>
            </a:r>
          </a:p>
          <a:p>
            <a:pPr lvl="1"/>
            <a:r>
              <a:rPr lang="en-GB" sz="2000" dirty="0"/>
              <a:t>Motivate supporters</a:t>
            </a:r>
          </a:p>
          <a:p>
            <a:pPr lvl="1"/>
            <a:r>
              <a:rPr lang="en-GB" sz="2000" dirty="0"/>
              <a:t>Win over ‘the </a:t>
            </a:r>
            <a:r>
              <a:rPr lang="en-GB" sz="2000" dirty="0" err="1"/>
              <a:t>persuadables</a:t>
            </a:r>
            <a:r>
              <a:rPr lang="en-GB" sz="2000" dirty="0"/>
              <a:t>’</a:t>
            </a:r>
          </a:p>
          <a:p>
            <a:pPr lvl="1"/>
            <a:r>
              <a:rPr lang="en-GB" sz="2000" dirty="0"/>
              <a:t>Alienate your opponents</a:t>
            </a:r>
          </a:p>
        </p:txBody>
      </p:sp>
    </p:spTree>
    <p:extLst>
      <p:ext uri="{BB962C8B-B14F-4D97-AF65-F5344CB8AC3E}">
        <p14:creationId xmlns:p14="http://schemas.microsoft.com/office/powerpoint/2010/main" val="2581453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Messaging principles</a:t>
            </a:r>
            <a:br>
              <a:rPr lang="en-GB" sz="4800" dirty="0"/>
            </a:br>
            <a:r>
              <a:rPr lang="en-GB" sz="4800" dirty="0"/>
              <a:t>(NEON)</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fontScale="92500" lnSpcReduction="20000"/>
          </a:bodyPr>
          <a:lstStyle/>
          <a:p>
            <a:r>
              <a:rPr lang="en-GB" sz="2400" dirty="0"/>
              <a:t>Open with shared values</a:t>
            </a:r>
          </a:p>
          <a:p>
            <a:r>
              <a:rPr lang="en-GB" sz="2400" dirty="0"/>
              <a:t>Name villains and spell out the impact (example of sewage)</a:t>
            </a:r>
          </a:p>
          <a:p>
            <a:r>
              <a:rPr lang="en-GB" sz="2400" dirty="0"/>
              <a:t>Emphasise unity and collective action to solve problems</a:t>
            </a:r>
          </a:p>
          <a:p>
            <a:r>
              <a:rPr lang="en-GB" sz="2400" dirty="0"/>
              <a:t>Offer solutions, connect people uniting to achieving our vision</a:t>
            </a:r>
          </a:p>
          <a:p>
            <a:r>
              <a:rPr lang="en-GB" sz="2400" dirty="0"/>
              <a:t>Say what you are for not what you are against</a:t>
            </a:r>
          </a:p>
          <a:p>
            <a:r>
              <a:rPr lang="en-GB" sz="2400" dirty="0"/>
              <a:t>Keep it real – would a ten year old understand?</a:t>
            </a:r>
          </a:p>
          <a:p>
            <a:endParaRPr lang="en-GB" sz="2400" dirty="0"/>
          </a:p>
        </p:txBody>
      </p:sp>
    </p:spTree>
    <p:extLst>
      <p:ext uri="{BB962C8B-B14F-4D97-AF65-F5344CB8AC3E}">
        <p14:creationId xmlns:p14="http://schemas.microsoft.com/office/powerpoint/2010/main" val="956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91EA32-5F73-654B-377E-D620B4370D9B}"/>
              </a:ext>
            </a:extLst>
          </p:cNvPr>
          <p:cNvPicPr>
            <a:picLocks noChangeAspect="1"/>
          </p:cNvPicPr>
          <p:nvPr/>
        </p:nvPicPr>
        <p:blipFill>
          <a:blip r:embed="rId2"/>
          <a:stretch>
            <a:fillRect/>
          </a:stretch>
        </p:blipFill>
        <p:spPr>
          <a:xfrm>
            <a:off x="1487441" y="387631"/>
            <a:ext cx="9053345" cy="5768840"/>
          </a:xfrm>
          <a:prstGeom prst="rect">
            <a:avLst/>
          </a:prstGeom>
        </p:spPr>
      </p:pic>
    </p:spTree>
    <p:extLst>
      <p:ext uri="{BB962C8B-B14F-4D97-AF65-F5344CB8AC3E}">
        <p14:creationId xmlns:p14="http://schemas.microsoft.com/office/powerpoint/2010/main" val="3595329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Messaging principles</a:t>
            </a:r>
            <a:br>
              <a:rPr lang="en-GB" sz="4800" dirty="0"/>
            </a:br>
            <a:r>
              <a:rPr lang="en-GB" sz="4800" dirty="0"/>
              <a:t>(NEON)</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1A84685-1E4A-FAB6-C813-45EAFBCECDAB}"/>
              </a:ext>
            </a:extLst>
          </p:cNvPr>
          <p:cNvPicPr>
            <a:picLocks noChangeAspect="1"/>
          </p:cNvPicPr>
          <p:nvPr/>
        </p:nvPicPr>
        <p:blipFill>
          <a:blip r:embed="rId2"/>
          <a:stretch>
            <a:fillRect/>
          </a:stretch>
        </p:blipFill>
        <p:spPr>
          <a:xfrm>
            <a:off x="5566926" y="2823354"/>
            <a:ext cx="4138019" cy="1295512"/>
          </a:xfrm>
          <a:prstGeom prst="rect">
            <a:avLst/>
          </a:prstGeom>
        </p:spPr>
      </p:pic>
    </p:spTree>
    <p:extLst>
      <p:ext uri="{BB962C8B-B14F-4D97-AF65-F5344CB8AC3E}">
        <p14:creationId xmlns:p14="http://schemas.microsoft.com/office/powerpoint/2010/main" val="244446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154BA-17E9-1A60-72A0-7717AD398E1F}"/>
              </a:ext>
            </a:extLst>
          </p:cNvPr>
          <p:cNvPicPr>
            <a:picLocks noChangeAspect="1"/>
          </p:cNvPicPr>
          <p:nvPr/>
        </p:nvPicPr>
        <p:blipFill>
          <a:blip r:embed="rId2"/>
          <a:stretch>
            <a:fillRect/>
          </a:stretch>
        </p:blipFill>
        <p:spPr>
          <a:xfrm>
            <a:off x="1935125" y="495942"/>
            <a:ext cx="4404219" cy="5029510"/>
          </a:xfrm>
          <a:prstGeom prst="rect">
            <a:avLst/>
          </a:prstGeom>
        </p:spPr>
      </p:pic>
      <p:pic>
        <p:nvPicPr>
          <p:cNvPr id="5" name="Picture 4">
            <a:extLst>
              <a:ext uri="{FF2B5EF4-FFF2-40B4-BE49-F238E27FC236}">
                <a16:creationId xmlns:a16="http://schemas.microsoft.com/office/drawing/2014/main" id="{1670660D-4F7F-092F-9955-A9E2A3A9FFED}"/>
              </a:ext>
            </a:extLst>
          </p:cNvPr>
          <p:cNvPicPr>
            <a:picLocks noChangeAspect="1"/>
          </p:cNvPicPr>
          <p:nvPr/>
        </p:nvPicPr>
        <p:blipFill>
          <a:blip r:embed="rId3"/>
          <a:stretch>
            <a:fillRect/>
          </a:stretch>
        </p:blipFill>
        <p:spPr>
          <a:xfrm>
            <a:off x="6575669" y="1437830"/>
            <a:ext cx="4498767" cy="3700375"/>
          </a:xfrm>
          <a:prstGeom prst="rect">
            <a:avLst/>
          </a:prstGeom>
        </p:spPr>
      </p:pic>
      <p:sp>
        <p:nvSpPr>
          <p:cNvPr id="6" name="TextBox 5">
            <a:extLst>
              <a:ext uri="{FF2B5EF4-FFF2-40B4-BE49-F238E27FC236}">
                <a16:creationId xmlns:a16="http://schemas.microsoft.com/office/drawing/2014/main" id="{5DFC362A-692F-B155-7DFA-914FB8C77B62}"/>
              </a:ext>
            </a:extLst>
          </p:cNvPr>
          <p:cNvSpPr txBox="1"/>
          <p:nvPr/>
        </p:nvSpPr>
        <p:spPr>
          <a:xfrm>
            <a:off x="370541" y="744279"/>
            <a:ext cx="1446422" cy="369332"/>
          </a:xfrm>
          <a:prstGeom prst="rect">
            <a:avLst/>
          </a:prstGeom>
          <a:noFill/>
        </p:spPr>
        <p:txBody>
          <a:bodyPr wrap="none" rtlCol="0">
            <a:spAutoFit/>
          </a:bodyPr>
          <a:lstStyle/>
          <a:p>
            <a:r>
              <a:rPr lang="en-GB" dirty="0"/>
              <a:t>Shared values</a:t>
            </a:r>
          </a:p>
        </p:txBody>
      </p:sp>
      <p:sp>
        <p:nvSpPr>
          <p:cNvPr id="7" name="TextBox 6">
            <a:extLst>
              <a:ext uri="{FF2B5EF4-FFF2-40B4-BE49-F238E27FC236}">
                <a16:creationId xmlns:a16="http://schemas.microsoft.com/office/drawing/2014/main" id="{7892CA18-7B1E-BCC4-A5C4-F065EC395D9A}"/>
              </a:ext>
            </a:extLst>
          </p:cNvPr>
          <p:cNvSpPr txBox="1"/>
          <p:nvPr/>
        </p:nvSpPr>
        <p:spPr>
          <a:xfrm>
            <a:off x="194862" y="3785191"/>
            <a:ext cx="1503938" cy="646331"/>
          </a:xfrm>
          <a:prstGeom prst="rect">
            <a:avLst/>
          </a:prstGeom>
          <a:noFill/>
        </p:spPr>
        <p:txBody>
          <a:bodyPr wrap="none" rtlCol="0">
            <a:spAutoFit/>
          </a:bodyPr>
          <a:lstStyle/>
          <a:p>
            <a:r>
              <a:rPr lang="en-GB" dirty="0"/>
              <a:t>Identifying the</a:t>
            </a:r>
          </a:p>
          <a:p>
            <a:r>
              <a:rPr lang="en-GB" dirty="0"/>
              <a:t>problem</a:t>
            </a:r>
          </a:p>
        </p:txBody>
      </p:sp>
      <p:cxnSp>
        <p:nvCxnSpPr>
          <p:cNvPr id="11" name="Connector: Curved 10">
            <a:extLst>
              <a:ext uri="{FF2B5EF4-FFF2-40B4-BE49-F238E27FC236}">
                <a16:creationId xmlns:a16="http://schemas.microsoft.com/office/drawing/2014/main" id="{9C1460A4-224A-7EE3-5CB0-8AB9437609BE}"/>
              </a:ext>
            </a:extLst>
          </p:cNvPr>
          <p:cNvCxnSpPr>
            <a:stCxn id="6" idx="0"/>
            <a:endCxn id="3" idx="0"/>
          </p:cNvCxnSpPr>
          <p:nvPr/>
        </p:nvCxnSpPr>
        <p:spPr>
          <a:xfrm rot="5400000" flipH="1" flipV="1">
            <a:off x="2491325" y="-901630"/>
            <a:ext cx="248337" cy="3043483"/>
          </a:xfrm>
          <a:prstGeom prst="curvedConnector3">
            <a:avLst>
              <a:gd name="adj1" fmla="val 192052"/>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Curved 14">
            <a:extLst>
              <a:ext uri="{FF2B5EF4-FFF2-40B4-BE49-F238E27FC236}">
                <a16:creationId xmlns:a16="http://schemas.microsoft.com/office/drawing/2014/main" id="{B5824B11-DF57-E99B-1119-3B8C09BD6A8F}"/>
              </a:ext>
            </a:extLst>
          </p:cNvPr>
          <p:cNvCxnSpPr>
            <a:stCxn id="7" idx="2"/>
          </p:cNvCxnSpPr>
          <p:nvPr/>
        </p:nvCxnSpPr>
        <p:spPr>
          <a:xfrm rot="16200000" flipH="1">
            <a:off x="1057666" y="4320687"/>
            <a:ext cx="706683" cy="92835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or: Curved 17">
            <a:extLst>
              <a:ext uri="{FF2B5EF4-FFF2-40B4-BE49-F238E27FC236}">
                <a16:creationId xmlns:a16="http://schemas.microsoft.com/office/drawing/2014/main" id="{8EF0E668-C29C-D15A-C2AC-9E4534B30303}"/>
              </a:ext>
            </a:extLst>
          </p:cNvPr>
          <p:cNvCxnSpPr>
            <a:stCxn id="7" idx="0"/>
          </p:cNvCxnSpPr>
          <p:nvPr/>
        </p:nvCxnSpPr>
        <p:spPr>
          <a:xfrm rot="5400000" flipH="1" flipV="1">
            <a:off x="1115299" y="3025307"/>
            <a:ext cx="591417" cy="92835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E20F1323-F387-45BF-4B25-B6FCDA81DDB1}"/>
              </a:ext>
            </a:extLst>
          </p:cNvPr>
          <p:cNvSpPr txBox="1"/>
          <p:nvPr/>
        </p:nvSpPr>
        <p:spPr>
          <a:xfrm>
            <a:off x="9960052" y="824590"/>
            <a:ext cx="1861407" cy="369332"/>
          </a:xfrm>
          <a:prstGeom prst="rect">
            <a:avLst/>
          </a:prstGeom>
          <a:noFill/>
        </p:spPr>
        <p:txBody>
          <a:bodyPr wrap="none" rtlCol="0">
            <a:spAutoFit/>
          </a:bodyPr>
          <a:lstStyle/>
          <a:p>
            <a:r>
              <a:rPr lang="en-GB" dirty="0"/>
              <a:t>Providing solution</a:t>
            </a:r>
          </a:p>
        </p:txBody>
      </p:sp>
      <p:cxnSp>
        <p:nvCxnSpPr>
          <p:cNvPr id="33" name="Connector: Curved 32">
            <a:extLst>
              <a:ext uri="{FF2B5EF4-FFF2-40B4-BE49-F238E27FC236}">
                <a16:creationId xmlns:a16="http://schemas.microsoft.com/office/drawing/2014/main" id="{05764A4E-BDCD-365B-0753-03F105876DDE}"/>
              </a:ext>
            </a:extLst>
          </p:cNvPr>
          <p:cNvCxnSpPr>
            <a:cxnSpLocks/>
            <a:stCxn id="19" idx="3"/>
          </p:cNvCxnSpPr>
          <p:nvPr/>
        </p:nvCxnSpPr>
        <p:spPr>
          <a:xfrm flipH="1">
            <a:off x="11074436" y="1009256"/>
            <a:ext cx="747023" cy="1296622"/>
          </a:xfrm>
          <a:prstGeom prst="curvedConnector4">
            <a:avLst>
              <a:gd name="adj1" fmla="val -30601"/>
              <a:gd name="adj2" fmla="val 5712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3C377FA-1332-2232-AD17-E0B3AEF22FD1}"/>
              </a:ext>
            </a:extLst>
          </p:cNvPr>
          <p:cNvSpPr txBox="1"/>
          <p:nvPr/>
        </p:nvSpPr>
        <p:spPr>
          <a:xfrm>
            <a:off x="6827145" y="5602523"/>
            <a:ext cx="5585494" cy="430887"/>
          </a:xfrm>
          <a:prstGeom prst="rect">
            <a:avLst/>
          </a:prstGeom>
          <a:noFill/>
        </p:spPr>
        <p:txBody>
          <a:bodyPr wrap="square" rtlCol="0">
            <a:spAutoFit/>
          </a:bodyPr>
          <a:lstStyle/>
          <a:p>
            <a:r>
              <a:rPr lang="en-GB" sz="1100" dirty="0"/>
              <a:t>Highlighting delay makes answers seem ‘normal’ – we aren’t asking for something new, just what should already be in place!</a:t>
            </a:r>
          </a:p>
        </p:txBody>
      </p:sp>
      <p:cxnSp>
        <p:nvCxnSpPr>
          <p:cNvPr id="40" name="Connector: Curved 39">
            <a:extLst>
              <a:ext uri="{FF2B5EF4-FFF2-40B4-BE49-F238E27FC236}">
                <a16:creationId xmlns:a16="http://schemas.microsoft.com/office/drawing/2014/main" id="{38178E26-9134-888C-83DB-48B0F0EFF493}"/>
              </a:ext>
            </a:extLst>
          </p:cNvPr>
          <p:cNvCxnSpPr/>
          <p:nvPr/>
        </p:nvCxnSpPr>
        <p:spPr>
          <a:xfrm rot="16200000" flipV="1">
            <a:off x="10774547" y="4476105"/>
            <a:ext cx="1535373" cy="93559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0661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Bringing it all together</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People love nature – be confident we can appeal to pro-environmental sentiment (shared values)</a:t>
            </a:r>
          </a:p>
          <a:p>
            <a:r>
              <a:rPr lang="en-GB" sz="2400" dirty="0"/>
              <a:t>Make your arguments relevant to your audience – </a:t>
            </a:r>
            <a:r>
              <a:rPr lang="en-GB" sz="2400" i="1" dirty="0"/>
              <a:t>people like you, communities like yours, today/in the near future</a:t>
            </a:r>
          </a:p>
          <a:p>
            <a:r>
              <a:rPr lang="en-GB" sz="2400" dirty="0"/>
              <a:t>Appeal to positive social norms</a:t>
            </a:r>
          </a:p>
        </p:txBody>
      </p:sp>
    </p:spTree>
    <p:extLst>
      <p:ext uri="{BB962C8B-B14F-4D97-AF65-F5344CB8AC3E}">
        <p14:creationId xmlns:p14="http://schemas.microsoft.com/office/powerpoint/2010/main" val="1700770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4800" dirty="0"/>
              <a:t>Bringing it all together</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Identify problems </a:t>
            </a:r>
            <a:r>
              <a:rPr lang="en-GB" sz="2400" b="1" dirty="0"/>
              <a:t>and </a:t>
            </a:r>
            <a:r>
              <a:rPr lang="en-GB" sz="2400" dirty="0"/>
              <a:t>offer solutions</a:t>
            </a:r>
          </a:p>
          <a:p>
            <a:r>
              <a:rPr lang="en-GB" sz="2400" dirty="0"/>
              <a:t>Use trusted and trustworthy messengers</a:t>
            </a:r>
          </a:p>
          <a:p>
            <a:r>
              <a:rPr lang="en-GB" sz="2400" dirty="0"/>
              <a:t>Respect nuance and sensitivities underneath broad support for nature</a:t>
            </a:r>
          </a:p>
          <a:p>
            <a:endParaRPr lang="en-GB" sz="2400" dirty="0"/>
          </a:p>
        </p:txBody>
      </p:sp>
    </p:spTree>
    <p:extLst>
      <p:ext uri="{BB962C8B-B14F-4D97-AF65-F5344CB8AC3E}">
        <p14:creationId xmlns:p14="http://schemas.microsoft.com/office/powerpoint/2010/main" val="882951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dirty="0"/>
              <a:t>And remember…</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It’s a long-term game!</a:t>
            </a:r>
          </a:p>
          <a:p>
            <a:r>
              <a:rPr lang="en-GB" sz="2400" dirty="0"/>
              <a:t>Don’t panic about short-term pushback…</a:t>
            </a:r>
          </a:p>
          <a:p>
            <a:r>
              <a:rPr lang="en-GB" sz="2400" dirty="0"/>
              <a:t>Do try to set the agenda and own the issue</a:t>
            </a:r>
          </a:p>
        </p:txBody>
      </p:sp>
    </p:spTree>
    <p:extLst>
      <p:ext uri="{BB962C8B-B14F-4D97-AF65-F5344CB8AC3E}">
        <p14:creationId xmlns:p14="http://schemas.microsoft.com/office/powerpoint/2010/main" val="12283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6600" dirty="0"/>
              <a:t>Opinion polling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Shows you representative, population level views on issues</a:t>
            </a:r>
          </a:p>
          <a:p>
            <a:r>
              <a:rPr lang="en-GB" sz="2400" dirty="0"/>
              <a:t>Can make comparisons across demographics, or even across different countries</a:t>
            </a:r>
          </a:p>
          <a:p>
            <a:r>
              <a:rPr lang="en-GB" sz="2400" dirty="0"/>
              <a:t>Reasonably affordable to commission</a:t>
            </a:r>
          </a:p>
        </p:txBody>
      </p:sp>
    </p:spTree>
    <p:extLst>
      <p:ext uri="{BB962C8B-B14F-4D97-AF65-F5344CB8AC3E}">
        <p14:creationId xmlns:p14="http://schemas.microsoft.com/office/powerpoint/2010/main" val="212548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6600" dirty="0"/>
              <a:t>Opinion polling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pPr marL="0" indent="0">
              <a:buNone/>
            </a:pPr>
            <a:r>
              <a:rPr lang="en-GB" sz="2400" dirty="0"/>
              <a:t>But…</a:t>
            </a:r>
          </a:p>
          <a:p>
            <a:r>
              <a:rPr lang="en-GB" sz="2400" dirty="0"/>
              <a:t>A poll tells you how many agree with a statement – not why!</a:t>
            </a:r>
          </a:p>
          <a:p>
            <a:r>
              <a:rPr lang="en-GB" sz="2400" dirty="0"/>
              <a:t>Widely-held vs. deeply-held views</a:t>
            </a:r>
          </a:p>
          <a:p>
            <a:r>
              <a:rPr lang="en-GB" sz="2400" dirty="0"/>
              <a:t>Framing can be everything</a:t>
            </a:r>
          </a:p>
          <a:p>
            <a:r>
              <a:rPr lang="en-GB" sz="2400" dirty="0"/>
              <a:t>Who commissioned and why?</a:t>
            </a:r>
          </a:p>
        </p:txBody>
      </p:sp>
    </p:spTree>
    <p:extLst>
      <p:ext uri="{BB962C8B-B14F-4D97-AF65-F5344CB8AC3E}">
        <p14:creationId xmlns:p14="http://schemas.microsoft.com/office/powerpoint/2010/main" val="376043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6600" dirty="0"/>
              <a:t>Opinion polling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r>
              <a:rPr lang="en-GB" sz="2400" dirty="0"/>
              <a:t>Most people don’t have firm, fixed views on most issues</a:t>
            </a:r>
          </a:p>
          <a:p>
            <a:r>
              <a:rPr lang="en-GB" sz="2400" dirty="0"/>
              <a:t>How the public respond to an issue depends on context, framing… and how familiar they are with a topic</a:t>
            </a:r>
          </a:p>
        </p:txBody>
      </p:sp>
    </p:spTree>
    <p:extLst>
      <p:ext uri="{BB962C8B-B14F-4D97-AF65-F5344CB8AC3E}">
        <p14:creationId xmlns:p14="http://schemas.microsoft.com/office/powerpoint/2010/main" val="173568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04103-1A90-687C-E587-F815D37398A5}"/>
              </a:ext>
            </a:extLst>
          </p:cNvPr>
          <p:cNvPicPr>
            <a:picLocks noChangeAspect="1"/>
          </p:cNvPicPr>
          <p:nvPr/>
        </p:nvPicPr>
        <p:blipFill>
          <a:blip r:embed="rId2"/>
          <a:stretch>
            <a:fillRect/>
          </a:stretch>
        </p:blipFill>
        <p:spPr>
          <a:xfrm>
            <a:off x="2267088" y="643466"/>
            <a:ext cx="7657824" cy="5571067"/>
          </a:xfrm>
          <a:prstGeom prst="rect">
            <a:avLst/>
          </a:prstGeom>
        </p:spPr>
      </p:pic>
    </p:spTree>
    <p:extLst>
      <p:ext uri="{BB962C8B-B14F-4D97-AF65-F5344CB8AC3E}">
        <p14:creationId xmlns:p14="http://schemas.microsoft.com/office/powerpoint/2010/main" val="240238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80248-8834-629E-1AC6-7A2920F50F6A}"/>
              </a:ext>
            </a:extLst>
          </p:cNvPr>
          <p:cNvSpPr>
            <a:spLocks noGrp="1"/>
          </p:cNvSpPr>
          <p:nvPr>
            <p:ph type="title"/>
          </p:nvPr>
        </p:nvSpPr>
        <p:spPr>
          <a:xfrm>
            <a:off x="1075767" y="1188637"/>
            <a:ext cx="2988234" cy="4480726"/>
          </a:xfrm>
        </p:spPr>
        <p:txBody>
          <a:bodyPr>
            <a:normAutofit/>
          </a:bodyPr>
          <a:lstStyle/>
          <a:p>
            <a:pPr algn="r"/>
            <a:r>
              <a:rPr lang="en-GB" sz="6600" dirty="0"/>
              <a:t>Opinion polling</a:t>
            </a:r>
          </a:p>
        </p:txBody>
      </p:sp>
      <p:cxnSp>
        <p:nvCxnSpPr>
          <p:cNvPr id="60" name="Straight Connector 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482F13C-7712-A3D8-BB2E-08B7A9982199}"/>
              </a:ext>
            </a:extLst>
          </p:cNvPr>
          <p:cNvSpPr>
            <a:spLocks noGrp="1"/>
          </p:cNvSpPr>
          <p:nvPr>
            <p:ph idx="1"/>
          </p:nvPr>
        </p:nvSpPr>
        <p:spPr>
          <a:xfrm>
            <a:off x="5255260" y="1648870"/>
            <a:ext cx="4702848" cy="3560260"/>
          </a:xfrm>
        </p:spPr>
        <p:txBody>
          <a:bodyPr anchor="ctr">
            <a:normAutofit/>
          </a:bodyPr>
          <a:lstStyle/>
          <a:p>
            <a:pPr marL="0" indent="0">
              <a:buNone/>
            </a:pPr>
            <a:r>
              <a:rPr lang="en-GB" sz="2400" dirty="0"/>
              <a:t>How to make polling useful</a:t>
            </a:r>
          </a:p>
          <a:p>
            <a:r>
              <a:rPr lang="en-GB" sz="2400" dirty="0"/>
              <a:t>Look for trends (over time, and across different pollsters)</a:t>
            </a:r>
          </a:p>
          <a:p>
            <a:r>
              <a:rPr lang="en-GB" sz="2400" dirty="0"/>
              <a:t>Think critically – what is polling telling you, and what </a:t>
            </a:r>
            <a:r>
              <a:rPr lang="en-GB" sz="2400" i="1" dirty="0"/>
              <a:t>isn’t</a:t>
            </a:r>
            <a:r>
              <a:rPr lang="en-GB" sz="2400" dirty="0"/>
              <a:t> it telling you</a:t>
            </a:r>
            <a:endParaRPr lang="en-GB" sz="2400" b="1" i="1" dirty="0"/>
          </a:p>
          <a:p>
            <a:r>
              <a:rPr lang="en-GB" sz="2400" dirty="0"/>
              <a:t>Interpret polls </a:t>
            </a:r>
            <a:r>
              <a:rPr lang="en-GB" sz="2400" b="1" i="1" dirty="0"/>
              <a:t>alongside other forms of evidence</a:t>
            </a:r>
            <a:endParaRPr lang="en-GB" sz="2400" dirty="0"/>
          </a:p>
        </p:txBody>
      </p:sp>
    </p:spTree>
    <p:extLst>
      <p:ext uri="{BB962C8B-B14F-4D97-AF65-F5344CB8AC3E}">
        <p14:creationId xmlns:p14="http://schemas.microsoft.com/office/powerpoint/2010/main" val="10654043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aad81ce-b02c-4446-8b9e-f203e59ddfd0" xsi:nil="true"/>
    <lcf76f155ced4ddcb4097134ff3c332f xmlns="f09fe775-4eca-451d-afc0-8bac082b164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B871FB209FC0499C0FD499FA1D1858" ma:contentTypeVersion="19" ma:contentTypeDescription="Create a new document." ma:contentTypeScope="" ma:versionID="9d2b86d2ec200d0fbfab7ea6d6955bb4">
  <xsd:schema xmlns:xsd="http://www.w3.org/2001/XMLSchema" xmlns:xs="http://www.w3.org/2001/XMLSchema" xmlns:p="http://schemas.microsoft.com/office/2006/metadata/properties" xmlns:ns2="3aad81ce-b02c-4446-8b9e-f203e59ddfd0" xmlns:ns3="f09fe775-4eca-451d-afc0-8bac082b1647" targetNamespace="http://schemas.microsoft.com/office/2006/metadata/properties" ma:root="true" ma:fieldsID="7d88083c0e90af248a446fcf2b5bb8ad" ns2:_="" ns3:_="">
    <xsd:import namespace="3aad81ce-b02c-4446-8b9e-f203e59ddfd0"/>
    <xsd:import namespace="f09fe775-4eca-451d-afc0-8bac082b1647"/>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ObjectDetectorVersions" minOccurs="0"/>
                <xsd:element ref="ns3:MediaServiceSearchPropertie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d81ce-b02c-4446-8b9e-f203e59ddf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e73c2ed8-1605-42fc-9a82-57249bcd1c49}" ma:internalName="TaxCatchAll" ma:showField="CatchAllData" ma:web="3aad81ce-b02c-4446-8b9e-f203e59ddf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9fe775-4eca-451d-afc0-8bac082b164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a152391-5c8c-4ecd-93af-597a4a38f16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AC600-582E-45D1-B414-78AD304FF6B5}">
  <ds:schemaRefs>
    <ds:schemaRef ds:uri="http://schemas.microsoft.com/sharepoint/v3/contenttype/forms"/>
  </ds:schemaRefs>
</ds:datastoreItem>
</file>

<file path=customXml/itemProps2.xml><?xml version="1.0" encoding="utf-8"?>
<ds:datastoreItem xmlns:ds="http://schemas.openxmlformats.org/officeDocument/2006/customXml" ds:itemID="{1DFF1EC5-0B81-420A-B997-BC494D21AAE5}">
  <ds:schemaRefs>
    <ds:schemaRef ds:uri="http://schemas.microsoft.com/office/2006/metadata/properties"/>
    <ds:schemaRef ds:uri="http://schemas.microsoft.com/office/infopath/2007/PartnerControls"/>
    <ds:schemaRef ds:uri="3aad81ce-b02c-4446-8b9e-f203e59ddfd0"/>
    <ds:schemaRef ds:uri="f09fe775-4eca-451d-afc0-8bac082b1647"/>
  </ds:schemaRefs>
</ds:datastoreItem>
</file>

<file path=customXml/itemProps3.xml><?xml version="1.0" encoding="utf-8"?>
<ds:datastoreItem xmlns:ds="http://schemas.openxmlformats.org/officeDocument/2006/customXml" ds:itemID="{CE4CFFA9-8477-4847-91D4-1C147D4C9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d81ce-b02c-4446-8b9e-f203e59ddfd0"/>
    <ds:schemaRef ds:uri="f09fe775-4eca-451d-afc0-8bac082b16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204</TotalTime>
  <Words>1608</Words>
  <Application>Microsoft Office PowerPoint</Application>
  <PresentationFormat>Widescreen</PresentationFormat>
  <Paragraphs>155</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Aptos Display</vt:lpstr>
      <vt:lpstr>Arial</vt:lpstr>
      <vt:lpstr>Calibri</vt:lpstr>
      <vt:lpstr>Office Theme</vt:lpstr>
      <vt:lpstr>LINK ADVOCACY TRAINING 2024</vt:lpstr>
      <vt:lpstr>What today is all about</vt:lpstr>
      <vt:lpstr>Part 1: Public opinion</vt:lpstr>
      <vt:lpstr>PowerPoint Presentation</vt:lpstr>
      <vt:lpstr>Opinion polling</vt:lpstr>
      <vt:lpstr>Opinion polling</vt:lpstr>
      <vt:lpstr>Opinion polling</vt:lpstr>
      <vt:lpstr>PowerPoint Presentation</vt:lpstr>
      <vt:lpstr>Opinion polling</vt:lpstr>
      <vt:lpstr>Does the real world match the polls?</vt:lpstr>
      <vt:lpstr>Does the real world match the polls?</vt:lpstr>
      <vt:lpstr>Focus groups</vt:lpstr>
      <vt:lpstr>PowerPoint Presentation</vt:lpstr>
      <vt:lpstr>PowerPoint Presentation</vt:lpstr>
      <vt:lpstr>PowerPoint Presentation</vt:lpstr>
      <vt:lpstr>PowerPoint Presentation</vt:lpstr>
      <vt:lpstr>PowerPoint Presentation</vt:lpstr>
      <vt:lpstr>What does polling show us?</vt:lpstr>
      <vt:lpstr>PowerPoint Presentation</vt:lpstr>
      <vt:lpstr>PowerPoint Presentation</vt:lpstr>
      <vt:lpstr>PowerPoint Presentation</vt:lpstr>
      <vt:lpstr>PowerPoint Presentation</vt:lpstr>
      <vt:lpstr>Part 2: Conservation psychology</vt:lpstr>
      <vt:lpstr>The ‘Value-Action’ Gap</vt:lpstr>
      <vt:lpstr>The ‘Value-Action’ Gap</vt:lpstr>
      <vt:lpstr>Learning from psychology</vt:lpstr>
      <vt:lpstr>Framing</vt:lpstr>
      <vt:lpstr>Framing</vt:lpstr>
      <vt:lpstr>Framing</vt:lpstr>
      <vt:lpstr>PowerPoint Presentation</vt:lpstr>
      <vt:lpstr>Framing</vt:lpstr>
      <vt:lpstr>Framing</vt:lpstr>
      <vt:lpstr>Psychological distance</vt:lpstr>
      <vt:lpstr>Psychological distance</vt:lpstr>
      <vt:lpstr>Social norms</vt:lpstr>
      <vt:lpstr>Social norms</vt:lpstr>
      <vt:lpstr>Social norms</vt:lpstr>
      <vt:lpstr>Part 3: Messaging</vt:lpstr>
      <vt:lpstr>Messaging principles (NEON)</vt:lpstr>
      <vt:lpstr>Messaging principles (NEON)</vt:lpstr>
      <vt:lpstr>PowerPoint Presentation</vt:lpstr>
      <vt:lpstr>Bringing it all together</vt:lpstr>
      <vt:lpstr>Bringing it all together</vt:lpstr>
      <vt:lpstr>And 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Paris</dc:creator>
  <cp:lastModifiedBy>Daniel Paris</cp:lastModifiedBy>
  <cp:revision>1</cp:revision>
  <dcterms:created xsi:type="dcterms:W3CDTF">2024-06-18T12:56:22Z</dcterms:created>
  <dcterms:modified xsi:type="dcterms:W3CDTF">2024-07-18T08:29:41Z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0x010100D7B871FB209FC0499C0FD499FA1D1858</vt:lpwstr>
  </property>
  <property fmtid="{D5CDD505-2E9C-101B-9397-08002B2CF9AE}" pid="3" name="MediaServiceImageTags">
    <vt:lpwstr/>
  </property>
</Properties>
</file>