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256" r:id="rId6"/>
    <p:sldId id="267" r:id="rId7"/>
    <p:sldId id="2147469817" r:id="rId8"/>
    <p:sldId id="2147469836" r:id="rId9"/>
    <p:sldId id="2147469837" r:id="rId10"/>
    <p:sldId id="2147469834" r:id="rId11"/>
    <p:sldId id="2147469844" r:id="rId12"/>
    <p:sldId id="2147469838" r:id="rId13"/>
    <p:sldId id="2147469839" r:id="rId14"/>
    <p:sldId id="2147469835" r:id="rId15"/>
    <p:sldId id="2147469842" r:id="rId16"/>
    <p:sldId id="258" r:id="rId17"/>
    <p:sldId id="259" r:id="rId18"/>
    <p:sldId id="262" r:id="rId19"/>
    <p:sldId id="268" r:id="rId20"/>
    <p:sldId id="265" r:id="rId21"/>
    <p:sldId id="269" r:id="rId22"/>
    <p:sldId id="270" r:id="rId23"/>
    <p:sldId id="271" r:id="rId24"/>
    <p:sldId id="214746984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AAD153-0A2E-1133-A6A6-22790418BAFE}" name="Addie Dinsmore" initials="AD" userId="S::ADinsmore@wwfscotland.org.uk::c562a018-df7c-4647-aa55-0f1983fdffba" providerId="AD"/>
  <p188:author id="{F93F029C-17FB-78A9-BFEE-31CF067AC77A}" name="Brita Ferguson" initials="BF" userId="S::bferguson@wwfscotland.org.uk::7f0c2caa-6392-4cee-8323-8f8c79a4c12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6A42"/>
    <a:srgbClr val="CF3E91"/>
    <a:srgbClr val="ED2D54"/>
    <a:srgbClr val="8E459E"/>
    <a:srgbClr val="2891D4"/>
    <a:srgbClr val="4E5DB0"/>
    <a:srgbClr val="70C151"/>
    <a:srgbClr val="0BB8AD"/>
    <a:srgbClr val="CADA3A"/>
    <a:srgbClr val="C766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3A4EFB-553C-4257-A6D2-EECF22AB12E0}" v="2639" dt="2025-04-14T15:48:58.050"/>
    <p1510:client id="{3D3D0551-5E4A-4804-AF68-19FE75A85886}" v="1600" dt="2025-04-14T11:38:47.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32" Type="http://schemas.microsoft.com/office/2015/10/relationships/revisionInfo" Target="revisionInfo.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die Dinsmore" userId="c562a018-df7c-4647-aa55-0f1983fdffba" providerId="ADAL" clId="{3D3D0551-5E4A-4804-AF68-19FE75A85886}"/>
    <pc:docChg chg="undo custSel addSld delSld modSld">
      <pc:chgData name="Addie Dinsmore" userId="c562a018-df7c-4647-aa55-0f1983fdffba" providerId="ADAL" clId="{3D3D0551-5E4A-4804-AF68-19FE75A85886}" dt="2025-04-14T11:38:47.462" v="1599" actId="1035"/>
      <pc:docMkLst>
        <pc:docMk/>
      </pc:docMkLst>
      <pc:sldChg chg="modSp mod">
        <pc:chgData name="Addie Dinsmore" userId="c562a018-df7c-4647-aa55-0f1983fdffba" providerId="ADAL" clId="{3D3D0551-5E4A-4804-AF68-19FE75A85886}" dt="2025-04-14T11:37:08.484" v="1532" actId="20577"/>
        <pc:sldMkLst>
          <pc:docMk/>
          <pc:sldMk cId="3912257778" sldId="267"/>
        </pc:sldMkLst>
        <pc:spChg chg="mod">
          <ac:chgData name="Addie Dinsmore" userId="c562a018-df7c-4647-aa55-0f1983fdffba" providerId="ADAL" clId="{3D3D0551-5E4A-4804-AF68-19FE75A85886}" dt="2025-04-14T11:37:08.484" v="1532" actId="20577"/>
          <ac:spMkLst>
            <pc:docMk/>
            <pc:sldMk cId="3912257778" sldId="267"/>
            <ac:spMk id="17" creationId="{84A99B22-EA68-D4C0-6E18-C34AA9EB063B}"/>
          </ac:spMkLst>
        </pc:spChg>
        <pc:spChg chg="mod">
          <ac:chgData name="Addie Dinsmore" userId="c562a018-df7c-4647-aa55-0f1983fdffba" providerId="ADAL" clId="{3D3D0551-5E4A-4804-AF68-19FE75A85886}" dt="2025-04-14T11:37:05.661" v="1531" actId="20577"/>
          <ac:spMkLst>
            <pc:docMk/>
            <pc:sldMk cId="3912257778" sldId="267"/>
            <ac:spMk id="18" creationId="{5BC4550C-AB0A-F6D0-95F7-F88D2F55240B}"/>
          </ac:spMkLst>
        </pc:spChg>
      </pc:sldChg>
      <pc:sldChg chg="modSp mod">
        <pc:chgData name="Addie Dinsmore" userId="c562a018-df7c-4647-aa55-0f1983fdffba" providerId="ADAL" clId="{3D3D0551-5E4A-4804-AF68-19FE75A85886}" dt="2025-04-14T11:37:14.222" v="1533" actId="20577"/>
        <pc:sldMkLst>
          <pc:docMk/>
          <pc:sldMk cId="2906885681" sldId="2147469817"/>
        </pc:sldMkLst>
        <pc:spChg chg="mod">
          <ac:chgData name="Addie Dinsmore" userId="c562a018-df7c-4647-aa55-0f1983fdffba" providerId="ADAL" clId="{3D3D0551-5E4A-4804-AF68-19FE75A85886}" dt="2025-04-14T11:37:14.222" v="1533" actId="20577"/>
          <ac:spMkLst>
            <pc:docMk/>
            <pc:sldMk cId="2906885681" sldId="2147469817"/>
            <ac:spMk id="7" creationId="{29772D12-EA8D-73BC-A3C9-FE570B686A59}"/>
          </ac:spMkLst>
        </pc:spChg>
      </pc:sldChg>
      <pc:sldChg chg="addSp delSp modSp mod">
        <pc:chgData name="Addie Dinsmore" userId="c562a018-df7c-4647-aa55-0f1983fdffba" providerId="ADAL" clId="{3D3D0551-5E4A-4804-AF68-19FE75A85886}" dt="2025-04-14T11:38:10.962" v="1577" actId="20577"/>
        <pc:sldMkLst>
          <pc:docMk/>
          <pc:sldMk cId="2181049757" sldId="2147469834"/>
        </pc:sldMkLst>
        <pc:spChg chg="mod">
          <ac:chgData name="Addie Dinsmore" userId="c562a018-df7c-4647-aa55-0f1983fdffba" providerId="ADAL" clId="{3D3D0551-5E4A-4804-AF68-19FE75A85886}" dt="2025-04-14T09:47:47.963" v="789" actId="20577"/>
          <ac:spMkLst>
            <pc:docMk/>
            <pc:sldMk cId="2181049757" sldId="2147469834"/>
            <ac:spMk id="2" creationId="{C1A8FDF7-9295-3573-5941-36565444420A}"/>
          </ac:spMkLst>
        </pc:spChg>
        <pc:spChg chg="mod">
          <ac:chgData name="Addie Dinsmore" userId="c562a018-df7c-4647-aa55-0f1983fdffba" providerId="ADAL" clId="{3D3D0551-5E4A-4804-AF68-19FE75A85886}" dt="2025-04-14T08:54:39.700" v="657" actId="1076"/>
          <ac:spMkLst>
            <pc:docMk/>
            <pc:sldMk cId="2181049757" sldId="2147469834"/>
            <ac:spMk id="3" creationId="{1259AFEB-4280-843C-F5C6-E63FDFCB11EC}"/>
          </ac:spMkLst>
        </pc:spChg>
        <pc:spChg chg="add del mod">
          <ac:chgData name="Addie Dinsmore" userId="c562a018-df7c-4647-aa55-0f1983fdffba" providerId="ADAL" clId="{3D3D0551-5E4A-4804-AF68-19FE75A85886}" dt="2025-04-14T08:54:56.659" v="660" actId="478"/>
          <ac:spMkLst>
            <pc:docMk/>
            <pc:sldMk cId="2181049757" sldId="2147469834"/>
            <ac:spMk id="5" creationId="{9CF4804F-A623-405A-9FC4-D832C08BA5D9}"/>
          </ac:spMkLst>
        </pc:spChg>
        <pc:spChg chg="mod">
          <ac:chgData name="Addie Dinsmore" userId="c562a018-df7c-4647-aa55-0f1983fdffba" providerId="ADAL" clId="{3D3D0551-5E4A-4804-AF68-19FE75A85886}" dt="2025-04-14T11:38:10.962" v="1577" actId="20577"/>
          <ac:spMkLst>
            <pc:docMk/>
            <pc:sldMk cId="2181049757" sldId="2147469834"/>
            <ac:spMk id="7" creationId="{7EACD9C3-FD5F-6E3A-155C-D67124FE5776}"/>
          </ac:spMkLst>
        </pc:spChg>
        <pc:spChg chg="del">
          <ac:chgData name="Addie Dinsmore" userId="c562a018-df7c-4647-aa55-0f1983fdffba" providerId="ADAL" clId="{3D3D0551-5E4A-4804-AF68-19FE75A85886}" dt="2025-04-14T08:43:24.774" v="105" actId="478"/>
          <ac:spMkLst>
            <pc:docMk/>
            <pc:sldMk cId="2181049757" sldId="2147469834"/>
            <ac:spMk id="10" creationId="{8707608D-AD58-A563-1F63-018FEF4F0C7C}"/>
          </ac:spMkLst>
        </pc:spChg>
        <pc:picChg chg="del">
          <ac:chgData name="Addie Dinsmore" userId="c562a018-df7c-4647-aa55-0f1983fdffba" providerId="ADAL" clId="{3D3D0551-5E4A-4804-AF68-19FE75A85886}" dt="2025-04-14T08:54:10.964" v="653" actId="478"/>
          <ac:picMkLst>
            <pc:docMk/>
            <pc:sldMk cId="2181049757" sldId="2147469834"/>
            <ac:picMk id="9" creationId="{8F6D03E5-E7C6-51FB-72E2-16466CB87D00}"/>
          </ac:picMkLst>
        </pc:picChg>
        <pc:picChg chg="mod">
          <ac:chgData name="Addie Dinsmore" userId="c562a018-df7c-4647-aa55-0f1983fdffba" providerId="ADAL" clId="{3D3D0551-5E4A-4804-AF68-19FE75A85886}" dt="2025-04-14T08:54:33.973" v="656" actId="1076"/>
          <ac:picMkLst>
            <pc:docMk/>
            <pc:sldMk cId="2181049757" sldId="2147469834"/>
            <ac:picMk id="1030" creationId="{E01E4905-7B7C-75E5-FD5F-5BDC90E1E44D}"/>
          </ac:picMkLst>
        </pc:picChg>
      </pc:sldChg>
      <pc:sldChg chg="delSp modSp mod">
        <pc:chgData name="Addie Dinsmore" userId="c562a018-df7c-4647-aa55-0f1983fdffba" providerId="ADAL" clId="{3D3D0551-5E4A-4804-AF68-19FE75A85886}" dt="2025-04-14T09:49:11.105" v="823" actId="1076"/>
        <pc:sldMkLst>
          <pc:docMk/>
          <pc:sldMk cId="1923607717" sldId="2147469836"/>
        </pc:sldMkLst>
        <pc:spChg chg="mod topLvl">
          <ac:chgData name="Addie Dinsmore" userId="c562a018-df7c-4647-aa55-0f1983fdffba" providerId="ADAL" clId="{3D3D0551-5E4A-4804-AF68-19FE75A85886}" dt="2025-04-14T09:49:11.105" v="823" actId="1076"/>
          <ac:spMkLst>
            <pc:docMk/>
            <pc:sldMk cId="1923607717" sldId="2147469836"/>
            <ac:spMk id="9" creationId="{0B5A965D-3ADE-81D4-63B5-62FD97FB77A5}"/>
          </ac:spMkLst>
        </pc:spChg>
        <pc:spChg chg="mod topLvl">
          <ac:chgData name="Addie Dinsmore" userId="c562a018-df7c-4647-aa55-0f1983fdffba" providerId="ADAL" clId="{3D3D0551-5E4A-4804-AF68-19FE75A85886}" dt="2025-04-14T09:49:02.961" v="821" actId="1076"/>
          <ac:spMkLst>
            <pc:docMk/>
            <pc:sldMk cId="1923607717" sldId="2147469836"/>
            <ac:spMk id="10" creationId="{A28BA3C0-8EAB-3771-A7D7-BBC5295DBA8A}"/>
          </ac:spMkLst>
        </pc:spChg>
        <pc:grpChg chg="del mod">
          <ac:chgData name="Addie Dinsmore" userId="c562a018-df7c-4647-aa55-0f1983fdffba" providerId="ADAL" clId="{3D3D0551-5E4A-4804-AF68-19FE75A85886}" dt="2025-04-14T09:48:57.128" v="819" actId="165"/>
          <ac:grpSpMkLst>
            <pc:docMk/>
            <pc:sldMk cId="1923607717" sldId="2147469836"/>
            <ac:grpSpMk id="6" creationId="{3268E27D-788B-F781-D540-6E9B12DDECE1}"/>
          </ac:grpSpMkLst>
        </pc:grpChg>
      </pc:sldChg>
      <pc:sldChg chg="addSp modSp mod">
        <pc:chgData name="Addie Dinsmore" userId="c562a018-df7c-4647-aa55-0f1983fdffba" providerId="ADAL" clId="{3D3D0551-5E4A-4804-AF68-19FE75A85886}" dt="2025-04-14T09:56:22.679" v="1529" actId="20577"/>
        <pc:sldMkLst>
          <pc:docMk/>
          <pc:sldMk cId="2050922008" sldId="2147469837"/>
        </pc:sldMkLst>
        <pc:spChg chg="add mod">
          <ac:chgData name="Addie Dinsmore" userId="c562a018-df7c-4647-aa55-0f1983fdffba" providerId="ADAL" clId="{3D3D0551-5E4A-4804-AF68-19FE75A85886}" dt="2025-04-14T09:55:37.539" v="1526" actId="20577"/>
          <ac:spMkLst>
            <pc:docMk/>
            <pc:sldMk cId="2050922008" sldId="2147469837"/>
            <ac:spMk id="2" creationId="{160676BB-6C29-7C69-8071-C809247B979B}"/>
          </ac:spMkLst>
        </pc:spChg>
        <pc:spChg chg="mod">
          <ac:chgData name="Addie Dinsmore" userId="c562a018-df7c-4647-aa55-0f1983fdffba" providerId="ADAL" clId="{3D3D0551-5E4A-4804-AF68-19FE75A85886}" dt="2025-04-14T09:56:22.679" v="1529" actId="20577"/>
          <ac:spMkLst>
            <pc:docMk/>
            <pc:sldMk cId="2050922008" sldId="2147469837"/>
            <ac:spMk id="7" creationId="{5D3EAF4C-5F96-99B8-CDEA-A034564B0E47}"/>
          </ac:spMkLst>
        </pc:spChg>
      </pc:sldChg>
      <pc:sldChg chg="del">
        <pc:chgData name="Addie Dinsmore" userId="c562a018-df7c-4647-aa55-0f1983fdffba" providerId="ADAL" clId="{3D3D0551-5E4A-4804-AF68-19FE75A85886}" dt="2025-04-14T08:58:23.787" v="671" actId="47"/>
        <pc:sldMkLst>
          <pc:docMk/>
          <pc:sldMk cId="3675342564" sldId="2147469840"/>
        </pc:sldMkLst>
      </pc:sldChg>
      <pc:sldChg chg="del">
        <pc:chgData name="Addie Dinsmore" userId="c562a018-df7c-4647-aa55-0f1983fdffba" providerId="ADAL" clId="{3D3D0551-5E4A-4804-AF68-19FE75A85886}" dt="2025-04-14T08:58:25.205" v="672" actId="47"/>
        <pc:sldMkLst>
          <pc:docMk/>
          <pc:sldMk cId="1157599123" sldId="2147469841"/>
        </pc:sldMkLst>
      </pc:sldChg>
      <pc:sldChg chg="addSp delSp modSp add mod">
        <pc:chgData name="Addie Dinsmore" userId="c562a018-df7c-4647-aa55-0f1983fdffba" providerId="ADAL" clId="{3D3D0551-5E4A-4804-AF68-19FE75A85886}" dt="2025-04-14T11:38:47.462" v="1599" actId="1035"/>
        <pc:sldMkLst>
          <pc:docMk/>
          <pc:sldMk cId="858837871" sldId="2147469844"/>
        </pc:sldMkLst>
        <pc:spChg chg="mod">
          <ac:chgData name="Addie Dinsmore" userId="c562a018-df7c-4647-aa55-0f1983fdffba" providerId="ADAL" clId="{3D3D0551-5E4A-4804-AF68-19FE75A85886}" dt="2025-04-14T11:36:55.120" v="1530" actId="20577"/>
          <ac:spMkLst>
            <pc:docMk/>
            <pc:sldMk cId="858837871" sldId="2147469844"/>
            <ac:spMk id="2" creationId="{09893D86-D42B-6DCB-F047-40F7BB2C3334}"/>
          </ac:spMkLst>
        </pc:spChg>
        <pc:spChg chg="del">
          <ac:chgData name="Addie Dinsmore" userId="c562a018-df7c-4647-aa55-0f1983fdffba" providerId="ADAL" clId="{3D3D0551-5E4A-4804-AF68-19FE75A85886}" dt="2025-04-14T08:55:41.221" v="665" actId="478"/>
          <ac:spMkLst>
            <pc:docMk/>
            <pc:sldMk cId="858837871" sldId="2147469844"/>
            <ac:spMk id="3" creationId="{8E0A3C7A-155D-9DAD-CFDE-3AC03A730804}"/>
          </ac:spMkLst>
        </pc:spChg>
        <pc:spChg chg="add del mod">
          <ac:chgData name="Addie Dinsmore" userId="c562a018-df7c-4647-aa55-0f1983fdffba" providerId="ADAL" clId="{3D3D0551-5E4A-4804-AF68-19FE75A85886}" dt="2025-04-14T08:55:38.374" v="664" actId="478"/>
          <ac:spMkLst>
            <pc:docMk/>
            <pc:sldMk cId="858837871" sldId="2147469844"/>
            <ac:spMk id="5" creationId="{09F929CB-0058-7DD2-1A04-1BD809AFBC9B}"/>
          </ac:spMkLst>
        </pc:spChg>
        <pc:spChg chg="mod">
          <ac:chgData name="Addie Dinsmore" userId="c562a018-df7c-4647-aa55-0f1983fdffba" providerId="ADAL" clId="{3D3D0551-5E4A-4804-AF68-19FE75A85886}" dt="2025-04-14T08:53:49.363" v="651" actId="20577"/>
          <ac:spMkLst>
            <pc:docMk/>
            <pc:sldMk cId="858837871" sldId="2147469844"/>
            <ac:spMk id="7" creationId="{081E141F-7BCE-2DE5-0DB1-EC55A7323CFB}"/>
          </ac:spMkLst>
        </pc:spChg>
        <pc:picChg chg="del">
          <ac:chgData name="Addie Dinsmore" userId="c562a018-df7c-4647-aa55-0f1983fdffba" providerId="ADAL" clId="{3D3D0551-5E4A-4804-AF68-19FE75A85886}" dt="2025-04-14T08:55:35.701" v="663" actId="478"/>
          <ac:picMkLst>
            <pc:docMk/>
            <pc:sldMk cId="858837871" sldId="2147469844"/>
            <ac:picMk id="9" creationId="{91ECBD93-0822-7471-6723-5910466AFF76}"/>
          </ac:picMkLst>
        </pc:picChg>
        <pc:picChg chg="add mod">
          <ac:chgData name="Addie Dinsmore" userId="c562a018-df7c-4647-aa55-0f1983fdffba" providerId="ADAL" clId="{3D3D0551-5E4A-4804-AF68-19FE75A85886}" dt="2025-04-14T11:38:47.462" v="1599" actId="1035"/>
          <ac:picMkLst>
            <pc:docMk/>
            <pc:sldMk cId="858837871" sldId="2147469844"/>
            <ac:picMk id="11" creationId="{A903D250-C57E-F131-28DD-A1C7764E1CDD}"/>
          </ac:picMkLst>
        </pc:picChg>
        <pc:picChg chg="del">
          <ac:chgData name="Addie Dinsmore" userId="c562a018-df7c-4647-aa55-0f1983fdffba" providerId="ADAL" clId="{3D3D0551-5E4A-4804-AF68-19FE75A85886}" dt="2025-04-14T08:55:31.573" v="662" actId="478"/>
          <ac:picMkLst>
            <pc:docMk/>
            <pc:sldMk cId="858837871" sldId="2147469844"/>
            <ac:picMk id="1030" creationId="{24B3CBA3-AF2A-A5D1-6D31-F30C96D6CA72}"/>
          </ac:picMkLst>
        </pc:picChg>
      </pc:sldChg>
    </pc:docChg>
  </pc:docChgLst>
  <pc:docChgLst>
    <pc:chgData name="Addie Dinsmore" userId="S::adinsmore@wwfscotland.org.uk::c562a018-df7c-4647-aa55-0f1983fdffba" providerId="AD" clId="Web-{E96BDB5D-3AFE-B985-3114-A6F2E1E257DD}"/>
    <pc:docChg chg="modSld">
      <pc:chgData name="Addie Dinsmore" userId="S::adinsmore@wwfscotland.org.uk::c562a018-df7c-4647-aa55-0f1983fdffba" providerId="AD" clId="Web-{E96BDB5D-3AFE-B985-3114-A6F2E1E257DD}" dt="2025-04-11T10:06:20.425" v="17" actId="20577"/>
      <pc:docMkLst>
        <pc:docMk/>
      </pc:docMkLst>
      <pc:sldChg chg="modSp">
        <pc:chgData name="Addie Dinsmore" userId="S::adinsmore@wwfscotland.org.uk::c562a018-df7c-4647-aa55-0f1983fdffba" providerId="AD" clId="Web-{E96BDB5D-3AFE-B985-3114-A6F2E1E257DD}" dt="2025-04-11T10:02:05.009" v="0" actId="14100"/>
        <pc:sldMkLst>
          <pc:docMk/>
          <pc:sldMk cId="2906885681" sldId="2147469817"/>
        </pc:sldMkLst>
        <pc:spChg chg="mod">
          <ac:chgData name="Addie Dinsmore" userId="S::adinsmore@wwfscotland.org.uk::c562a018-df7c-4647-aa55-0f1983fdffba" providerId="AD" clId="Web-{E96BDB5D-3AFE-B985-3114-A6F2E1E257DD}" dt="2025-04-11T10:02:05.009" v="0" actId="14100"/>
          <ac:spMkLst>
            <pc:docMk/>
            <pc:sldMk cId="2906885681" sldId="2147469817"/>
            <ac:spMk id="7" creationId="{29772D12-EA8D-73BC-A3C9-FE570B686A59}"/>
          </ac:spMkLst>
        </pc:spChg>
      </pc:sldChg>
      <pc:sldChg chg="modSp">
        <pc:chgData name="Addie Dinsmore" userId="S::adinsmore@wwfscotland.org.uk::c562a018-df7c-4647-aa55-0f1983fdffba" providerId="AD" clId="Web-{E96BDB5D-3AFE-B985-3114-A6F2E1E257DD}" dt="2025-04-11T10:06:20.425" v="17" actId="20577"/>
        <pc:sldMkLst>
          <pc:docMk/>
          <pc:sldMk cId="2181049757" sldId="2147469834"/>
        </pc:sldMkLst>
        <pc:spChg chg="mod">
          <ac:chgData name="Addie Dinsmore" userId="S::adinsmore@wwfscotland.org.uk::c562a018-df7c-4647-aa55-0f1983fdffba" providerId="AD" clId="Web-{E96BDB5D-3AFE-B985-3114-A6F2E1E257DD}" dt="2025-04-11T10:06:20.425" v="17" actId="20577"/>
          <ac:spMkLst>
            <pc:docMk/>
            <pc:sldMk cId="2181049757" sldId="2147469834"/>
            <ac:spMk id="7" creationId="{7EACD9C3-FD5F-6E3A-155C-D67124FE5776}"/>
          </ac:spMkLst>
        </pc:spChg>
      </pc:sldChg>
    </pc:docChg>
  </pc:docChgLst>
  <pc:docChgLst>
    <pc:chgData name="Emily Annand" userId="4e6386d8-1c3b-4a86-af12-2cba252e4222" providerId="ADAL" clId="{393A4EFB-553C-4257-A6D2-EECF22AB12E0}"/>
    <pc:docChg chg="undo custSel addSld delSld modSld">
      <pc:chgData name="Emily Annand" userId="4e6386d8-1c3b-4a86-af12-2cba252e4222" providerId="ADAL" clId="{393A4EFB-553C-4257-A6D2-EECF22AB12E0}" dt="2025-04-14T15:48:58.050" v="2634" actId="20577"/>
      <pc:docMkLst>
        <pc:docMk/>
      </pc:docMkLst>
      <pc:sldChg chg="addSp delSp modSp mod">
        <pc:chgData name="Emily Annand" userId="4e6386d8-1c3b-4a86-af12-2cba252e4222" providerId="ADAL" clId="{393A4EFB-553C-4257-A6D2-EECF22AB12E0}" dt="2025-04-11T14:57:01.503" v="1544" actId="12788"/>
        <pc:sldMkLst>
          <pc:docMk/>
          <pc:sldMk cId="2589428229" sldId="256"/>
        </pc:sldMkLst>
        <pc:spChg chg="add mod">
          <ac:chgData name="Emily Annand" userId="4e6386d8-1c3b-4a86-af12-2cba252e4222" providerId="ADAL" clId="{393A4EFB-553C-4257-A6D2-EECF22AB12E0}" dt="2025-04-11T14:55:26.177" v="1241"/>
          <ac:spMkLst>
            <pc:docMk/>
            <pc:sldMk cId="2589428229" sldId="256"/>
            <ac:spMk id="4" creationId="{263D885E-FDF9-EB45-1773-8B13A20DF0F0}"/>
          </ac:spMkLst>
        </pc:spChg>
        <pc:spChg chg="mod">
          <ac:chgData name="Emily Annand" userId="4e6386d8-1c3b-4a86-af12-2cba252e4222" providerId="ADAL" clId="{393A4EFB-553C-4257-A6D2-EECF22AB12E0}" dt="2025-04-11T14:56:57.594" v="1542" actId="164"/>
          <ac:spMkLst>
            <pc:docMk/>
            <pc:sldMk cId="2589428229" sldId="256"/>
            <ac:spMk id="8" creationId="{5AC385E8-3DF2-F981-5A08-0C0EDE5C1145}"/>
          </ac:spMkLst>
        </pc:spChg>
        <pc:spChg chg="mod">
          <ac:chgData name="Emily Annand" userId="4e6386d8-1c3b-4a86-af12-2cba252e4222" providerId="ADAL" clId="{393A4EFB-553C-4257-A6D2-EECF22AB12E0}" dt="2025-04-11T14:56:57.594" v="1542" actId="164"/>
          <ac:spMkLst>
            <pc:docMk/>
            <pc:sldMk cId="2589428229" sldId="256"/>
            <ac:spMk id="9" creationId="{FC9AD046-C3ED-9F22-796F-14633530D34A}"/>
          </ac:spMkLst>
        </pc:spChg>
        <pc:grpChg chg="add mod">
          <ac:chgData name="Emily Annand" userId="4e6386d8-1c3b-4a86-af12-2cba252e4222" providerId="ADAL" clId="{393A4EFB-553C-4257-A6D2-EECF22AB12E0}" dt="2025-04-11T14:57:01.503" v="1544" actId="12788"/>
          <ac:grpSpMkLst>
            <pc:docMk/>
            <pc:sldMk cId="2589428229" sldId="256"/>
            <ac:grpSpMk id="5" creationId="{48C603BD-DD50-92D7-AC89-206BF1BCE33D}"/>
          </ac:grpSpMkLst>
        </pc:grpChg>
        <pc:picChg chg="add mod">
          <ac:chgData name="Emily Annand" userId="4e6386d8-1c3b-4a86-af12-2cba252e4222" providerId="ADAL" clId="{393A4EFB-553C-4257-A6D2-EECF22AB12E0}" dt="2025-04-11T14:55:20.619" v="1240" actId="1076"/>
          <ac:picMkLst>
            <pc:docMk/>
            <pc:sldMk cId="2589428229" sldId="256"/>
            <ac:picMk id="3" creationId="{441F385B-94EA-247E-C790-BEE2C231E68B}"/>
          </ac:picMkLst>
        </pc:picChg>
        <pc:picChg chg="add mod">
          <ac:chgData name="Emily Annand" userId="4e6386d8-1c3b-4a86-af12-2cba252e4222" providerId="ADAL" clId="{393A4EFB-553C-4257-A6D2-EECF22AB12E0}" dt="2025-04-11T14:56:38.163" v="1535" actId="962"/>
          <ac:picMkLst>
            <pc:docMk/>
            <pc:sldMk cId="2589428229" sldId="256"/>
            <ac:picMk id="7170" creationId="{CA5FE0BD-F668-921F-B954-92113363E9A2}"/>
          </ac:picMkLst>
        </pc:picChg>
      </pc:sldChg>
      <pc:sldChg chg="addSp modSp add mod modNotesTx">
        <pc:chgData name="Emily Annand" userId="4e6386d8-1c3b-4a86-af12-2cba252e4222" providerId="ADAL" clId="{393A4EFB-553C-4257-A6D2-EECF22AB12E0}" dt="2025-04-14T11:18:11.507" v="2490" actId="20577"/>
        <pc:sldMkLst>
          <pc:docMk/>
          <pc:sldMk cId="1345811631" sldId="258"/>
        </pc:sldMkLst>
        <pc:spChg chg="mod">
          <ac:chgData name="Emily Annand" userId="4e6386d8-1c3b-4a86-af12-2cba252e4222" providerId="ADAL" clId="{393A4EFB-553C-4257-A6D2-EECF22AB12E0}" dt="2025-04-11T11:37:22.855" v="1170" actId="1076"/>
          <ac:spMkLst>
            <pc:docMk/>
            <pc:sldMk cId="1345811631" sldId="258"/>
            <ac:spMk id="4" creationId="{DF034352-8EE8-1416-351E-A3508AC2F4CF}"/>
          </ac:spMkLst>
        </pc:spChg>
        <pc:spChg chg="mod">
          <ac:chgData name="Emily Annand" userId="4e6386d8-1c3b-4a86-af12-2cba252e4222" providerId="ADAL" clId="{393A4EFB-553C-4257-A6D2-EECF22AB12E0}" dt="2025-04-11T11:12:37.147" v="47" actId="2711"/>
          <ac:spMkLst>
            <pc:docMk/>
            <pc:sldMk cId="1345811631" sldId="258"/>
            <ac:spMk id="5" creationId="{F2C1A295-FE61-94AA-D41C-33922F369E45}"/>
          </ac:spMkLst>
        </pc:spChg>
        <pc:picChg chg="mod">
          <ac:chgData name="Emily Annand" userId="4e6386d8-1c3b-4a86-af12-2cba252e4222" providerId="ADAL" clId="{393A4EFB-553C-4257-A6D2-EECF22AB12E0}" dt="2025-04-11T11:18:29.917" v="1122" actId="962"/>
          <ac:picMkLst>
            <pc:docMk/>
            <pc:sldMk cId="1345811631" sldId="258"/>
            <ac:picMk id="3" creationId="{FAA94321-5E79-5211-B627-FC88B844B3DE}"/>
          </ac:picMkLst>
        </pc:picChg>
      </pc:sldChg>
      <pc:sldChg chg="modSp add mod modNotesTx">
        <pc:chgData name="Emily Annand" userId="4e6386d8-1c3b-4a86-af12-2cba252e4222" providerId="ADAL" clId="{393A4EFB-553C-4257-A6D2-EECF22AB12E0}" dt="2025-04-14T11:18:08.062" v="2489" actId="20577"/>
        <pc:sldMkLst>
          <pc:docMk/>
          <pc:sldMk cId="4094939665" sldId="259"/>
        </pc:sldMkLst>
        <pc:spChg chg="mod">
          <ac:chgData name="Emily Annand" userId="4e6386d8-1c3b-4a86-af12-2cba252e4222" providerId="ADAL" clId="{393A4EFB-553C-4257-A6D2-EECF22AB12E0}" dt="2025-04-11T10:58:54.584" v="7" actId="2711"/>
          <ac:spMkLst>
            <pc:docMk/>
            <pc:sldMk cId="4094939665" sldId="259"/>
            <ac:spMk id="10" creationId="{082931CE-C31D-47E2-3D73-ED6F8CFBB4F4}"/>
          </ac:spMkLst>
        </pc:spChg>
        <pc:spChg chg="mod">
          <ac:chgData name="Emily Annand" userId="4e6386d8-1c3b-4a86-af12-2cba252e4222" providerId="ADAL" clId="{393A4EFB-553C-4257-A6D2-EECF22AB12E0}" dt="2025-04-11T10:58:54.584" v="7" actId="2711"/>
          <ac:spMkLst>
            <pc:docMk/>
            <pc:sldMk cId="4094939665" sldId="259"/>
            <ac:spMk id="11" creationId="{77295F12-628A-39B5-350B-A7AF306A94BE}"/>
          </ac:spMkLst>
        </pc:spChg>
      </pc:sldChg>
      <pc:sldChg chg="addSp modSp add mod modAnim modNotesTx">
        <pc:chgData name="Emily Annand" userId="4e6386d8-1c3b-4a86-af12-2cba252e4222" providerId="ADAL" clId="{393A4EFB-553C-4257-A6D2-EECF22AB12E0}" dt="2025-04-14T11:18:23.263" v="2492" actId="5793"/>
        <pc:sldMkLst>
          <pc:docMk/>
          <pc:sldMk cId="2860663468" sldId="262"/>
        </pc:sldMkLst>
        <pc:spChg chg="mod">
          <ac:chgData name="Emily Annand" userId="4e6386d8-1c3b-4a86-af12-2cba252e4222" providerId="ADAL" clId="{393A4EFB-553C-4257-A6D2-EECF22AB12E0}" dt="2025-04-14T11:14:56.263" v="2487" actId="20577"/>
          <ac:spMkLst>
            <pc:docMk/>
            <pc:sldMk cId="2860663468" sldId="262"/>
            <ac:spMk id="17" creationId="{3F9FF3D3-2FF6-3564-E891-3500E23773E0}"/>
          </ac:spMkLst>
        </pc:spChg>
        <pc:spChg chg="mod">
          <ac:chgData name="Emily Annand" userId="4e6386d8-1c3b-4a86-af12-2cba252e4222" providerId="ADAL" clId="{393A4EFB-553C-4257-A6D2-EECF22AB12E0}" dt="2025-04-11T10:59:05.348" v="8" actId="2711"/>
          <ac:spMkLst>
            <pc:docMk/>
            <pc:sldMk cId="2860663468" sldId="262"/>
            <ac:spMk id="18" creationId="{35929156-AB6B-D4DA-1452-5D63907256DD}"/>
          </ac:spMkLst>
        </pc:spChg>
        <pc:spChg chg="mod">
          <ac:chgData name="Emily Annand" userId="4e6386d8-1c3b-4a86-af12-2cba252e4222" providerId="ADAL" clId="{393A4EFB-553C-4257-A6D2-EECF22AB12E0}" dt="2025-04-11T14:37:49.674" v="1204" actId="1076"/>
          <ac:spMkLst>
            <pc:docMk/>
            <pc:sldMk cId="2860663468" sldId="262"/>
            <ac:spMk id="20" creationId="{1F92A168-77C6-0FFE-876E-DC41FE660DAD}"/>
          </ac:spMkLst>
        </pc:spChg>
        <pc:grpChg chg="add mod">
          <ac:chgData name="Emily Annand" userId="4e6386d8-1c3b-4a86-af12-2cba252e4222" providerId="ADAL" clId="{393A4EFB-553C-4257-A6D2-EECF22AB12E0}" dt="2025-04-14T11:14:45.080" v="2480" actId="164"/>
          <ac:grpSpMkLst>
            <pc:docMk/>
            <pc:sldMk cId="2860663468" sldId="262"/>
            <ac:grpSpMk id="2" creationId="{B4735C91-25AA-9207-5520-B1D6D78F37A3}"/>
          </ac:grpSpMkLst>
        </pc:grpChg>
        <pc:grpChg chg="mod">
          <ac:chgData name="Emily Annand" userId="4e6386d8-1c3b-4a86-af12-2cba252e4222" providerId="ADAL" clId="{393A4EFB-553C-4257-A6D2-EECF22AB12E0}" dt="2025-04-14T11:14:45.080" v="2480" actId="164"/>
          <ac:grpSpMkLst>
            <pc:docMk/>
            <pc:sldMk cId="2860663468" sldId="262"/>
            <ac:grpSpMk id="12" creationId="{A63242E9-65B0-C768-D648-2E9679547B8A}"/>
          </ac:grpSpMkLst>
        </pc:grpChg>
        <pc:picChg chg="mod">
          <ac:chgData name="Emily Annand" userId="4e6386d8-1c3b-4a86-af12-2cba252e4222" providerId="ADAL" clId="{393A4EFB-553C-4257-A6D2-EECF22AB12E0}" dt="2025-04-14T11:14:45.080" v="2480" actId="164"/>
          <ac:picMkLst>
            <pc:docMk/>
            <pc:sldMk cId="2860663468" sldId="262"/>
            <ac:picMk id="3" creationId="{5762599B-CEFE-7FC3-1839-E3AEC6B178C7}"/>
          </ac:picMkLst>
        </pc:picChg>
      </pc:sldChg>
      <pc:sldChg chg="modSp add mod modAnim modNotesTx">
        <pc:chgData name="Emily Annand" userId="4e6386d8-1c3b-4a86-af12-2cba252e4222" providerId="ADAL" clId="{393A4EFB-553C-4257-A6D2-EECF22AB12E0}" dt="2025-04-14T11:18:52.957" v="2494" actId="20577"/>
        <pc:sldMkLst>
          <pc:docMk/>
          <pc:sldMk cId="380457098" sldId="265"/>
        </pc:sldMkLst>
        <pc:spChg chg="mod">
          <ac:chgData name="Emily Annand" userId="4e6386d8-1c3b-4a86-af12-2cba252e4222" providerId="ADAL" clId="{393A4EFB-553C-4257-A6D2-EECF22AB12E0}" dt="2025-04-11T11:01:23.556" v="15" actId="14100"/>
          <ac:spMkLst>
            <pc:docMk/>
            <pc:sldMk cId="380457098" sldId="265"/>
            <ac:spMk id="5" creationId="{CA261551-0721-8C96-F480-9D93D0C41CE6}"/>
          </ac:spMkLst>
        </pc:spChg>
        <pc:spChg chg="mod">
          <ac:chgData name="Emily Annand" userId="4e6386d8-1c3b-4a86-af12-2cba252e4222" providerId="ADAL" clId="{393A4EFB-553C-4257-A6D2-EECF22AB12E0}" dt="2025-04-11T11:12:25.927" v="46" actId="14100"/>
          <ac:spMkLst>
            <pc:docMk/>
            <pc:sldMk cId="380457098" sldId="265"/>
            <ac:spMk id="6" creationId="{3EF1189E-27B6-528C-231C-B6947680F47D}"/>
          </ac:spMkLst>
        </pc:spChg>
      </pc:sldChg>
      <pc:sldChg chg="addSp delSp modSp mod setBg">
        <pc:chgData name="Emily Annand" userId="4e6386d8-1c3b-4a86-af12-2cba252e4222" providerId="ADAL" clId="{393A4EFB-553C-4257-A6D2-EECF22AB12E0}" dt="2025-04-11T15:18:43.157" v="1998" actId="962"/>
        <pc:sldMkLst>
          <pc:docMk/>
          <pc:sldMk cId="3912257778" sldId="267"/>
        </pc:sldMkLst>
        <pc:spChg chg="mod">
          <ac:chgData name="Emily Annand" userId="4e6386d8-1c3b-4a86-af12-2cba252e4222" providerId="ADAL" clId="{393A4EFB-553C-4257-A6D2-EECF22AB12E0}" dt="2025-04-11T11:37:03.371" v="1167" actId="404"/>
          <ac:spMkLst>
            <pc:docMk/>
            <pc:sldMk cId="3912257778" sldId="267"/>
            <ac:spMk id="2" creationId="{826B4112-BB79-1089-58B6-FAEDC504B68C}"/>
          </ac:spMkLst>
        </pc:spChg>
        <pc:spChg chg="add mod">
          <ac:chgData name="Emily Annand" userId="4e6386d8-1c3b-4a86-af12-2cba252e4222" providerId="ADAL" clId="{393A4EFB-553C-4257-A6D2-EECF22AB12E0}" dt="2025-04-11T11:38:53.250" v="1195" actId="1076"/>
          <ac:spMkLst>
            <pc:docMk/>
            <pc:sldMk cId="3912257778" sldId="267"/>
            <ac:spMk id="9" creationId="{D702D18B-FE83-F677-8B41-FA589DA0B9B7}"/>
          </ac:spMkLst>
        </pc:spChg>
        <pc:spChg chg="mod">
          <ac:chgData name="Emily Annand" userId="4e6386d8-1c3b-4a86-af12-2cba252e4222" providerId="ADAL" clId="{393A4EFB-553C-4257-A6D2-EECF22AB12E0}" dt="2025-04-11T11:36:57.307" v="1166" actId="14100"/>
          <ac:spMkLst>
            <pc:docMk/>
            <pc:sldMk cId="3912257778" sldId="267"/>
            <ac:spMk id="19" creationId="{4AEB3F8C-279E-B3B9-5355-6C25CAD83E93}"/>
          </ac:spMkLst>
        </pc:spChg>
        <pc:picChg chg="add mod">
          <ac:chgData name="Emily Annand" userId="4e6386d8-1c3b-4a86-af12-2cba252e4222" providerId="ADAL" clId="{393A4EFB-553C-4257-A6D2-EECF22AB12E0}" dt="2025-04-11T15:18:43.157" v="1998" actId="962"/>
          <ac:picMkLst>
            <pc:docMk/>
            <pc:sldMk cId="3912257778" sldId="267"/>
            <ac:picMk id="6146" creationId="{48A71DB6-872A-60DE-396B-62DF340FAEEC}"/>
          </ac:picMkLst>
        </pc:picChg>
      </pc:sldChg>
      <pc:sldChg chg="modSp add mod modNotesTx">
        <pc:chgData name="Emily Annand" userId="4e6386d8-1c3b-4a86-af12-2cba252e4222" providerId="ADAL" clId="{393A4EFB-553C-4257-A6D2-EECF22AB12E0}" dt="2025-04-14T11:18:42.321" v="2493" actId="20577"/>
        <pc:sldMkLst>
          <pc:docMk/>
          <pc:sldMk cId="841120485" sldId="268"/>
        </pc:sldMkLst>
        <pc:spChg chg="mod">
          <ac:chgData name="Emily Annand" userId="4e6386d8-1c3b-4a86-af12-2cba252e4222" providerId="ADAL" clId="{393A4EFB-553C-4257-A6D2-EECF22AB12E0}" dt="2025-04-11T11:00:55.315" v="12" actId="2711"/>
          <ac:spMkLst>
            <pc:docMk/>
            <pc:sldMk cId="841120485" sldId="268"/>
            <ac:spMk id="17" creationId="{C08CEA01-9D84-F1C7-17FC-0372DD36BBD5}"/>
          </ac:spMkLst>
        </pc:spChg>
        <pc:spChg chg="mod">
          <ac:chgData name="Emily Annand" userId="4e6386d8-1c3b-4a86-af12-2cba252e4222" providerId="ADAL" clId="{393A4EFB-553C-4257-A6D2-EECF22AB12E0}" dt="2025-04-11T11:00:55.315" v="12" actId="2711"/>
          <ac:spMkLst>
            <pc:docMk/>
            <pc:sldMk cId="841120485" sldId="268"/>
            <ac:spMk id="18" creationId="{E7E17975-AA1A-948F-42B2-06200707A6E8}"/>
          </ac:spMkLst>
        </pc:spChg>
        <pc:spChg chg="mod">
          <ac:chgData name="Emily Annand" userId="4e6386d8-1c3b-4a86-af12-2cba252e4222" providerId="ADAL" clId="{393A4EFB-553C-4257-A6D2-EECF22AB12E0}" dt="2025-04-11T11:01:01.155" v="13" actId="14100"/>
          <ac:spMkLst>
            <pc:docMk/>
            <pc:sldMk cId="841120485" sldId="268"/>
            <ac:spMk id="20" creationId="{581B1C9F-9FBA-EF79-F411-D72F225B3F9E}"/>
          </ac:spMkLst>
        </pc:spChg>
        <pc:spChg chg="mod">
          <ac:chgData name="Emily Annand" userId="4e6386d8-1c3b-4a86-af12-2cba252e4222" providerId="ADAL" clId="{393A4EFB-553C-4257-A6D2-EECF22AB12E0}" dt="2025-04-11T11:00:55.315" v="12" actId="2711"/>
          <ac:spMkLst>
            <pc:docMk/>
            <pc:sldMk cId="841120485" sldId="268"/>
            <ac:spMk id="21" creationId="{CEC1C400-FB0E-AFE9-FE48-127C36CDFE1A}"/>
          </ac:spMkLst>
        </pc:spChg>
      </pc:sldChg>
      <pc:sldChg chg="modSp add mod modNotesTx">
        <pc:chgData name="Emily Annand" userId="4e6386d8-1c3b-4a86-af12-2cba252e4222" providerId="ADAL" clId="{393A4EFB-553C-4257-A6D2-EECF22AB12E0}" dt="2025-04-14T11:19:04.774" v="2495" actId="20577"/>
        <pc:sldMkLst>
          <pc:docMk/>
          <pc:sldMk cId="2242486621" sldId="269"/>
        </pc:sldMkLst>
        <pc:spChg chg="mod">
          <ac:chgData name="Emily Annand" userId="4e6386d8-1c3b-4a86-af12-2cba252e4222" providerId="ADAL" clId="{393A4EFB-553C-4257-A6D2-EECF22AB12E0}" dt="2025-04-11T11:01:33.586" v="16" actId="2711"/>
          <ac:spMkLst>
            <pc:docMk/>
            <pc:sldMk cId="2242486621" sldId="269"/>
            <ac:spMk id="17" creationId="{B735FA7E-F99E-9C71-B90B-3D8A287928C5}"/>
          </ac:spMkLst>
        </pc:spChg>
        <pc:spChg chg="mod">
          <ac:chgData name="Emily Annand" userId="4e6386d8-1c3b-4a86-af12-2cba252e4222" providerId="ADAL" clId="{393A4EFB-553C-4257-A6D2-EECF22AB12E0}" dt="2025-04-11T11:01:33.586" v="16" actId="2711"/>
          <ac:spMkLst>
            <pc:docMk/>
            <pc:sldMk cId="2242486621" sldId="269"/>
            <ac:spMk id="18" creationId="{C599CA43-5726-928F-A72F-684AA4C52530}"/>
          </ac:spMkLst>
        </pc:spChg>
        <pc:spChg chg="mod">
          <ac:chgData name="Emily Annand" userId="4e6386d8-1c3b-4a86-af12-2cba252e4222" providerId="ADAL" clId="{393A4EFB-553C-4257-A6D2-EECF22AB12E0}" dt="2025-04-11T11:01:33.586" v="16" actId="2711"/>
          <ac:spMkLst>
            <pc:docMk/>
            <pc:sldMk cId="2242486621" sldId="269"/>
            <ac:spMk id="20" creationId="{D9A915D3-EAB2-9582-C139-6FA8BDDAE555}"/>
          </ac:spMkLst>
        </pc:spChg>
        <pc:spChg chg="mod">
          <ac:chgData name="Emily Annand" userId="4e6386d8-1c3b-4a86-af12-2cba252e4222" providerId="ADAL" clId="{393A4EFB-553C-4257-A6D2-EECF22AB12E0}" dt="2025-04-11T11:01:40.557" v="17" actId="14100"/>
          <ac:spMkLst>
            <pc:docMk/>
            <pc:sldMk cId="2242486621" sldId="269"/>
            <ac:spMk id="21" creationId="{D4ED61BC-D55A-96EF-F4A3-DF854021C110}"/>
          </ac:spMkLst>
        </pc:spChg>
      </pc:sldChg>
      <pc:sldChg chg="modSp add mod modNotesTx">
        <pc:chgData name="Emily Annand" userId="4e6386d8-1c3b-4a86-af12-2cba252e4222" providerId="ADAL" clId="{393A4EFB-553C-4257-A6D2-EECF22AB12E0}" dt="2025-04-14T11:19:14.640" v="2496" actId="20577"/>
        <pc:sldMkLst>
          <pc:docMk/>
          <pc:sldMk cId="4246243155" sldId="270"/>
        </pc:sldMkLst>
        <pc:spChg chg="mod">
          <ac:chgData name="Emily Annand" userId="4e6386d8-1c3b-4a86-af12-2cba252e4222" providerId="ADAL" clId="{393A4EFB-553C-4257-A6D2-EECF22AB12E0}" dt="2025-04-11T11:12:15.398" v="44" actId="2711"/>
          <ac:spMkLst>
            <pc:docMk/>
            <pc:sldMk cId="4246243155" sldId="270"/>
            <ac:spMk id="2" creationId="{00935F43-7045-38F1-86A6-3BA2D104012C}"/>
          </ac:spMkLst>
        </pc:spChg>
        <pc:spChg chg="mod">
          <ac:chgData name="Emily Annand" userId="4e6386d8-1c3b-4a86-af12-2cba252e4222" providerId="ADAL" clId="{393A4EFB-553C-4257-A6D2-EECF22AB12E0}" dt="2025-04-11T11:02:25.807" v="18" actId="2711"/>
          <ac:spMkLst>
            <pc:docMk/>
            <pc:sldMk cId="4246243155" sldId="270"/>
            <ac:spMk id="5" creationId="{5B16CC3A-80B7-F4AB-27DE-4934D2143E95}"/>
          </ac:spMkLst>
        </pc:spChg>
      </pc:sldChg>
      <pc:sldChg chg="modSp add mod">
        <pc:chgData name="Emily Annand" userId="4e6386d8-1c3b-4a86-af12-2cba252e4222" providerId="ADAL" clId="{393A4EFB-553C-4257-A6D2-EECF22AB12E0}" dt="2025-04-11T11:02:37.540" v="20" actId="14100"/>
        <pc:sldMkLst>
          <pc:docMk/>
          <pc:sldMk cId="2952832115" sldId="271"/>
        </pc:sldMkLst>
        <pc:spChg chg="mod">
          <ac:chgData name="Emily Annand" userId="4e6386d8-1c3b-4a86-af12-2cba252e4222" providerId="ADAL" clId="{393A4EFB-553C-4257-A6D2-EECF22AB12E0}" dt="2025-04-11T11:02:37.540" v="20" actId="14100"/>
          <ac:spMkLst>
            <pc:docMk/>
            <pc:sldMk cId="2952832115" sldId="271"/>
            <ac:spMk id="7" creationId="{8A3280C6-0C98-F793-A65E-874FD5F8A970}"/>
          </ac:spMkLst>
        </pc:spChg>
      </pc:sldChg>
      <pc:sldChg chg="addSp delSp modSp mod">
        <pc:chgData name="Emily Annand" userId="4e6386d8-1c3b-4a86-af12-2cba252e4222" providerId="ADAL" clId="{393A4EFB-553C-4257-A6D2-EECF22AB12E0}" dt="2025-04-11T11:14:46.103" v="317" actId="962"/>
        <pc:sldMkLst>
          <pc:docMk/>
          <pc:sldMk cId="2906885681" sldId="2147469817"/>
        </pc:sldMkLst>
        <pc:spChg chg="add mod">
          <ac:chgData name="Emily Annand" userId="4e6386d8-1c3b-4a86-af12-2cba252e4222" providerId="ADAL" clId="{393A4EFB-553C-4257-A6D2-EECF22AB12E0}" dt="2025-04-11T11:12:04.613" v="43" actId="207"/>
          <ac:spMkLst>
            <pc:docMk/>
            <pc:sldMk cId="2906885681" sldId="2147469817"/>
            <ac:spMk id="9" creationId="{869E0C8A-0A51-CAE1-5EB6-92E4E08EF0B3}"/>
          </ac:spMkLst>
        </pc:spChg>
        <pc:picChg chg="add mod ord modCrop">
          <ac:chgData name="Emily Annand" userId="4e6386d8-1c3b-4a86-af12-2cba252e4222" providerId="ADAL" clId="{393A4EFB-553C-4257-A6D2-EECF22AB12E0}" dt="2025-04-11T11:14:46.103" v="317" actId="962"/>
          <ac:picMkLst>
            <pc:docMk/>
            <pc:sldMk cId="2906885681" sldId="2147469817"/>
            <ac:picMk id="3" creationId="{EF5FAA51-3CF4-67BD-1619-32A65791BDF3}"/>
          </ac:picMkLst>
        </pc:picChg>
      </pc:sldChg>
      <pc:sldChg chg="del">
        <pc:chgData name="Emily Annand" userId="4e6386d8-1c3b-4a86-af12-2cba252e4222" providerId="ADAL" clId="{393A4EFB-553C-4257-A6D2-EECF22AB12E0}" dt="2025-04-11T11:02:51.205" v="21" actId="47"/>
        <pc:sldMkLst>
          <pc:docMk/>
          <pc:sldMk cId="828752575" sldId="2147469832"/>
        </pc:sldMkLst>
      </pc:sldChg>
      <pc:sldChg chg="addSp delSp modSp mod">
        <pc:chgData name="Emily Annand" userId="4e6386d8-1c3b-4a86-af12-2cba252e4222" providerId="ADAL" clId="{393A4EFB-553C-4257-A6D2-EECF22AB12E0}" dt="2025-04-14T08:31:26.060" v="2249" actId="962"/>
        <pc:sldMkLst>
          <pc:docMk/>
          <pc:sldMk cId="2181049757" sldId="2147469834"/>
        </pc:sldMkLst>
        <pc:spChg chg="add mod">
          <ac:chgData name="Emily Annand" userId="4e6386d8-1c3b-4a86-af12-2cba252e4222" providerId="ADAL" clId="{393A4EFB-553C-4257-A6D2-EECF22AB12E0}" dt="2025-04-14T08:30:20.339" v="2019"/>
          <ac:spMkLst>
            <pc:docMk/>
            <pc:sldMk cId="2181049757" sldId="2147469834"/>
            <ac:spMk id="3" creationId="{1259AFEB-4280-843C-F5C6-E63FDFCB11EC}"/>
          </ac:spMkLst>
        </pc:spChg>
        <pc:picChg chg="add del mod">
          <ac:chgData name="Emily Annand" userId="4e6386d8-1c3b-4a86-af12-2cba252e4222" providerId="ADAL" clId="{393A4EFB-553C-4257-A6D2-EECF22AB12E0}" dt="2025-04-14T08:28:12.773" v="2004" actId="478"/>
          <ac:picMkLst>
            <pc:docMk/>
            <pc:sldMk cId="2181049757" sldId="2147469834"/>
            <ac:picMk id="1026" creationId="{D67DA372-7144-F574-E7D4-54842B7F7833}"/>
          </ac:picMkLst>
        </pc:picChg>
        <pc:picChg chg="add del mod">
          <ac:chgData name="Emily Annand" userId="4e6386d8-1c3b-4a86-af12-2cba252e4222" providerId="ADAL" clId="{393A4EFB-553C-4257-A6D2-EECF22AB12E0}" dt="2025-04-14T08:28:39.125" v="2011" actId="478"/>
          <ac:picMkLst>
            <pc:docMk/>
            <pc:sldMk cId="2181049757" sldId="2147469834"/>
            <ac:picMk id="1028" creationId="{A5F0C18C-2BE1-9631-B6D5-7C1B4BB44C2C}"/>
          </ac:picMkLst>
        </pc:picChg>
        <pc:picChg chg="add mod">
          <ac:chgData name="Emily Annand" userId="4e6386d8-1c3b-4a86-af12-2cba252e4222" providerId="ADAL" clId="{393A4EFB-553C-4257-A6D2-EECF22AB12E0}" dt="2025-04-14T08:31:26.060" v="2249" actId="962"/>
          <ac:picMkLst>
            <pc:docMk/>
            <pc:sldMk cId="2181049757" sldId="2147469834"/>
            <ac:picMk id="1030" creationId="{E01E4905-7B7C-75E5-FD5F-5BDC90E1E44D}"/>
          </ac:picMkLst>
        </pc:picChg>
      </pc:sldChg>
      <pc:sldChg chg="addSp delSp modSp mod">
        <pc:chgData name="Emily Annand" userId="4e6386d8-1c3b-4a86-af12-2cba252e4222" providerId="ADAL" clId="{393A4EFB-553C-4257-A6D2-EECF22AB12E0}" dt="2025-04-11T11:17:17.050" v="756" actId="962"/>
        <pc:sldMkLst>
          <pc:docMk/>
          <pc:sldMk cId="2439571854" sldId="2147469835"/>
        </pc:sldMkLst>
        <pc:spChg chg="add mod">
          <ac:chgData name="Emily Annand" userId="4e6386d8-1c3b-4a86-af12-2cba252e4222" providerId="ADAL" clId="{393A4EFB-553C-4257-A6D2-EECF22AB12E0}" dt="2025-04-11T11:16:10.333" v="328"/>
          <ac:spMkLst>
            <pc:docMk/>
            <pc:sldMk cId="2439571854" sldId="2147469835"/>
            <ac:spMk id="9" creationId="{76A50166-252E-C24D-8089-3F8181CF0D5D}"/>
          </ac:spMkLst>
        </pc:spChg>
        <pc:picChg chg="add mod">
          <ac:chgData name="Emily Annand" userId="4e6386d8-1c3b-4a86-af12-2cba252e4222" providerId="ADAL" clId="{393A4EFB-553C-4257-A6D2-EECF22AB12E0}" dt="2025-04-11T11:17:17.050" v="756" actId="962"/>
          <ac:picMkLst>
            <pc:docMk/>
            <pc:sldMk cId="2439571854" sldId="2147469835"/>
            <ac:picMk id="1026" creationId="{896E173B-E5C5-3BBB-529B-C91F3E0C3829}"/>
          </ac:picMkLst>
        </pc:picChg>
      </pc:sldChg>
      <pc:sldChg chg="addSp delSp modSp mod">
        <pc:chgData name="Emily Annand" userId="4e6386d8-1c3b-4a86-af12-2cba252e4222" providerId="ADAL" clId="{393A4EFB-553C-4257-A6D2-EECF22AB12E0}" dt="2025-04-11T14:58:14.407" v="1812" actId="962"/>
        <pc:sldMkLst>
          <pc:docMk/>
          <pc:sldMk cId="1923607717" sldId="2147469836"/>
        </pc:sldMkLst>
        <pc:spChg chg="add mod">
          <ac:chgData name="Emily Annand" userId="4e6386d8-1c3b-4a86-af12-2cba252e4222" providerId="ADAL" clId="{393A4EFB-553C-4257-A6D2-EECF22AB12E0}" dt="2025-04-11T11:36:24.318" v="1164" actId="207"/>
          <ac:spMkLst>
            <pc:docMk/>
            <pc:sldMk cId="1923607717" sldId="2147469836"/>
            <ac:spMk id="8" creationId="{A994DCB0-4F5E-EA4C-2A91-3B41E38C1746}"/>
          </ac:spMkLst>
        </pc:spChg>
        <pc:spChg chg="mod">
          <ac:chgData name="Emily Annand" userId="4e6386d8-1c3b-4a86-af12-2cba252e4222" providerId="ADAL" clId="{393A4EFB-553C-4257-A6D2-EECF22AB12E0}" dt="2025-04-11T11:31:34.652" v="1136" actId="164"/>
          <ac:spMkLst>
            <pc:docMk/>
            <pc:sldMk cId="1923607717" sldId="2147469836"/>
            <ac:spMk id="9" creationId="{0B5A965D-3ADE-81D4-63B5-62FD97FB77A5}"/>
          </ac:spMkLst>
        </pc:spChg>
        <pc:spChg chg="mod">
          <ac:chgData name="Emily Annand" userId="4e6386d8-1c3b-4a86-af12-2cba252e4222" providerId="ADAL" clId="{393A4EFB-553C-4257-A6D2-EECF22AB12E0}" dt="2025-04-11T11:31:34.652" v="1136" actId="164"/>
          <ac:spMkLst>
            <pc:docMk/>
            <pc:sldMk cId="1923607717" sldId="2147469836"/>
            <ac:spMk id="10" creationId="{A28BA3C0-8EAB-3771-A7D7-BBC5295DBA8A}"/>
          </ac:spMkLst>
        </pc:spChg>
        <pc:picChg chg="add mod">
          <ac:chgData name="Emily Annand" userId="4e6386d8-1c3b-4a86-af12-2cba252e4222" providerId="ADAL" clId="{393A4EFB-553C-4257-A6D2-EECF22AB12E0}" dt="2025-04-11T14:58:14.407" v="1812" actId="962"/>
          <ac:picMkLst>
            <pc:docMk/>
            <pc:sldMk cId="1923607717" sldId="2147469836"/>
            <ac:picMk id="4100" creationId="{6B761402-9207-2672-16B7-F00C58C53361}"/>
          </ac:picMkLst>
        </pc:picChg>
      </pc:sldChg>
      <pc:sldChg chg="modSp add mod modNotesTx">
        <pc:chgData name="Emily Annand" userId="4e6386d8-1c3b-4a86-af12-2cba252e4222" providerId="ADAL" clId="{393A4EFB-553C-4257-A6D2-EECF22AB12E0}" dt="2025-04-14T11:17:47.070" v="2488" actId="20577"/>
        <pc:sldMkLst>
          <pc:docMk/>
          <pc:sldMk cId="483994863" sldId="2147469842"/>
        </pc:sldMkLst>
        <pc:spChg chg="mod">
          <ac:chgData name="Emily Annand" userId="4e6386d8-1c3b-4a86-af12-2cba252e4222" providerId="ADAL" clId="{393A4EFB-553C-4257-A6D2-EECF22AB12E0}" dt="2025-04-11T10:58:31.199" v="5" actId="2711"/>
          <ac:spMkLst>
            <pc:docMk/>
            <pc:sldMk cId="483994863" sldId="2147469842"/>
            <ac:spMk id="5" creationId="{FBFB75C2-ADFC-286D-0554-EFD6B4B28F5F}"/>
          </ac:spMkLst>
        </pc:spChg>
        <pc:spChg chg="mod">
          <ac:chgData name="Emily Annand" userId="4e6386d8-1c3b-4a86-af12-2cba252e4222" providerId="ADAL" clId="{393A4EFB-553C-4257-A6D2-EECF22AB12E0}" dt="2025-04-11T10:58:31.199" v="5" actId="2711"/>
          <ac:spMkLst>
            <pc:docMk/>
            <pc:sldMk cId="483994863" sldId="2147469842"/>
            <ac:spMk id="6" creationId="{D422FEE1-5FFC-4A3E-F134-291CA223A1C7}"/>
          </ac:spMkLst>
        </pc:spChg>
      </pc:sldChg>
      <pc:sldChg chg="addSp delSp modSp new mod">
        <pc:chgData name="Emily Annand" userId="4e6386d8-1c3b-4a86-af12-2cba252e4222" providerId="ADAL" clId="{393A4EFB-553C-4257-A6D2-EECF22AB12E0}" dt="2025-04-14T15:48:58.050" v="2634" actId="20577"/>
        <pc:sldMkLst>
          <pc:docMk/>
          <pc:sldMk cId="3827230661" sldId="2147469843"/>
        </pc:sldMkLst>
        <pc:spChg chg="del">
          <ac:chgData name="Emily Annand" userId="4e6386d8-1c3b-4a86-af12-2cba252e4222" providerId="ADAL" clId="{393A4EFB-553C-4257-A6D2-EECF22AB12E0}" dt="2025-04-14T08:41:21.407" v="2251" actId="478"/>
          <ac:spMkLst>
            <pc:docMk/>
            <pc:sldMk cId="3827230661" sldId="2147469843"/>
            <ac:spMk id="2" creationId="{7B7325D8-C091-8493-FE0E-C7167410ED76}"/>
          </ac:spMkLst>
        </pc:spChg>
        <pc:spChg chg="del">
          <ac:chgData name="Emily Annand" userId="4e6386d8-1c3b-4a86-af12-2cba252e4222" providerId="ADAL" clId="{393A4EFB-553C-4257-A6D2-EECF22AB12E0}" dt="2025-04-14T08:41:21.407" v="2251" actId="478"/>
          <ac:spMkLst>
            <pc:docMk/>
            <pc:sldMk cId="3827230661" sldId="2147469843"/>
            <ac:spMk id="3" creationId="{E145448B-D646-FD02-314B-5824B411EEED}"/>
          </ac:spMkLst>
        </pc:spChg>
        <pc:spChg chg="add mod">
          <ac:chgData name="Emily Annand" userId="4e6386d8-1c3b-4a86-af12-2cba252e4222" providerId="ADAL" clId="{393A4EFB-553C-4257-A6D2-EECF22AB12E0}" dt="2025-04-14T15:48:58.050" v="2634" actId="20577"/>
          <ac:spMkLst>
            <pc:docMk/>
            <pc:sldMk cId="3827230661" sldId="2147469843"/>
            <ac:spMk id="4" creationId="{0798D97A-5F30-2CCC-FE98-27AD2003E4D9}"/>
          </ac:spMkLst>
        </pc:spChg>
        <pc:spChg chg="add mod">
          <ac:chgData name="Emily Annand" userId="4e6386d8-1c3b-4a86-af12-2cba252e4222" providerId="ADAL" clId="{393A4EFB-553C-4257-A6D2-EECF22AB12E0}" dt="2025-04-14T08:41:36.404" v="2265" actId="20577"/>
          <ac:spMkLst>
            <pc:docMk/>
            <pc:sldMk cId="3827230661" sldId="2147469843"/>
            <ac:spMk id="5" creationId="{0E30A12F-76E7-20E1-F104-043E415A666A}"/>
          </ac:spMkLst>
        </pc:spChg>
        <pc:spChg chg="add del mod">
          <ac:chgData name="Emily Annand" userId="4e6386d8-1c3b-4a86-af12-2cba252e4222" providerId="ADAL" clId="{393A4EFB-553C-4257-A6D2-EECF22AB12E0}" dt="2025-04-14T08:59:37.126" v="2467" actId="478"/>
          <ac:spMkLst>
            <pc:docMk/>
            <pc:sldMk cId="3827230661" sldId="2147469843"/>
            <ac:spMk id="7" creationId="{C9B89A1B-E900-D04F-196E-7B0A10A1F936}"/>
          </ac:spMkLst>
        </pc:spChg>
        <pc:picChg chg="add mod">
          <ac:chgData name="Emily Annand" userId="4e6386d8-1c3b-4a86-af12-2cba252e4222" providerId="ADAL" clId="{393A4EFB-553C-4257-A6D2-EECF22AB12E0}" dt="2025-04-14T08:41:30.338" v="2252"/>
          <ac:picMkLst>
            <pc:docMk/>
            <pc:sldMk cId="3827230661" sldId="2147469843"/>
            <ac:picMk id="6" creationId="{0C09E4C1-3B97-5402-9EF4-38C5498F4F0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7F981-030E-43FD-B604-F3A2F2C94D14}"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1D18A-C02B-4201-BF5D-28174D5A17EE}" type="slidenum">
              <a:rPr lang="en-GB" smtClean="0"/>
              <a:t>‹#›</a:t>
            </a:fld>
            <a:endParaRPr lang="en-GB"/>
          </a:p>
        </p:txBody>
      </p:sp>
    </p:spTree>
    <p:extLst>
      <p:ext uri="{BB962C8B-B14F-4D97-AF65-F5344CB8AC3E}">
        <p14:creationId xmlns:p14="http://schemas.microsoft.com/office/powerpoint/2010/main" val="401051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E3C4E-2FDB-4692-AB70-8C148FE3FED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05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E3C4E-2FDB-4692-AB70-8C148FE3FED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226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E3C4E-2FDB-4692-AB70-8C148FE3FED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686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E3C4E-2FDB-4692-AB70-8C148FE3FED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8016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A6C37-A047-2AF2-C9E4-6C6F7F58F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59D6EA-2A51-5302-C79E-57BB616C58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D0712-1FDD-60F3-FFB0-A179FC2F21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9D00459-90A0-BACF-1683-61F07C47CC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E3C4E-2FDB-4692-AB70-8C148FE3FED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3776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E3C4E-2FDB-4692-AB70-8C148FE3FED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8866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CFD4A-DE8C-282B-F4AF-DA7DDA40D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8A660-B394-626F-86FB-E1E30A110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0EF21-6C16-3BDA-DF7D-113C86DAF4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5AD5D76-2303-6247-3C16-0EEF47F82F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E3C4E-2FDB-4692-AB70-8C148FE3FED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9592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C22C4-980E-6B8F-BD8B-F4A9FB935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89AEB-B6AC-844A-A3E5-7782F131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573417-4CFA-DCA2-6330-27C2AC1D5C8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6EE1D24-AE52-F261-283D-5E8583CF9A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E3C4E-2FDB-4692-AB70-8C148FE3FED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348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E3C4E-2FDB-4692-AB70-8C148FE3FED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085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AF945-2582-51D0-CC51-69C46535CB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E6EDCE-9F25-CB51-9725-C1BD3E181E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8FBDAC-8781-B613-CE3C-33B2BF3A07FB}"/>
              </a:ext>
            </a:extLst>
          </p:cNvPr>
          <p:cNvSpPr>
            <a:spLocks noGrp="1"/>
          </p:cNvSpPr>
          <p:nvPr>
            <p:ph type="dt" sz="half" idx="10"/>
          </p:nvPr>
        </p:nvSpPr>
        <p:spPr/>
        <p:txBody>
          <a:bodyPr/>
          <a:lstStyle/>
          <a:p>
            <a:fld id="{60F56E32-21E7-446E-8EAA-0A067C478315}" type="datetimeFigureOut">
              <a:rPr lang="en-GB" smtClean="0"/>
              <a:t>14/04/2025</a:t>
            </a:fld>
            <a:endParaRPr lang="en-GB"/>
          </a:p>
        </p:txBody>
      </p:sp>
      <p:sp>
        <p:nvSpPr>
          <p:cNvPr id="5" name="Footer Placeholder 4">
            <a:extLst>
              <a:ext uri="{FF2B5EF4-FFF2-40B4-BE49-F238E27FC236}">
                <a16:creationId xmlns:a16="http://schemas.microsoft.com/office/drawing/2014/main" id="{796B6566-6934-69C8-E070-1B718A2CAD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D5645D-9497-57CB-B23A-79215161899A}"/>
              </a:ext>
            </a:extLst>
          </p:cNvPr>
          <p:cNvSpPr>
            <a:spLocks noGrp="1"/>
          </p:cNvSpPr>
          <p:nvPr>
            <p:ph type="sldNum" sz="quarter" idx="12"/>
          </p:nvPr>
        </p:nvSpPr>
        <p:spPr/>
        <p:txBody>
          <a:bodyPr/>
          <a:lstStyle/>
          <a:p>
            <a:fld id="{9AC46D50-8A99-44B1-BD67-20843E4C7F1F}" type="slidenum">
              <a:rPr lang="en-GB" smtClean="0"/>
              <a:t>‹#›</a:t>
            </a:fld>
            <a:endParaRPr lang="en-GB"/>
          </a:p>
        </p:txBody>
      </p:sp>
    </p:spTree>
    <p:extLst>
      <p:ext uri="{BB962C8B-B14F-4D97-AF65-F5344CB8AC3E}">
        <p14:creationId xmlns:p14="http://schemas.microsoft.com/office/powerpoint/2010/main" val="401853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14BB-B074-8898-DC92-BBC5D4EDE7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B19B0D-CF28-75EF-44F0-9CA82E53D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804F43-1815-10EC-BB1B-07D070504B6D}"/>
              </a:ext>
            </a:extLst>
          </p:cNvPr>
          <p:cNvSpPr>
            <a:spLocks noGrp="1"/>
          </p:cNvSpPr>
          <p:nvPr>
            <p:ph type="dt" sz="half" idx="10"/>
          </p:nvPr>
        </p:nvSpPr>
        <p:spPr/>
        <p:txBody>
          <a:bodyPr/>
          <a:lstStyle/>
          <a:p>
            <a:fld id="{60F56E32-21E7-446E-8EAA-0A067C478315}" type="datetimeFigureOut">
              <a:rPr lang="en-GB" smtClean="0"/>
              <a:t>14/04/2025</a:t>
            </a:fld>
            <a:endParaRPr lang="en-GB"/>
          </a:p>
        </p:txBody>
      </p:sp>
      <p:sp>
        <p:nvSpPr>
          <p:cNvPr id="5" name="Footer Placeholder 4">
            <a:extLst>
              <a:ext uri="{FF2B5EF4-FFF2-40B4-BE49-F238E27FC236}">
                <a16:creationId xmlns:a16="http://schemas.microsoft.com/office/drawing/2014/main" id="{BF111533-3C73-3D77-ED27-4E51495E0B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C0F67D-0175-BE2C-C1BB-A7186E765E93}"/>
              </a:ext>
            </a:extLst>
          </p:cNvPr>
          <p:cNvSpPr>
            <a:spLocks noGrp="1"/>
          </p:cNvSpPr>
          <p:nvPr>
            <p:ph type="sldNum" sz="quarter" idx="12"/>
          </p:nvPr>
        </p:nvSpPr>
        <p:spPr/>
        <p:txBody>
          <a:bodyPr/>
          <a:lstStyle/>
          <a:p>
            <a:fld id="{9AC46D50-8A99-44B1-BD67-20843E4C7F1F}" type="slidenum">
              <a:rPr lang="en-GB" smtClean="0"/>
              <a:t>‹#›</a:t>
            </a:fld>
            <a:endParaRPr lang="en-GB"/>
          </a:p>
        </p:txBody>
      </p:sp>
    </p:spTree>
    <p:extLst>
      <p:ext uri="{BB962C8B-B14F-4D97-AF65-F5344CB8AC3E}">
        <p14:creationId xmlns:p14="http://schemas.microsoft.com/office/powerpoint/2010/main" val="30280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DA9EED-7F7B-054C-84CD-5003763E54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4B74C7-2625-9C0B-4BEF-357C7602E1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5D54DA-38A1-460A-2E04-B0DDBA0C2B7B}"/>
              </a:ext>
            </a:extLst>
          </p:cNvPr>
          <p:cNvSpPr>
            <a:spLocks noGrp="1"/>
          </p:cNvSpPr>
          <p:nvPr>
            <p:ph type="dt" sz="half" idx="10"/>
          </p:nvPr>
        </p:nvSpPr>
        <p:spPr/>
        <p:txBody>
          <a:bodyPr/>
          <a:lstStyle/>
          <a:p>
            <a:fld id="{60F56E32-21E7-446E-8EAA-0A067C478315}" type="datetimeFigureOut">
              <a:rPr lang="en-GB" smtClean="0"/>
              <a:t>14/04/2025</a:t>
            </a:fld>
            <a:endParaRPr lang="en-GB"/>
          </a:p>
        </p:txBody>
      </p:sp>
      <p:sp>
        <p:nvSpPr>
          <p:cNvPr id="5" name="Footer Placeholder 4">
            <a:extLst>
              <a:ext uri="{FF2B5EF4-FFF2-40B4-BE49-F238E27FC236}">
                <a16:creationId xmlns:a16="http://schemas.microsoft.com/office/drawing/2014/main" id="{06CF3A32-DEF3-DA19-609C-0AE448C787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8B4197-9209-F6BA-C05B-9FB9810ADC85}"/>
              </a:ext>
            </a:extLst>
          </p:cNvPr>
          <p:cNvSpPr>
            <a:spLocks noGrp="1"/>
          </p:cNvSpPr>
          <p:nvPr>
            <p:ph type="sldNum" sz="quarter" idx="12"/>
          </p:nvPr>
        </p:nvSpPr>
        <p:spPr/>
        <p:txBody>
          <a:bodyPr/>
          <a:lstStyle/>
          <a:p>
            <a:fld id="{9AC46D50-8A99-44B1-BD67-20843E4C7F1F}" type="slidenum">
              <a:rPr lang="en-GB" smtClean="0"/>
              <a:t>‹#›</a:t>
            </a:fld>
            <a:endParaRPr lang="en-GB"/>
          </a:p>
        </p:txBody>
      </p:sp>
    </p:spTree>
    <p:extLst>
      <p:ext uri="{BB962C8B-B14F-4D97-AF65-F5344CB8AC3E}">
        <p14:creationId xmlns:p14="http://schemas.microsoft.com/office/powerpoint/2010/main" val="2298643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rgbClr val="FFFFFF"/>
        </a:solidFill>
        <a:effectLst/>
      </p:bgPr>
    </p:bg>
    <p:spTree>
      <p:nvGrpSpPr>
        <p:cNvPr id="1" name="Shape 6"/>
        <p:cNvGrpSpPr/>
        <p:nvPr/>
      </p:nvGrpSpPr>
      <p:grpSpPr>
        <a:xfrm>
          <a:off x="0" y="0"/>
          <a:ext cx="0" cy="0"/>
          <a:chOff x="0" y="0"/>
          <a:chExt cx="0" cy="0"/>
        </a:xfrm>
      </p:grpSpPr>
      <p:cxnSp>
        <p:nvCxnSpPr>
          <p:cNvPr id="7" name="Google Shape;7;p2"/>
          <p:cNvCxnSpPr/>
          <p:nvPr/>
        </p:nvCxnSpPr>
        <p:spPr>
          <a:xfrm>
            <a:off x="228500" y="230900"/>
            <a:ext cx="122400" cy="0"/>
          </a:xfrm>
          <a:prstGeom prst="straightConnector1">
            <a:avLst/>
          </a:prstGeom>
          <a:noFill/>
          <a:ln w="9525" cap="flat" cmpd="sng">
            <a:solidFill>
              <a:schemeClr val="dk1"/>
            </a:solidFill>
            <a:prstDash val="solid"/>
            <a:round/>
            <a:headEnd type="none" w="med" len="med"/>
            <a:tailEnd type="none" w="med" len="med"/>
          </a:ln>
        </p:spPr>
      </p:cxnSp>
      <p:cxnSp>
        <p:nvCxnSpPr>
          <p:cNvPr id="8" name="Google Shape;8;p2"/>
          <p:cNvCxnSpPr/>
          <p:nvPr/>
        </p:nvCxnSpPr>
        <p:spPr>
          <a:xfrm rot="10800000">
            <a:off x="289700" y="231067"/>
            <a:ext cx="0" cy="73600"/>
          </a:xfrm>
          <a:prstGeom prst="straightConnector1">
            <a:avLst/>
          </a:prstGeom>
          <a:noFill/>
          <a:ln w="9525" cap="flat" cmpd="sng">
            <a:solidFill>
              <a:schemeClr val="dk1"/>
            </a:solidFill>
            <a:prstDash val="solid"/>
            <a:round/>
            <a:headEnd type="none" w="med" len="med"/>
            <a:tailEnd type="none" w="med" len="med"/>
          </a:ln>
        </p:spPr>
      </p:cxnSp>
      <p:cxnSp>
        <p:nvCxnSpPr>
          <p:cNvPr id="9" name="Google Shape;9;p2"/>
          <p:cNvCxnSpPr/>
          <p:nvPr/>
        </p:nvCxnSpPr>
        <p:spPr>
          <a:xfrm>
            <a:off x="3128133" y="230900"/>
            <a:ext cx="122400" cy="0"/>
          </a:xfrm>
          <a:prstGeom prst="straightConnector1">
            <a:avLst/>
          </a:prstGeom>
          <a:noFill/>
          <a:ln w="9525" cap="flat" cmpd="sng">
            <a:solidFill>
              <a:schemeClr val="dk1"/>
            </a:solidFill>
            <a:prstDash val="solid"/>
            <a:round/>
            <a:headEnd type="none" w="med" len="med"/>
            <a:tailEnd type="none" w="med" len="med"/>
          </a:ln>
        </p:spPr>
      </p:cxnSp>
      <p:cxnSp>
        <p:nvCxnSpPr>
          <p:cNvPr id="10" name="Google Shape;10;p2"/>
          <p:cNvCxnSpPr/>
          <p:nvPr/>
        </p:nvCxnSpPr>
        <p:spPr>
          <a:xfrm rot="10800000">
            <a:off x="3189333" y="231067"/>
            <a:ext cx="0" cy="73600"/>
          </a:xfrm>
          <a:prstGeom prst="straightConnector1">
            <a:avLst/>
          </a:prstGeom>
          <a:noFill/>
          <a:ln w="9525" cap="flat" cmpd="sng">
            <a:solidFill>
              <a:schemeClr val="dk1"/>
            </a:solidFill>
            <a:prstDash val="solid"/>
            <a:round/>
            <a:headEnd type="none" w="med" len="med"/>
            <a:tailEnd type="none" w="med" len="med"/>
          </a:ln>
        </p:spPr>
      </p:cxnSp>
      <p:cxnSp>
        <p:nvCxnSpPr>
          <p:cNvPr id="11" name="Google Shape;11;p2"/>
          <p:cNvCxnSpPr/>
          <p:nvPr/>
        </p:nvCxnSpPr>
        <p:spPr>
          <a:xfrm>
            <a:off x="6027767" y="230900"/>
            <a:ext cx="122400" cy="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rot="10800000">
            <a:off x="6088967" y="231067"/>
            <a:ext cx="0" cy="73600"/>
          </a:xfrm>
          <a:prstGeom prst="straightConnector1">
            <a:avLst/>
          </a:prstGeom>
          <a:noFill/>
          <a:ln w="9525" cap="flat" cmpd="sng">
            <a:solidFill>
              <a:schemeClr val="dk1"/>
            </a:solidFill>
            <a:prstDash val="solid"/>
            <a:round/>
            <a:headEnd type="none" w="med" len="med"/>
            <a:tailEnd type="none" w="med" len="med"/>
          </a:ln>
        </p:spPr>
      </p:cxnSp>
      <p:cxnSp>
        <p:nvCxnSpPr>
          <p:cNvPr id="13" name="Google Shape;13;p2"/>
          <p:cNvCxnSpPr/>
          <p:nvPr/>
        </p:nvCxnSpPr>
        <p:spPr>
          <a:xfrm>
            <a:off x="8927400" y="230900"/>
            <a:ext cx="122400" cy="0"/>
          </a:xfrm>
          <a:prstGeom prst="straightConnector1">
            <a:avLst/>
          </a:prstGeom>
          <a:noFill/>
          <a:ln w="9525" cap="flat" cmpd="sng">
            <a:solidFill>
              <a:schemeClr val="dk1"/>
            </a:solidFill>
            <a:prstDash val="solid"/>
            <a:round/>
            <a:headEnd type="none" w="med" len="med"/>
            <a:tailEnd type="none" w="med" len="med"/>
          </a:ln>
        </p:spPr>
      </p:cxnSp>
      <p:cxnSp>
        <p:nvCxnSpPr>
          <p:cNvPr id="14" name="Google Shape;14;p2"/>
          <p:cNvCxnSpPr/>
          <p:nvPr/>
        </p:nvCxnSpPr>
        <p:spPr>
          <a:xfrm rot="10800000">
            <a:off x="8988600" y="231067"/>
            <a:ext cx="0" cy="7360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11827033" y="230900"/>
            <a:ext cx="122400" cy="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rot="10800000">
            <a:off x="11888233" y="231067"/>
            <a:ext cx="0" cy="73600"/>
          </a:xfrm>
          <a:prstGeom prst="straightConnector1">
            <a:avLst/>
          </a:prstGeom>
          <a:noFill/>
          <a:ln w="9525" cap="flat" cmpd="sng">
            <a:solidFill>
              <a:schemeClr val="dk1"/>
            </a:solidFill>
            <a:prstDash val="solid"/>
            <a:round/>
            <a:headEnd type="none" w="med" len="med"/>
            <a:tailEnd type="none" w="med" len="med"/>
          </a:ln>
        </p:spPr>
      </p:cxnSp>
      <p:sp>
        <p:nvSpPr>
          <p:cNvPr id="17" name="Google Shape;17;p2"/>
          <p:cNvSpPr txBox="1"/>
          <p:nvPr/>
        </p:nvSpPr>
        <p:spPr>
          <a:xfrm>
            <a:off x="9377900" y="107633"/>
            <a:ext cx="2133200" cy="3948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933">
                <a:latin typeface="Bebas Neue"/>
                <a:ea typeface="Bebas Neue"/>
                <a:cs typeface="Bebas Neue"/>
                <a:sym typeface="Bebas Neue"/>
              </a:rPr>
              <a:t>A PRESCRIPTION FOR NATURE</a:t>
            </a:r>
            <a:endParaRPr sz="933">
              <a:latin typeface="Bebas Neue"/>
              <a:ea typeface="Bebas Neue"/>
              <a:cs typeface="Bebas Neue"/>
              <a:sym typeface="Bebas Neue"/>
            </a:endParaRPr>
          </a:p>
        </p:txBody>
      </p:sp>
      <p:sp>
        <p:nvSpPr>
          <p:cNvPr id="18" name="Google Shape;18;p2"/>
          <p:cNvSpPr txBox="1"/>
          <p:nvPr/>
        </p:nvSpPr>
        <p:spPr>
          <a:xfrm>
            <a:off x="6472184" y="107633"/>
            <a:ext cx="2133200" cy="3948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933">
                <a:latin typeface="Bebas Neue"/>
                <a:ea typeface="Bebas Neue"/>
                <a:cs typeface="Bebas Neue"/>
                <a:sym typeface="Bebas Neue"/>
              </a:rPr>
              <a:t>WWF X ITV</a:t>
            </a:r>
            <a:endParaRPr sz="933">
              <a:latin typeface="Bebas Neue"/>
              <a:ea typeface="Bebas Neue"/>
              <a:cs typeface="Bebas Neue"/>
              <a:sym typeface="Bebas Neue"/>
            </a:endParaRPr>
          </a:p>
        </p:txBody>
      </p:sp>
      <p:cxnSp>
        <p:nvCxnSpPr>
          <p:cNvPr id="19" name="Google Shape;19;p2"/>
          <p:cNvCxnSpPr/>
          <p:nvPr/>
        </p:nvCxnSpPr>
        <p:spPr>
          <a:xfrm>
            <a:off x="240000" y="6496856"/>
            <a:ext cx="0" cy="15160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2"/>
          <p:cNvCxnSpPr/>
          <p:nvPr/>
        </p:nvCxnSpPr>
        <p:spPr>
          <a:xfrm>
            <a:off x="242067" y="6643067"/>
            <a:ext cx="2473600" cy="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693600" y="6500000"/>
            <a:ext cx="0" cy="140000"/>
          </a:xfrm>
          <a:prstGeom prst="straightConnector1">
            <a:avLst/>
          </a:prstGeom>
          <a:noFill/>
          <a:ln w="9525" cap="flat" cmpd="sng">
            <a:solidFill>
              <a:schemeClr val="dk1"/>
            </a:solidFill>
            <a:prstDash val="solid"/>
            <a:round/>
            <a:headEnd type="none" w="med" len="med"/>
            <a:tailEnd type="none" w="med" len="med"/>
          </a:ln>
        </p:spPr>
      </p:cxnSp>
      <p:cxnSp>
        <p:nvCxnSpPr>
          <p:cNvPr id="22" name="Google Shape;22;p2"/>
          <p:cNvCxnSpPr/>
          <p:nvPr/>
        </p:nvCxnSpPr>
        <p:spPr>
          <a:xfrm>
            <a:off x="2715667" y="6496856"/>
            <a:ext cx="0" cy="151600"/>
          </a:xfrm>
          <a:prstGeom prst="straightConnector1">
            <a:avLst/>
          </a:prstGeom>
          <a:noFill/>
          <a:ln w="9525" cap="flat" cmpd="sng">
            <a:solidFill>
              <a:schemeClr val="dk1"/>
            </a:solidFill>
            <a:prstDash val="solid"/>
            <a:round/>
            <a:headEnd type="none" w="med" len="med"/>
            <a:tailEnd type="none" w="med" len="med"/>
          </a:ln>
        </p:spPr>
      </p:cxnSp>
      <p:pic>
        <p:nvPicPr>
          <p:cNvPr id="23" name="Google Shape;23;p2"/>
          <p:cNvPicPr preferRelativeResize="0"/>
          <p:nvPr/>
        </p:nvPicPr>
        <p:blipFill>
          <a:blip r:embed="rId2">
            <a:alphaModFix/>
          </a:blip>
          <a:stretch>
            <a:fillRect/>
          </a:stretch>
        </p:blipFill>
        <p:spPr>
          <a:xfrm>
            <a:off x="320685" y="6058534"/>
            <a:ext cx="292233" cy="438335"/>
          </a:xfrm>
          <a:prstGeom prst="rect">
            <a:avLst/>
          </a:prstGeom>
          <a:noFill/>
          <a:ln>
            <a:noFill/>
          </a:ln>
        </p:spPr>
      </p:pic>
    </p:spTree>
    <p:extLst>
      <p:ext uri="{BB962C8B-B14F-4D97-AF65-F5344CB8AC3E}">
        <p14:creationId xmlns:p14="http://schemas.microsoft.com/office/powerpoint/2010/main" val="405025015"/>
      </p:ext>
    </p:extLst>
  </p:cSld>
  <p:clrMapOvr>
    <a:masterClrMapping/>
  </p:clrMapOvr>
  <p:extLst>
    <p:ext uri="{DCECCB84-F9BA-43D5-87BE-67443E8EF086}">
      <p15:sldGuideLst xmlns:p15="http://schemas.microsoft.com/office/powerpoint/2012/main">
        <p15:guide id="1" orient="horz" pos="360">
          <p15:clr>
            <a:srgbClr val="E46962"/>
          </p15:clr>
        </p15:guide>
        <p15:guide id="2" pos="2880">
          <p15:clr>
            <a:srgbClr val="E46962"/>
          </p15:clr>
        </p15:guide>
        <p15:guide id="3" orient="horz" pos="1807">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9D8F6-1749-5DF3-4289-EA0ED44319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E53E22-85E6-EFC7-9F36-89DF1049E4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0BDA9C-1F9A-4D6F-8109-12C728B11873}"/>
              </a:ext>
            </a:extLst>
          </p:cNvPr>
          <p:cNvSpPr>
            <a:spLocks noGrp="1"/>
          </p:cNvSpPr>
          <p:nvPr>
            <p:ph type="dt" sz="half" idx="10"/>
          </p:nvPr>
        </p:nvSpPr>
        <p:spPr/>
        <p:txBody>
          <a:bodyPr/>
          <a:lstStyle/>
          <a:p>
            <a:fld id="{60F56E32-21E7-446E-8EAA-0A067C478315}" type="datetimeFigureOut">
              <a:rPr lang="en-GB" smtClean="0"/>
              <a:t>14/04/2025</a:t>
            </a:fld>
            <a:endParaRPr lang="en-GB"/>
          </a:p>
        </p:txBody>
      </p:sp>
      <p:sp>
        <p:nvSpPr>
          <p:cNvPr id="5" name="Footer Placeholder 4">
            <a:extLst>
              <a:ext uri="{FF2B5EF4-FFF2-40B4-BE49-F238E27FC236}">
                <a16:creationId xmlns:a16="http://schemas.microsoft.com/office/drawing/2014/main" id="{071E78EC-7F7C-E506-61B3-43E9CAC33E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F3D211-2501-91F9-8EE2-FA81E997CA29}"/>
              </a:ext>
            </a:extLst>
          </p:cNvPr>
          <p:cNvSpPr>
            <a:spLocks noGrp="1"/>
          </p:cNvSpPr>
          <p:nvPr>
            <p:ph type="sldNum" sz="quarter" idx="12"/>
          </p:nvPr>
        </p:nvSpPr>
        <p:spPr/>
        <p:txBody>
          <a:bodyPr/>
          <a:lstStyle/>
          <a:p>
            <a:fld id="{9AC46D50-8A99-44B1-BD67-20843E4C7F1F}" type="slidenum">
              <a:rPr lang="en-GB" smtClean="0"/>
              <a:t>‹#›</a:t>
            </a:fld>
            <a:endParaRPr lang="en-GB"/>
          </a:p>
        </p:txBody>
      </p:sp>
    </p:spTree>
    <p:extLst>
      <p:ext uri="{BB962C8B-B14F-4D97-AF65-F5344CB8AC3E}">
        <p14:creationId xmlns:p14="http://schemas.microsoft.com/office/powerpoint/2010/main" val="347569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3CA4-0526-339D-1056-E16287C8CC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B55CEC8-A57F-1DA8-82F8-0A244A4BAA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E62343-3568-C966-2E12-4C0D0A395A1F}"/>
              </a:ext>
            </a:extLst>
          </p:cNvPr>
          <p:cNvSpPr>
            <a:spLocks noGrp="1"/>
          </p:cNvSpPr>
          <p:nvPr>
            <p:ph type="dt" sz="half" idx="10"/>
          </p:nvPr>
        </p:nvSpPr>
        <p:spPr/>
        <p:txBody>
          <a:bodyPr/>
          <a:lstStyle/>
          <a:p>
            <a:fld id="{60F56E32-21E7-446E-8EAA-0A067C478315}" type="datetimeFigureOut">
              <a:rPr lang="en-GB" smtClean="0"/>
              <a:t>14/04/2025</a:t>
            </a:fld>
            <a:endParaRPr lang="en-GB"/>
          </a:p>
        </p:txBody>
      </p:sp>
      <p:sp>
        <p:nvSpPr>
          <p:cNvPr id="5" name="Footer Placeholder 4">
            <a:extLst>
              <a:ext uri="{FF2B5EF4-FFF2-40B4-BE49-F238E27FC236}">
                <a16:creationId xmlns:a16="http://schemas.microsoft.com/office/drawing/2014/main" id="{405FE16C-9B15-870D-047F-D07D839814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112E90-392C-9068-0567-D712E4BDABC9}"/>
              </a:ext>
            </a:extLst>
          </p:cNvPr>
          <p:cNvSpPr>
            <a:spLocks noGrp="1"/>
          </p:cNvSpPr>
          <p:nvPr>
            <p:ph type="sldNum" sz="quarter" idx="12"/>
          </p:nvPr>
        </p:nvSpPr>
        <p:spPr/>
        <p:txBody>
          <a:bodyPr/>
          <a:lstStyle/>
          <a:p>
            <a:fld id="{9AC46D50-8A99-44B1-BD67-20843E4C7F1F}" type="slidenum">
              <a:rPr lang="en-GB" smtClean="0"/>
              <a:t>‹#›</a:t>
            </a:fld>
            <a:endParaRPr lang="en-GB"/>
          </a:p>
        </p:txBody>
      </p:sp>
    </p:spTree>
    <p:extLst>
      <p:ext uri="{BB962C8B-B14F-4D97-AF65-F5344CB8AC3E}">
        <p14:creationId xmlns:p14="http://schemas.microsoft.com/office/powerpoint/2010/main" val="489580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29E2-7F2D-F187-4D21-7235BADBA8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55BE35-A926-FA2C-6E1C-04052D178D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89000D-9147-E333-A839-C563872E9D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D00613-F642-6242-9E97-B653C01A3072}"/>
              </a:ext>
            </a:extLst>
          </p:cNvPr>
          <p:cNvSpPr>
            <a:spLocks noGrp="1"/>
          </p:cNvSpPr>
          <p:nvPr>
            <p:ph type="dt" sz="half" idx="10"/>
          </p:nvPr>
        </p:nvSpPr>
        <p:spPr/>
        <p:txBody>
          <a:bodyPr/>
          <a:lstStyle/>
          <a:p>
            <a:fld id="{60F56E32-21E7-446E-8EAA-0A067C478315}" type="datetimeFigureOut">
              <a:rPr lang="en-GB" smtClean="0"/>
              <a:t>14/04/2025</a:t>
            </a:fld>
            <a:endParaRPr lang="en-GB"/>
          </a:p>
        </p:txBody>
      </p:sp>
      <p:sp>
        <p:nvSpPr>
          <p:cNvPr id="6" name="Footer Placeholder 5">
            <a:extLst>
              <a:ext uri="{FF2B5EF4-FFF2-40B4-BE49-F238E27FC236}">
                <a16:creationId xmlns:a16="http://schemas.microsoft.com/office/drawing/2014/main" id="{578BB1FD-38BB-D8B7-6156-80B9960EE8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31938C-EAE8-621B-0DF1-1A3FBC345D67}"/>
              </a:ext>
            </a:extLst>
          </p:cNvPr>
          <p:cNvSpPr>
            <a:spLocks noGrp="1"/>
          </p:cNvSpPr>
          <p:nvPr>
            <p:ph type="sldNum" sz="quarter" idx="12"/>
          </p:nvPr>
        </p:nvSpPr>
        <p:spPr/>
        <p:txBody>
          <a:bodyPr/>
          <a:lstStyle/>
          <a:p>
            <a:fld id="{9AC46D50-8A99-44B1-BD67-20843E4C7F1F}" type="slidenum">
              <a:rPr lang="en-GB" smtClean="0"/>
              <a:t>‹#›</a:t>
            </a:fld>
            <a:endParaRPr lang="en-GB"/>
          </a:p>
        </p:txBody>
      </p:sp>
    </p:spTree>
    <p:extLst>
      <p:ext uri="{BB962C8B-B14F-4D97-AF65-F5344CB8AC3E}">
        <p14:creationId xmlns:p14="http://schemas.microsoft.com/office/powerpoint/2010/main" val="1266571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1C94-3755-3F41-1A6F-D5ACACC733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6407F6-206F-B94E-C1C1-E9FE1AB0E2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B675E3-49DD-3448-7008-F3659D9896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5C2536-C9AA-A291-4633-11801E6516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1F3BB0-DF5D-366C-8C3E-D7EE6F2CFD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8B3589-AB5F-DBA5-30D1-040EDE469EB3}"/>
              </a:ext>
            </a:extLst>
          </p:cNvPr>
          <p:cNvSpPr>
            <a:spLocks noGrp="1"/>
          </p:cNvSpPr>
          <p:nvPr>
            <p:ph type="dt" sz="half" idx="10"/>
          </p:nvPr>
        </p:nvSpPr>
        <p:spPr/>
        <p:txBody>
          <a:bodyPr/>
          <a:lstStyle/>
          <a:p>
            <a:fld id="{60F56E32-21E7-446E-8EAA-0A067C478315}" type="datetimeFigureOut">
              <a:rPr lang="en-GB" smtClean="0"/>
              <a:t>14/04/2025</a:t>
            </a:fld>
            <a:endParaRPr lang="en-GB"/>
          </a:p>
        </p:txBody>
      </p:sp>
      <p:sp>
        <p:nvSpPr>
          <p:cNvPr id="8" name="Footer Placeholder 7">
            <a:extLst>
              <a:ext uri="{FF2B5EF4-FFF2-40B4-BE49-F238E27FC236}">
                <a16:creationId xmlns:a16="http://schemas.microsoft.com/office/drawing/2014/main" id="{1511E237-25DD-7A0D-2D35-C28CAA6C76E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3A1A29-5828-24AE-EDB3-F25DC45C1579}"/>
              </a:ext>
            </a:extLst>
          </p:cNvPr>
          <p:cNvSpPr>
            <a:spLocks noGrp="1"/>
          </p:cNvSpPr>
          <p:nvPr>
            <p:ph type="sldNum" sz="quarter" idx="12"/>
          </p:nvPr>
        </p:nvSpPr>
        <p:spPr/>
        <p:txBody>
          <a:bodyPr/>
          <a:lstStyle/>
          <a:p>
            <a:fld id="{9AC46D50-8A99-44B1-BD67-20843E4C7F1F}" type="slidenum">
              <a:rPr lang="en-GB" smtClean="0"/>
              <a:t>‹#›</a:t>
            </a:fld>
            <a:endParaRPr lang="en-GB"/>
          </a:p>
        </p:txBody>
      </p:sp>
    </p:spTree>
    <p:extLst>
      <p:ext uri="{BB962C8B-B14F-4D97-AF65-F5344CB8AC3E}">
        <p14:creationId xmlns:p14="http://schemas.microsoft.com/office/powerpoint/2010/main" val="300171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A856-F949-33F7-6736-640EB5ABA4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75390B2-77BA-9A76-A636-093FFC74528D}"/>
              </a:ext>
            </a:extLst>
          </p:cNvPr>
          <p:cNvSpPr>
            <a:spLocks noGrp="1"/>
          </p:cNvSpPr>
          <p:nvPr>
            <p:ph type="dt" sz="half" idx="10"/>
          </p:nvPr>
        </p:nvSpPr>
        <p:spPr/>
        <p:txBody>
          <a:bodyPr/>
          <a:lstStyle/>
          <a:p>
            <a:fld id="{60F56E32-21E7-446E-8EAA-0A067C478315}" type="datetimeFigureOut">
              <a:rPr lang="en-GB" smtClean="0"/>
              <a:t>14/04/2025</a:t>
            </a:fld>
            <a:endParaRPr lang="en-GB"/>
          </a:p>
        </p:txBody>
      </p:sp>
      <p:sp>
        <p:nvSpPr>
          <p:cNvPr id="4" name="Footer Placeholder 3">
            <a:extLst>
              <a:ext uri="{FF2B5EF4-FFF2-40B4-BE49-F238E27FC236}">
                <a16:creationId xmlns:a16="http://schemas.microsoft.com/office/drawing/2014/main" id="{5EDA0FC5-D824-7377-0391-EA0BFF3620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D9C0A6-7F82-500E-0AF0-77D52B2F0A3F}"/>
              </a:ext>
            </a:extLst>
          </p:cNvPr>
          <p:cNvSpPr>
            <a:spLocks noGrp="1"/>
          </p:cNvSpPr>
          <p:nvPr>
            <p:ph type="sldNum" sz="quarter" idx="12"/>
          </p:nvPr>
        </p:nvSpPr>
        <p:spPr/>
        <p:txBody>
          <a:bodyPr/>
          <a:lstStyle/>
          <a:p>
            <a:fld id="{9AC46D50-8A99-44B1-BD67-20843E4C7F1F}" type="slidenum">
              <a:rPr lang="en-GB" smtClean="0"/>
              <a:t>‹#›</a:t>
            </a:fld>
            <a:endParaRPr lang="en-GB"/>
          </a:p>
        </p:txBody>
      </p:sp>
    </p:spTree>
    <p:extLst>
      <p:ext uri="{BB962C8B-B14F-4D97-AF65-F5344CB8AC3E}">
        <p14:creationId xmlns:p14="http://schemas.microsoft.com/office/powerpoint/2010/main" val="279879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D78B24-6FDE-4BCC-C9F0-921925F27449}"/>
              </a:ext>
            </a:extLst>
          </p:cNvPr>
          <p:cNvSpPr>
            <a:spLocks noGrp="1"/>
          </p:cNvSpPr>
          <p:nvPr>
            <p:ph type="dt" sz="half" idx="10"/>
          </p:nvPr>
        </p:nvSpPr>
        <p:spPr/>
        <p:txBody>
          <a:bodyPr/>
          <a:lstStyle/>
          <a:p>
            <a:fld id="{60F56E32-21E7-446E-8EAA-0A067C478315}" type="datetimeFigureOut">
              <a:rPr lang="en-GB" smtClean="0"/>
              <a:t>14/04/2025</a:t>
            </a:fld>
            <a:endParaRPr lang="en-GB"/>
          </a:p>
        </p:txBody>
      </p:sp>
      <p:sp>
        <p:nvSpPr>
          <p:cNvPr id="3" name="Footer Placeholder 2">
            <a:extLst>
              <a:ext uri="{FF2B5EF4-FFF2-40B4-BE49-F238E27FC236}">
                <a16:creationId xmlns:a16="http://schemas.microsoft.com/office/drawing/2014/main" id="{D18D368D-AEC0-C4BE-C263-A0D48C9669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9E51A4-ECF1-912B-AABE-5253759996A2}"/>
              </a:ext>
            </a:extLst>
          </p:cNvPr>
          <p:cNvSpPr>
            <a:spLocks noGrp="1"/>
          </p:cNvSpPr>
          <p:nvPr>
            <p:ph type="sldNum" sz="quarter" idx="12"/>
          </p:nvPr>
        </p:nvSpPr>
        <p:spPr/>
        <p:txBody>
          <a:bodyPr/>
          <a:lstStyle/>
          <a:p>
            <a:fld id="{9AC46D50-8A99-44B1-BD67-20843E4C7F1F}" type="slidenum">
              <a:rPr lang="en-GB" smtClean="0"/>
              <a:t>‹#›</a:t>
            </a:fld>
            <a:endParaRPr lang="en-GB"/>
          </a:p>
        </p:txBody>
      </p:sp>
    </p:spTree>
    <p:extLst>
      <p:ext uri="{BB962C8B-B14F-4D97-AF65-F5344CB8AC3E}">
        <p14:creationId xmlns:p14="http://schemas.microsoft.com/office/powerpoint/2010/main" val="4636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AE27E-CA2A-F7E2-74B6-73CA4C9F23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F97CD0-455C-60DD-C133-050897677B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ED9000-508F-18CA-9628-C9D38BF6D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5561F2-EA66-4B97-4E3F-835236B99F56}"/>
              </a:ext>
            </a:extLst>
          </p:cNvPr>
          <p:cNvSpPr>
            <a:spLocks noGrp="1"/>
          </p:cNvSpPr>
          <p:nvPr>
            <p:ph type="dt" sz="half" idx="10"/>
          </p:nvPr>
        </p:nvSpPr>
        <p:spPr/>
        <p:txBody>
          <a:bodyPr/>
          <a:lstStyle/>
          <a:p>
            <a:fld id="{60F56E32-21E7-446E-8EAA-0A067C478315}" type="datetimeFigureOut">
              <a:rPr lang="en-GB" smtClean="0"/>
              <a:t>14/04/2025</a:t>
            </a:fld>
            <a:endParaRPr lang="en-GB"/>
          </a:p>
        </p:txBody>
      </p:sp>
      <p:sp>
        <p:nvSpPr>
          <p:cNvPr id="6" name="Footer Placeholder 5">
            <a:extLst>
              <a:ext uri="{FF2B5EF4-FFF2-40B4-BE49-F238E27FC236}">
                <a16:creationId xmlns:a16="http://schemas.microsoft.com/office/drawing/2014/main" id="{570CCC31-E613-564E-FC1C-0B07A24EB6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253209-A056-572B-2730-10AA98BBC725}"/>
              </a:ext>
            </a:extLst>
          </p:cNvPr>
          <p:cNvSpPr>
            <a:spLocks noGrp="1"/>
          </p:cNvSpPr>
          <p:nvPr>
            <p:ph type="sldNum" sz="quarter" idx="12"/>
          </p:nvPr>
        </p:nvSpPr>
        <p:spPr/>
        <p:txBody>
          <a:bodyPr/>
          <a:lstStyle/>
          <a:p>
            <a:fld id="{9AC46D50-8A99-44B1-BD67-20843E4C7F1F}" type="slidenum">
              <a:rPr lang="en-GB" smtClean="0"/>
              <a:t>‹#›</a:t>
            </a:fld>
            <a:endParaRPr lang="en-GB"/>
          </a:p>
        </p:txBody>
      </p:sp>
    </p:spTree>
    <p:extLst>
      <p:ext uri="{BB962C8B-B14F-4D97-AF65-F5344CB8AC3E}">
        <p14:creationId xmlns:p14="http://schemas.microsoft.com/office/powerpoint/2010/main" val="2982673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E3FF-BFC4-90E8-9FE6-2CD7AC4AB0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D68C43-95D9-A0F0-8AF4-B3E64D869C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EE8283-087B-6DCD-9467-57E03C425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6D34B-911A-C457-66C4-D3DC688A9AF7}"/>
              </a:ext>
            </a:extLst>
          </p:cNvPr>
          <p:cNvSpPr>
            <a:spLocks noGrp="1"/>
          </p:cNvSpPr>
          <p:nvPr>
            <p:ph type="dt" sz="half" idx="10"/>
          </p:nvPr>
        </p:nvSpPr>
        <p:spPr/>
        <p:txBody>
          <a:bodyPr/>
          <a:lstStyle/>
          <a:p>
            <a:fld id="{60F56E32-21E7-446E-8EAA-0A067C478315}" type="datetimeFigureOut">
              <a:rPr lang="en-GB" smtClean="0"/>
              <a:t>14/04/2025</a:t>
            </a:fld>
            <a:endParaRPr lang="en-GB"/>
          </a:p>
        </p:txBody>
      </p:sp>
      <p:sp>
        <p:nvSpPr>
          <p:cNvPr id="6" name="Footer Placeholder 5">
            <a:extLst>
              <a:ext uri="{FF2B5EF4-FFF2-40B4-BE49-F238E27FC236}">
                <a16:creationId xmlns:a16="http://schemas.microsoft.com/office/drawing/2014/main" id="{95EA9707-0921-40B7-7C33-BE64A27AEC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45E61B-12ED-CF99-EE3A-CFF718900EB6}"/>
              </a:ext>
            </a:extLst>
          </p:cNvPr>
          <p:cNvSpPr>
            <a:spLocks noGrp="1"/>
          </p:cNvSpPr>
          <p:nvPr>
            <p:ph type="sldNum" sz="quarter" idx="12"/>
          </p:nvPr>
        </p:nvSpPr>
        <p:spPr/>
        <p:txBody>
          <a:bodyPr/>
          <a:lstStyle/>
          <a:p>
            <a:fld id="{9AC46D50-8A99-44B1-BD67-20843E4C7F1F}" type="slidenum">
              <a:rPr lang="en-GB" smtClean="0"/>
              <a:t>‹#›</a:t>
            </a:fld>
            <a:endParaRPr lang="en-GB"/>
          </a:p>
        </p:txBody>
      </p:sp>
    </p:spTree>
    <p:extLst>
      <p:ext uri="{BB962C8B-B14F-4D97-AF65-F5344CB8AC3E}">
        <p14:creationId xmlns:p14="http://schemas.microsoft.com/office/powerpoint/2010/main" val="135048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E989F-4950-06AA-9504-ED24E8F3E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06E7A5-555B-6AB4-BF38-B9E5667F78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20FF41-CE10-810E-961A-AEA345B14C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F56E32-21E7-446E-8EAA-0A067C478315}" type="datetimeFigureOut">
              <a:rPr lang="en-GB" smtClean="0"/>
              <a:t>14/04/2025</a:t>
            </a:fld>
            <a:endParaRPr lang="en-GB"/>
          </a:p>
        </p:txBody>
      </p:sp>
      <p:sp>
        <p:nvSpPr>
          <p:cNvPr id="5" name="Footer Placeholder 4">
            <a:extLst>
              <a:ext uri="{FF2B5EF4-FFF2-40B4-BE49-F238E27FC236}">
                <a16:creationId xmlns:a16="http://schemas.microsoft.com/office/drawing/2014/main" id="{E266A270-2341-5FC5-FD71-9D3F3D5B7C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1441A54-EF8B-77FF-DE3D-57C792F5B3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C46D50-8A99-44B1-BD67-20843E4C7F1F}" type="slidenum">
              <a:rPr lang="en-GB" smtClean="0"/>
              <a:t>‹#›</a:t>
            </a:fld>
            <a:endParaRPr lang="en-GB"/>
          </a:p>
        </p:txBody>
      </p:sp>
    </p:spTree>
    <p:extLst>
      <p:ext uri="{BB962C8B-B14F-4D97-AF65-F5344CB8AC3E}">
        <p14:creationId xmlns:p14="http://schemas.microsoft.com/office/powerpoint/2010/main" val="1930218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hyperlink" Target="https://www.accessible-social.com/" TargetMode="External"/><Relationship Id="rId3" Type="http://schemas.openxmlformats.org/officeDocument/2006/relationships/image" Target="../media/image19.png"/><Relationship Id="rId7" Type="http://schemas.openxmlformats.org/officeDocument/2006/relationships/hyperlink" Target="https://www.rnib.org.uk/living-with-sight-loss/assistive-aids-and-technology/tv-audio-and-gaming/guide-to-accessible-social-medi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sv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emojipedi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hemingwayapp.com/" TargetMode="Externa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colourcontrast.c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hyperlink" Target="https://www.rnib.org.uk/living-with-sight-loss/assistive-aids-and-technology/tv-audio-and-gaming/guide-to-accessible-social-media/" TargetMode="External"/><Relationship Id="rId2" Type="http://schemas.openxmlformats.org/officeDocument/2006/relationships/hyperlink" Target="https://www.leonardcheshire.org/"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support.microsoft.com/en-us/office/improve-accessibility-with-the-accessibility-checker-a16f6de0-2f39-4a2b-8bd8-5ad801426c7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The Caledonian Pine Forest in the Cairngorms National Park, Scotland. Low sun beams through the trees, lighting up areas of the forest floor and casting shadows from the trees.">
            <a:extLst>
              <a:ext uri="{FF2B5EF4-FFF2-40B4-BE49-F238E27FC236}">
                <a16:creationId xmlns:a16="http://schemas.microsoft.com/office/drawing/2014/main" id="{CA5FE0BD-F668-921F-B954-92113363E9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07" b="7807"/>
          <a:stretch/>
        </p:blipFill>
        <p:spPr bwMode="auto">
          <a:xfrm>
            <a:off x="0" y="0"/>
            <a:ext cx="12190476"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 name="Group 4">
            <a:extLst>
              <a:ext uri="{FF2B5EF4-FFF2-40B4-BE49-F238E27FC236}">
                <a16:creationId xmlns:a16="http://schemas.microsoft.com/office/drawing/2014/main" id="{48C603BD-DD50-92D7-AC89-206BF1BCE33D}"/>
              </a:ext>
            </a:extLst>
          </p:cNvPr>
          <p:cNvGrpSpPr/>
          <p:nvPr/>
        </p:nvGrpSpPr>
        <p:grpSpPr>
          <a:xfrm>
            <a:off x="880730" y="2624559"/>
            <a:ext cx="10430540" cy="1608882"/>
            <a:chOff x="880730" y="2685327"/>
            <a:chExt cx="10430540" cy="1608882"/>
          </a:xfrm>
        </p:grpSpPr>
        <p:sp>
          <p:nvSpPr>
            <p:cNvPr id="9" name="Rectangle 8">
              <a:extLst>
                <a:ext uri="{FF2B5EF4-FFF2-40B4-BE49-F238E27FC236}">
                  <a16:creationId xmlns:a16="http://schemas.microsoft.com/office/drawing/2014/main" id="{FC9AD046-C3ED-9F22-796F-14633530D34A}"/>
                </a:ext>
              </a:extLst>
            </p:cNvPr>
            <p:cNvSpPr/>
            <p:nvPr/>
          </p:nvSpPr>
          <p:spPr>
            <a:xfrm>
              <a:off x="2397888" y="2685327"/>
              <a:ext cx="7396224" cy="16088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AC385E8-3DF2-F981-5A08-0C0EDE5C1145}"/>
                </a:ext>
              </a:extLst>
            </p:cNvPr>
            <p:cNvSpPr txBox="1"/>
            <p:nvPr/>
          </p:nvSpPr>
          <p:spPr>
            <a:xfrm>
              <a:off x="880730" y="2828049"/>
              <a:ext cx="10430540" cy="1323439"/>
            </a:xfrm>
            <a:prstGeom prst="rect">
              <a:avLst/>
            </a:prstGeom>
            <a:noFill/>
          </p:spPr>
          <p:txBody>
            <a:bodyPr wrap="square" rtlCol="0">
              <a:spAutoFit/>
            </a:bodyPr>
            <a:lstStyle/>
            <a:p>
              <a:pPr algn="ctr"/>
              <a:r>
                <a:rPr lang="en-GB" sz="4000" b="1">
                  <a:solidFill>
                    <a:schemeClr val="bg1"/>
                  </a:solidFill>
                  <a:latin typeface="Open Sans" panose="020B0606030504020204" pitchFamily="34" charset="0"/>
                  <a:ea typeface="Open Sans" panose="020B0606030504020204" pitchFamily="34" charset="0"/>
                  <a:cs typeface="Open Sans" panose="020B0606030504020204" pitchFamily="34" charset="0"/>
                </a:rPr>
                <a:t>Diversity, Equity &amp; Inclusion </a:t>
              </a:r>
            </a:p>
            <a:p>
              <a:pPr algn="ctr"/>
              <a:r>
                <a:rPr lang="en-GB" sz="4000" b="1">
                  <a:solidFill>
                    <a:schemeClr val="bg1"/>
                  </a:solidFill>
                  <a:latin typeface="Open Sans" panose="020B0606030504020204" pitchFamily="34" charset="0"/>
                  <a:ea typeface="Open Sans" panose="020B0606030504020204" pitchFamily="34" charset="0"/>
                  <a:cs typeface="Open Sans" panose="020B0606030504020204" pitchFamily="34" charset="0"/>
                </a:rPr>
                <a:t>in communications</a:t>
              </a:r>
            </a:p>
          </p:txBody>
        </p:sp>
      </p:grpSp>
      <p:pic>
        <p:nvPicPr>
          <p:cNvPr id="3" name="Picture 2" descr="A logo of a panda&#10;&#10;AI-generated content may be incorrect.">
            <a:extLst>
              <a:ext uri="{FF2B5EF4-FFF2-40B4-BE49-F238E27FC236}">
                <a16:creationId xmlns:a16="http://schemas.microsoft.com/office/drawing/2014/main" id="{441F385B-94EA-247E-C790-BEE2C231E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0235" y="5324353"/>
            <a:ext cx="1386650" cy="1559981"/>
          </a:xfrm>
          <a:prstGeom prst="rect">
            <a:avLst/>
          </a:prstGeom>
        </p:spPr>
      </p:pic>
      <p:sp>
        <p:nvSpPr>
          <p:cNvPr id="4" name="TextBox 3">
            <a:extLst>
              <a:ext uri="{FF2B5EF4-FFF2-40B4-BE49-F238E27FC236}">
                <a16:creationId xmlns:a16="http://schemas.microsoft.com/office/drawing/2014/main" id="{263D885E-FDF9-EB45-1773-8B13A20DF0F0}"/>
              </a:ext>
            </a:extLst>
          </p:cNvPr>
          <p:cNvSpPr txBox="1"/>
          <p:nvPr/>
        </p:nvSpPr>
        <p:spPr>
          <a:xfrm>
            <a:off x="0" y="6581150"/>
            <a:ext cx="2546430" cy="26161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 ScotlandBigPicture.com/ WWF-UK</a:t>
            </a:r>
          </a:p>
        </p:txBody>
      </p:sp>
    </p:spTree>
    <p:extLst>
      <p:ext uri="{BB962C8B-B14F-4D97-AF65-F5344CB8AC3E}">
        <p14:creationId xmlns:p14="http://schemas.microsoft.com/office/powerpoint/2010/main" val="258942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27483-F197-A5CD-83FD-E4E043E3B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C4E8E-8816-6B91-045C-D4AF6FC91C54}"/>
              </a:ext>
            </a:extLst>
          </p:cNvPr>
          <p:cNvSpPr>
            <a:spLocks noGrp="1"/>
          </p:cNvSpPr>
          <p:nvPr>
            <p:ph type="title"/>
          </p:nvPr>
        </p:nvSpPr>
        <p:spPr>
          <a:xfrm>
            <a:off x="6577263" y="365125"/>
            <a:ext cx="10515600" cy="1325563"/>
          </a:xfrm>
        </p:spPr>
        <p:txBody>
          <a:bodyPr>
            <a:normAutofit/>
          </a:bodyPr>
          <a:lstStyle/>
          <a:p>
            <a:r>
              <a:rPr lang="en-GB" sz="3600" b="1">
                <a:latin typeface="Arial" panose="020B0604020202020204" pitchFamily="34" charset="0"/>
                <a:cs typeface="Arial" panose="020B0604020202020204" pitchFamily="34" charset="0"/>
              </a:rPr>
              <a:t>What helped us</a:t>
            </a:r>
          </a:p>
        </p:txBody>
      </p:sp>
      <p:sp>
        <p:nvSpPr>
          <p:cNvPr id="7" name="TextBox 6">
            <a:extLst>
              <a:ext uri="{FF2B5EF4-FFF2-40B4-BE49-F238E27FC236}">
                <a16:creationId xmlns:a16="http://schemas.microsoft.com/office/drawing/2014/main" id="{8E9D502D-37EB-E6FD-A054-8B8AF49B58DB}"/>
              </a:ext>
            </a:extLst>
          </p:cNvPr>
          <p:cNvSpPr txBox="1"/>
          <p:nvPr/>
        </p:nvSpPr>
        <p:spPr>
          <a:xfrm>
            <a:off x="6577263" y="1625373"/>
            <a:ext cx="5225961" cy="5509200"/>
          </a:xfrm>
          <a:prstGeom prst="rect">
            <a:avLst/>
          </a:prstGeom>
          <a:noFill/>
        </p:spPr>
        <p:txBody>
          <a:bodyPr wrap="square" rtlCol="0">
            <a:spAutoFit/>
          </a:bodyPr>
          <a:lstStyle/>
          <a:p>
            <a:pPr marL="342900" indent="-342900" algn="l" rtl="0" fontAlgn="base">
              <a:buFont typeface="Arial" panose="020B0604020202020204" pitchFamily="34" charset="0"/>
              <a:buChar char="•"/>
            </a:pPr>
            <a:r>
              <a:rPr lang="en-GB" sz="2400" b="0" i="0">
                <a:solidFill>
                  <a:srgbClr val="000000"/>
                </a:solidFill>
                <a:effectLst/>
                <a:latin typeface="Arial" panose="020B0604020202020204" pitchFamily="34" charset="0"/>
                <a:cs typeface="Arial" panose="020B0604020202020204" pitchFamily="34" charset="0"/>
              </a:rPr>
              <a:t>Setting out why it matters to us</a:t>
            </a:r>
          </a:p>
          <a:p>
            <a:pPr marL="342900" indent="-342900" algn="l" rtl="0" fontAlgn="base">
              <a:buFont typeface="Arial" panose="020B0604020202020204" pitchFamily="34" charset="0"/>
              <a:buChar char="•"/>
            </a:pPr>
            <a:endParaRPr lang="en-GB" sz="2400">
              <a:solidFill>
                <a:srgbClr val="000000"/>
              </a:solidFill>
              <a:latin typeface="Arial" panose="020B0604020202020204" pitchFamily="34" charset="0"/>
              <a:cs typeface="Arial" panose="020B0604020202020204" pitchFamily="34" charset="0"/>
            </a:endParaRPr>
          </a:p>
          <a:p>
            <a:pPr marL="342900" indent="-342900" algn="l" rtl="0" fontAlgn="base">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Talking through what accessibility and inclusion in our comms meant to us</a:t>
            </a:r>
            <a:endParaRPr lang="en-GB" sz="2400" b="0" i="0">
              <a:solidFill>
                <a:srgbClr val="000000"/>
              </a:solidFill>
              <a:effectLst/>
              <a:latin typeface="Arial" panose="020B0604020202020204" pitchFamily="34" charset="0"/>
              <a:cs typeface="Arial" panose="020B0604020202020204" pitchFamily="34" charset="0"/>
            </a:endParaRPr>
          </a:p>
          <a:p>
            <a:pPr marL="342900" indent="-342900" algn="l" rtl="0" fontAlgn="base">
              <a:buFont typeface="Arial" panose="020B0604020202020204" pitchFamily="34" charset="0"/>
              <a:buChar char="•"/>
            </a:pPr>
            <a:endParaRPr lang="en-GB" sz="2400">
              <a:solidFill>
                <a:srgbClr val="000000"/>
              </a:solidFill>
              <a:latin typeface="Arial" panose="020B0604020202020204" pitchFamily="34" charset="0"/>
              <a:cs typeface="Arial" panose="020B0604020202020204" pitchFamily="34" charset="0"/>
            </a:endParaRPr>
          </a:p>
          <a:p>
            <a:pPr marL="342900" indent="-342900" algn="l" rtl="0" fontAlgn="base">
              <a:buFont typeface="Arial" panose="020B0604020202020204" pitchFamily="34" charset="0"/>
              <a:buChar char="•"/>
            </a:pPr>
            <a:r>
              <a:rPr lang="en-GB" sz="2400" b="0" i="0">
                <a:solidFill>
                  <a:srgbClr val="000000"/>
                </a:solidFill>
                <a:effectLst/>
                <a:latin typeface="Arial" panose="020B0604020202020204" pitchFamily="34" charset="0"/>
                <a:cs typeface="Arial" panose="020B0604020202020204" pitchFamily="34" charset="0"/>
              </a:rPr>
              <a:t>Mapping that to our audience and how do they engage with us</a:t>
            </a:r>
          </a:p>
          <a:p>
            <a:pPr marL="342900" indent="-342900" algn="l" rtl="0" fontAlgn="base">
              <a:buFont typeface="Arial" panose="020B0604020202020204" pitchFamily="34" charset="0"/>
              <a:buChar char="•"/>
            </a:pPr>
            <a:endParaRPr lang="en-GB" sz="2400">
              <a:solidFill>
                <a:srgbClr val="000000"/>
              </a:solidFill>
              <a:latin typeface="Arial" panose="020B0604020202020204" pitchFamily="34" charset="0"/>
              <a:cs typeface="Arial" panose="020B0604020202020204" pitchFamily="34" charset="0"/>
            </a:endParaRPr>
          </a:p>
          <a:p>
            <a:pPr marL="342900" indent="-342900" algn="l" rtl="0" fontAlgn="base">
              <a:buFont typeface="Arial" panose="020B0604020202020204" pitchFamily="34" charset="0"/>
              <a:buChar char="•"/>
            </a:pPr>
            <a:r>
              <a:rPr lang="en-GB" sz="2400" b="0" i="0">
                <a:solidFill>
                  <a:srgbClr val="000000"/>
                </a:solidFill>
                <a:effectLst/>
                <a:latin typeface="Arial" panose="020B0604020202020204" pitchFamily="34" charset="0"/>
                <a:cs typeface="Arial" panose="020B0604020202020204" pitchFamily="34" charset="0"/>
              </a:rPr>
              <a:t>Figuring out what we can do now, and what we would have to develop or learn – and how/who would do that</a:t>
            </a:r>
          </a:p>
          <a:p>
            <a:pPr marL="285750" indent="-285750" algn="l">
              <a:buFont typeface="Arial" panose="020B0604020202020204" pitchFamily="34" charset="0"/>
              <a:buChar char="•"/>
            </a:pPr>
            <a:endParaRPr lang="en-GB" sz="2000" b="0" i="0">
              <a:solidFill>
                <a:srgbClr val="000000"/>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000" b="0" i="0">
              <a:solidFill>
                <a:srgbClr val="000000"/>
              </a:solidFill>
              <a:effectLst/>
              <a:latin typeface="Arial" panose="020B0604020202020204" pitchFamily="34" charset="0"/>
              <a:cs typeface="Arial" panose="020B0604020202020204" pitchFamily="34" charset="0"/>
            </a:endParaRPr>
          </a:p>
        </p:txBody>
      </p:sp>
      <p:pic>
        <p:nvPicPr>
          <p:cNvPr id="8" name="bg object 18">
            <a:extLst>
              <a:ext uri="{FF2B5EF4-FFF2-40B4-BE49-F238E27FC236}">
                <a16:creationId xmlns:a16="http://schemas.microsoft.com/office/drawing/2014/main" id="{2B78F0D5-18D7-FFB3-7F88-8E073AF29E7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012867" y="376952"/>
            <a:ext cx="863433" cy="971362"/>
          </a:xfrm>
          <a:prstGeom prst="rect">
            <a:avLst/>
          </a:prstGeom>
        </p:spPr>
      </p:pic>
      <p:sp>
        <p:nvSpPr>
          <p:cNvPr id="10" name="TextBox 9">
            <a:extLst>
              <a:ext uri="{FF2B5EF4-FFF2-40B4-BE49-F238E27FC236}">
                <a16:creationId xmlns:a16="http://schemas.microsoft.com/office/drawing/2014/main" id="{B1525392-DA28-C3E1-A6F2-541CD8F1959A}"/>
              </a:ext>
            </a:extLst>
          </p:cNvPr>
          <p:cNvSpPr txBox="1"/>
          <p:nvPr/>
        </p:nvSpPr>
        <p:spPr>
          <a:xfrm>
            <a:off x="7628020" y="6534706"/>
            <a:ext cx="4539916" cy="246221"/>
          </a:xfrm>
          <a:prstGeom prst="rect">
            <a:avLst/>
          </a:prstGeom>
          <a:noFill/>
        </p:spPr>
        <p:txBody>
          <a:bodyPr wrap="square" rtlCol="0">
            <a:spAutoFit/>
          </a:bodyPr>
          <a:lstStyle/>
          <a:p>
            <a:pPr algn="r"/>
            <a:r>
              <a:rPr lang="en-GB" sz="1000">
                <a:solidFill>
                  <a:schemeClr val="bg1"/>
                </a:solidFill>
              </a:rPr>
              <a:t>Image Credit XXX</a:t>
            </a:r>
          </a:p>
        </p:txBody>
      </p:sp>
      <p:pic>
        <p:nvPicPr>
          <p:cNvPr id="1026" name="Picture 2" descr="A close up of herbal ley on Whitriggs Farm in the Scottish Borders. Purple blue flowers and pink clovers are the focus of the photos, with blurred green grass in the background.">
            <a:extLst>
              <a:ext uri="{FF2B5EF4-FFF2-40B4-BE49-F238E27FC236}">
                <a16:creationId xmlns:a16="http://schemas.microsoft.com/office/drawing/2014/main" id="{896E173B-E5C5-3BBB-529B-C91F3E0C38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03" r="23037"/>
          <a:stretch/>
        </p:blipFill>
        <p:spPr bwMode="auto">
          <a:xfrm>
            <a:off x="-35" y="0"/>
            <a:ext cx="6096035"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6A50166-252E-C24D-8089-3F8181CF0D5D}"/>
              </a:ext>
            </a:extLst>
          </p:cNvPr>
          <p:cNvSpPr txBox="1"/>
          <p:nvPr/>
        </p:nvSpPr>
        <p:spPr>
          <a:xfrm>
            <a:off x="-1" y="6581150"/>
            <a:ext cx="609600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 David Bebber / WWF-UK</a:t>
            </a:r>
            <a:endParaRPr kumimoji="0" lang="en-GB" sz="1100" b="0" i="0" u="none" strike="noStrike" kern="1200" cap="none" spc="0" normalizeH="0" baseline="0" noProof="0">
              <a:ln>
                <a:noFill/>
              </a:ln>
              <a:solidFill>
                <a:schemeClr val="bg1"/>
              </a:solidFill>
              <a:effectLst/>
              <a:uLnTx/>
              <a:uFillTx/>
              <a:latin typeface="Arial" panose="020B0604020202020204" pitchFamily="34" charset="0"/>
              <a:ea typeface="Open Sans" pitchFamily="2" charset="0"/>
              <a:cs typeface="Arial" panose="020B0604020202020204" pitchFamily="34" charset="0"/>
            </a:endParaRPr>
          </a:p>
        </p:txBody>
      </p:sp>
    </p:spTree>
    <p:extLst>
      <p:ext uri="{BB962C8B-B14F-4D97-AF65-F5344CB8AC3E}">
        <p14:creationId xmlns:p14="http://schemas.microsoft.com/office/powerpoint/2010/main" val="2439571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FB75C2-ADFC-286D-0554-EFD6B4B28F5F}"/>
              </a:ext>
            </a:extLst>
          </p:cNvPr>
          <p:cNvSpPr txBox="1"/>
          <p:nvPr/>
        </p:nvSpPr>
        <p:spPr>
          <a:xfrm>
            <a:off x="1422010" y="2397948"/>
            <a:ext cx="9347980"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GB" sz="32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“Social media accessibility means that everyone can join in the conversation and the weird and wonderful things that take place online. It's a love note that says, ‘we want you here too’.” </a:t>
            </a:r>
            <a:r>
              <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RNIB</a:t>
            </a:r>
          </a:p>
        </p:txBody>
      </p:sp>
      <p:sp>
        <p:nvSpPr>
          <p:cNvPr id="6" name="TextBox 5">
            <a:extLst>
              <a:ext uri="{FF2B5EF4-FFF2-40B4-BE49-F238E27FC236}">
                <a16:creationId xmlns:a16="http://schemas.microsoft.com/office/drawing/2014/main" id="{D422FEE1-5FFC-4A3E-F134-291CA223A1C7}"/>
              </a:ext>
            </a:extLst>
          </p:cNvPr>
          <p:cNvSpPr txBox="1"/>
          <p:nvPr/>
        </p:nvSpPr>
        <p:spPr>
          <a:xfrm>
            <a:off x="625997" y="666113"/>
            <a:ext cx="609432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Why?</a:t>
            </a: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Open Sans" panose="020B0606030504020204" pitchFamily="2" charset="0"/>
              <a:cs typeface="Arial" panose="020B0604020202020204" pitchFamily="34" charset="0"/>
            </a:endParaRPr>
          </a:p>
        </p:txBody>
      </p:sp>
      <p:pic>
        <p:nvPicPr>
          <p:cNvPr id="2" name="bg object 18">
            <a:extLst>
              <a:ext uri="{FF2B5EF4-FFF2-40B4-BE49-F238E27FC236}">
                <a16:creationId xmlns:a16="http://schemas.microsoft.com/office/drawing/2014/main" id="{E775E167-D468-49A3-114D-22DC5961117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012866" y="254173"/>
            <a:ext cx="863433" cy="971362"/>
          </a:xfrm>
          <a:prstGeom prst="rect">
            <a:avLst/>
          </a:prstGeom>
        </p:spPr>
      </p:pic>
    </p:spTree>
    <p:extLst>
      <p:ext uri="{BB962C8B-B14F-4D97-AF65-F5344CB8AC3E}">
        <p14:creationId xmlns:p14="http://schemas.microsoft.com/office/powerpoint/2010/main" val="48399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256F5-C9AA-2CB4-0CC0-03B82EA84913}"/>
            </a:ext>
          </a:extLst>
        </p:cNvPr>
        <p:cNvGrpSpPr/>
        <p:nvPr/>
      </p:nvGrpSpPr>
      <p:grpSpPr>
        <a:xfrm>
          <a:off x="0" y="0"/>
          <a:ext cx="0" cy="0"/>
          <a:chOff x="0" y="0"/>
          <a:chExt cx="0" cy="0"/>
        </a:xfrm>
      </p:grpSpPr>
      <p:pic>
        <p:nvPicPr>
          <p:cNvPr id="3" name="Picture 2" descr="A line of mallard ducklings on a tranquil lake at dawn. The duckling have yellow heads with a brown band across their eyes, and brown fluffy bodies. The first duckling appears to be attempting to fly.">
            <a:extLst>
              <a:ext uri="{FF2B5EF4-FFF2-40B4-BE49-F238E27FC236}">
                <a16:creationId xmlns:a16="http://schemas.microsoft.com/office/drawing/2014/main" id="{FAA94321-5E79-5211-B627-FC88B844B3DE}"/>
              </a:ext>
            </a:extLst>
          </p:cNvPr>
          <p:cNvPicPr>
            <a:picLocks noChangeAspect="1"/>
          </p:cNvPicPr>
          <p:nvPr/>
        </p:nvPicPr>
        <p:blipFill>
          <a:blip r:embed="rId3">
            <a:extLst>
              <a:ext uri="{28A0092B-C50C-407E-A947-70E740481C1C}">
                <a14:useLocalDpi xmlns:a14="http://schemas.microsoft.com/office/drawing/2010/main" val="0"/>
              </a:ext>
            </a:extLst>
          </a:blip>
          <a:srcRect b="18478"/>
          <a:stretch/>
        </p:blipFill>
        <p:spPr>
          <a:xfrm>
            <a:off x="-1" y="0"/>
            <a:ext cx="12192000" cy="6858000"/>
          </a:xfrm>
          <a:prstGeom prst="rect">
            <a:avLst/>
          </a:prstGeom>
        </p:spPr>
      </p:pic>
      <p:sp>
        <p:nvSpPr>
          <p:cNvPr id="4" name="TextBox 3">
            <a:extLst>
              <a:ext uri="{FF2B5EF4-FFF2-40B4-BE49-F238E27FC236}">
                <a16:creationId xmlns:a16="http://schemas.microsoft.com/office/drawing/2014/main" id="{DF034352-8EE8-1416-351E-A3508AC2F4CF}"/>
              </a:ext>
            </a:extLst>
          </p:cNvPr>
          <p:cNvSpPr txBox="1"/>
          <p:nvPr/>
        </p:nvSpPr>
        <p:spPr>
          <a:xfrm>
            <a:off x="631237" y="517649"/>
            <a:ext cx="8012707" cy="707886"/>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2" charset="0"/>
                <a:cs typeface="Arial" panose="020B0604020202020204" pitchFamily="34" charset="0"/>
              </a:rPr>
              <a:t>Progress over perfection</a:t>
            </a:r>
          </a:p>
        </p:txBody>
      </p:sp>
      <p:sp>
        <p:nvSpPr>
          <p:cNvPr id="5" name="TextBox 4">
            <a:extLst>
              <a:ext uri="{FF2B5EF4-FFF2-40B4-BE49-F238E27FC236}">
                <a16:creationId xmlns:a16="http://schemas.microsoft.com/office/drawing/2014/main" id="{F2C1A295-FE61-94AA-D41C-33922F369E45}"/>
              </a:ext>
            </a:extLst>
          </p:cNvPr>
          <p:cNvSpPr txBox="1"/>
          <p:nvPr/>
        </p:nvSpPr>
        <p:spPr>
          <a:xfrm>
            <a:off x="-1" y="6581150"/>
            <a:ext cx="609600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pitchFamily="34" charset="0"/>
                <a:ea typeface="Open Sans" pitchFamily="2" charset="0"/>
                <a:cs typeface="Arial" panose="020B0604020202020204" pitchFamily="34" charset="0"/>
              </a:rPr>
              <a:t>© Andrew Parkinson</a:t>
            </a:r>
          </a:p>
        </p:txBody>
      </p:sp>
      <p:pic>
        <p:nvPicPr>
          <p:cNvPr id="6" name="bg object 18">
            <a:extLst>
              <a:ext uri="{FF2B5EF4-FFF2-40B4-BE49-F238E27FC236}">
                <a16:creationId xmlns:a16="http://schemas.microsoft.com/office/drawing/2014/main" id="{E501828A-409E-753C-3668-C02936C8CB8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012866" y="254173"/>
            <a:ext cx="863433" cy="971362"/>
          </a:xfrm>
          <a:prstGeom prst="rect">
            <a:avLst/>
          </a:prstGeom>
        </p:spPr>
      </p:pic>
    </p:spTree>
    <p:extLst>
      <p:ext uri="{BB962C8B-B14F-4D97-AF65-F5344CB8AC3E}">
        <p14:creationId xmlns:p14="http://schemas.microsoft.com/office/powerpoint/2010/main" val="1345811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82931CE-C31D-47E2-3D73-ED6F8CFBB4F4}"/>
              </a:ext>
            </a:extLst>
          </p:cNvPr>
          <p:cNvSpPr txBox="1"/>
          <p:nvPr/>
        </p:nvSpPr>
        <p:spPr>
          <a:xfrm>
            <a:off x="625997" y="666113"/>
            <a:ext cx="609432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Our social media checklist</a:t>
            </a:r>
          </a:p>
        </p:txBody>
      </p:sp>
      <p:pic>
        <p:nvPicPr>
          <p:cNvPr id="13" name="Graphic 12" descr="Line arrow: Counter-clockwise curve with solid fill">
            <a:extLst>
              <a:ext uri="{FF2B5EF4-FFF2-40B4-BE49-F238E27FC236}">
                <a16:creationId xmlns:a16="http://schemas.microsoft.com/office/drawing/2014/main" id="{7FF19A43-F7B8-FC9B-F977-12A5ED3A1B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875456">
            <a:off x="3778206" y="1355935"/>
            <a:ext cx="914400" cy="914400"/>
          </a:xfrm>
          <a:prstGeom prst="rect">
            <a:avLst/>
          </a:prstGeom>
        </p:spPr>
      </p:pic>
      <p:pic>
        <p:nvPicPr>
          <p:cNvPr id="9" name="Picture 8" descr="A close-up of a questionnaire&#10;&#10;AI-generated content may be incorrect.">
            <a:extLst>
              <a:ext uri="{FF2B5EF4-FFF2-40B4-BE49-F238E27FC236}">
                <a16:creationId xmlns:a16="http://schemas.microsoft.com/office/drawing/2014/main" id="{536424D0-CF62-5CC5-C444-060D96CF1A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78697">
            <a:off x="7258958" y="810228"/>
            <a:ext cx="4849446" cy="6858000"/>
          </a:xfrm>
          <a:prstGeom prst="rect">
            <a:avLst/>
          </a:prstGeom>
          <a:ln>
            <a:solidFill>
              <a:schemeClr val="bg2">
                <a:lumMod val="90000"/>
              </a:schemeClr>
            </a:solidFill>
          </a:ln>
          <a:effectLst>
            <a:outerShdw blurRad="50800" dist="38100" dir="2700000" algn="tl" rotWithShape="0">
              <a:prstClr val="black">
                <a:alpha val="40000"/>
              </a:prstClr>
            </a:outerShdw>
          </a:effectLst>
        </p:spPr>
      </p:pic>
      <p:pic>
        <p:nvPicPr>
          <p:cNvPr id="7" name="Picture 6" descr="A close-up of a questionnaire&#10;&#10;AI-generated content may be incorrect.">
            <a:extLst>
              <a:ext uri="{FF2B5EF4-FFF2-40B4-BE49-F238E27FC236}">
                <a16:creationId xmlns:a16="http://schemas.microsoft.com/office/drawing/2014/main" id="{AD87F5B6-33C4-B51F-0656-E1BB6B30AA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49658">
            <a:off x="5163698" y="1597308"/>
            <a:ext cx="4849446" cy="6858000"/>
          </a:xfrm>
          <a:prstGeom prst="rect">
            <a:avLst/>
          </a:prstGeom>
          <a:ln>
            <a:solidFill>
              <a:schemeClr val="bg2">
                <a:lumMod val="90000"/>
              </a:schemeClr>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77295F12-628A-39B5-350B-A7AF306A94BE}"/>
              </a:ext>
            </a:extLst>
          </p:cNvPr>
          <p:cNvSpPr txBox="1"/>
          <p:nvPr/>
        </p:nvSpPr>
        <p:spPr>
          <a:xfrm>
            <a:off x="625997" y="4482618"/>
            <a:ext cx="7916120" cy="150810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For checklist guidance:</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hlinkClick r:id="rId7"/>
              </a:rPr>
              <a:t>RNIB</a:t>
            </a:r>
            <a:endPar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hlinkClick r:id="rId8"/>
              </a:rPr>
              <a:t>accessible-social.com</a:t>
            </a:r>
            <a:endParaRPr kumimoji="0" lang="en-GB" sz="16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endParaRPr>
          </a:p>
        </p:txBody>
      </p:sp>
      <p:pic>
        <p:nvPicPr>
          <p:cNvPr id="2" name="bg object 18">
            <a:extLst>
              <a:ext uri="{FF2B5EF4-FFF2-40B4-BE49-F238E27FC236}">
                <a16:creationId xmlns:a16="http://schemas.microsoft.com/office/drawing/2014/main" id="{867EDB4C-F53D-1C39-C83E-F2FA817189BF}"/>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11012866" y="254173"/>
            <a:ext cx="863433" cy="971362"/>
          </a:xfrm>
          <a:prstGeom prst="rect">
            <a:avLst/>
          </a:prstGeom>
        </p:spPr>
      </p:pic>
    </p:spTree>
    <p:extLst>
      <p:ext uri="{BB962C8B-B14F-4D97-AF65-F5344CB8AC3E}">
        <p14:creationId xmlns:p14="http://schemas.microsoft.com/office/powerpoint/2010/main" val="409493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F9FF3D3-2FF6-3564-E891-3500E23773E0}"/>
              </a:ext>
            </a:extLst>
          </p:cNvPr>
          <p:cNvSpPr txBox="1"/>
          <p:nvPr/>
        </p:nvSpPr>
        <p:spPr>
          <a:xfrm>
            <a:off x="3849239" y="495758"/>
            <a:ext cx="7820921" cy="83099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rabicPeriod" startAt="2"/>
              <a:tabLst/>
              <a:defRPr/>
            </a:pPr>
            <a:r>
              <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Use properly formatted hashtags, using pascal case or camel case. For example, #RestorationForth</a:t>
            </a:r>
          </a:p>
        </p:txBody>
      </p:sp>
      <p:sp>
        <p:nvSpPr>
          <p:cNvPr id="18" name="TextBox 17">
            <a:extLst>
              <a:ext uri="{FF2B5EF4-FFF2-40B4-BE49-F238E27FC236}">
                <a16:creationId xmlns:a16="http://schemas.microsoft.com/office/drawing/2014/main" id="{35929156-AB6B-D4DA-1452-5D63907256DD}"/>
              </a:ext>
            </a:extLst>
          </p:cNvPr>
          <p:cNvSpPr txBox="1"/>
          <p:nvPr/>
        </p:nvSpPr>
        <p:spPr>
          <a:xfrm>
            <a:off x="625996" y="666113"/>
            <a:ext cx="2579783"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Copy and formatting</a:t>
            </a:r>
          </a:p>
        </p:txBody>
      </p:sp>
      <p:sp>
        <p:nvSpPr>
          <p:cNvPr id="20" name="TextBox 19">
            <a:extLst>
              <a:ext uri="{FF2B5EF4-FFF2-40B4-BE49-F238E27FC236}">
                <a16:creationId xmlns:a16="http://schemas.microsoft.com/office/drawing/2014/main" id="{1F92A168-77C6-0FFE-876E-DC41FE660DAD}"/>
              </a:ext>
            </a:extLst>
          </p:cNvPr>
          <p:cNvSpPr txBox="1"/>
          <p:nvPr/>
        </p:nvSpPr>
        <p:spPr>
          <a:xfrm>
            <a:off x="9158711" y="3031003"/>
            <a:ext cx="2848724" cy="2677656"/>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rabicPeriod" startAt="3"/>
              <a:tabLst/>
              <a:defRPr/>
            </a:pPr>
            <a:r>
              <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Use emojis in moderation, not as bullet points and check their descriptions before use on </a:t>
            </a:r>
            <a:r>
              <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hlinkClick r:id="rId3"/>
              </a:rPr>
              <a:t>emojipedia.org</a:t>
            </a:r>
            <a:r>
              <a:rPr kumimoji="0" lang="en-GB" sz="16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 </a:t>
            </a:r>
            <a:endPar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endParaRPr>
          </a:p>
        </p:txBody>
      </p:sp>
      <p:grpSp>
        <p:nvGrpSpPr>
          <p:cNvPr id="2" name="Group 1">
            <a:extLst>
              <a:ext uri="{FF2B5EF4-FFF2-40B4-BE49-F238E27FC236}">
                <a16:creationId xmlns:a16="http://schemas.microsoft.com/office/drawing/2014/main" id="{B4735C91-25AA-9207-5520-B1D6D78F37A3}"/>
              </a:ext>
            </a:extLst>
          </p:cNvPr>
          <p:cNvGrpSpPr/>
          <p:nvPr/>
        </p:nvGrpSpPr>
        <p:grpSpPr>
          <a:xfrm>
            <a:off x="625995" y="1708256"/>
            <a:ext cx="8340532" cy="4726514"/>
            <a:chOff x="625995" y="1708256"/>
            <a:chExt cx="8340532" cy="4726514"/>
          </a:xfrm>
        </p:grpSpPr>
        <p:pic>
          <p:nvPicPr>
            <p:cNvPr id="3" name="Picture 2">
              <a:extLst>
                <a:ext uri="{FF2B5EF4-FFF2-40B4-BE49-F238E27FC236}">
                  <a16:creationId xmlns:a16="http://schemas.microsoft.com/office/drawing/2014/main" id="{5762599B-CEFE-7FC3-1839-E3AEC6B178C7}"/>
                </a:ext>
              </a:extLst>
            </p:cNvPr>
            <p:cNvPicPr>
              <a:picLocks noChangeAspect="1"/>
            </p:cNvPicPr>
            <p:nvPr/>
          </p:nvPicPr>
          <p:blipFill>
            <a:blip r:embed="rId4"/>
            <a:stretch>
              <a:fillRect/>
            </a:stretch>
          </p:blipFill>
          <p:spPr>
            <a:xfrm>
              <a:off x="4371078" y="1708256"/>
              <a:ext cx="4595449" cy="4726514"/>
            </a:xfrm>
            <a:prstGeom prst="rect">
              <a:avLst/>
            </a:prstGeom>
            <a:ln>
              <a:solidFill>
                <a:schemeClr val="bg2">
                  <a:lumMod val="90000"/>
                </a:schemeClr>
              </a:solidFill>
            </a:ln>
          </p:spPr>
        </p:pic>
        <p:grpSp>
          <p:nvGrpSpPr>
            <p:cNvPr id="12" name="Group 11">
              <a:extLst>
                <a:ext uri="{FF2B5EF4-FFF2-40B4-BE49-F238E27FC236}">
                  <a16:creationId xmlns:a16="http://schemas.microsoft.com/office/drawing/2014/main" id="{A63242E9-65B0-C768-D648-2E9679547B8A}"/>
                </a:ext>
              </a:extLst>
            </p:cNvPr>
            <p:cNvGrpSpPr/>
            <p:nvPr/>
          </p:nvGrpSpPr>
          <p:grpSpPr>
            <a:xfrm>
              <a:off x="625995" y="2152496"/>
              <a:ext cx="3656445" cy="2308324"/>
              <a:chOff x="625995" y="2152496"/>
              <a:chExt cx="3656445" cy="2308324"/>
            </a:xfrm>
          </p:grpSpPr>
          <p:sp>
            <p:nvSpPr>
              <p:cNvPr id="21" name="TextBox 20">
                <a:extLst>
                  <a:ext uri="{FF2B5EF4-FFF2-40B4-BE49-F238E27FC236}">
                    <a16:creationId xmlns:a16="http://schemas.microsoft.com/office/drawing/2014/main" id="{E15F2F68-1ACA-C11F-39FE-DD1A3F963759}"/>
                  </a:ext>
                </a:extLst>
              </p:cNvPr>
              <p:cNvSpPr txBox="1"/>
              <p:nvPr/>
            </p:nvSpPr>
            <p:spPr>
              <a:xfrm>
                <a:off x="625995" y="2152496"/>
                <a:ext cx="3597943" cy="2308324"/>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Write in plain, concise, jargon-free language. Check difficult to read sentences on </a:t>
                </a:r>
                <a:r>
                  <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hlinkClick r:id="rId5"/>
                  </a:rPr>
                  <a:t>hemingwayapp.com</a:t>
                </a:r>
                <a:endParaRPr kumimoji="0" lang="en-GB" sz="16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endParaRPr>
              </a:p>
            </p:txBody>
          </p:sp>
          <p:cxnSp>
            <p:nvCxnSpPr>
              <p:cNvPr id="5" name="Straight Connector 4">
                <a:extLst>
                  <a:ext uri="{FF2B5EF4-FFF2-40B4-BE49-F238E27FC236}">
                    <a16:creationId xmlns:a16="http://schemas.microsoft.com/office/drawing/2014/main" id="{10189ADF-F5DF-2CDD-BD6E-EF6EA847C699}"/>
                  </a:ext>
                </a:extLst>
              </p:cNvPr>
              <p:cNvCxnSpPr>
                <a:cxnSpLocks/>
              </p:cNvCxnSpPr>
              <p:nvPr/>
            </p:nvCxnSpPr>
            <p:spPr>
              <a:xfrm>
                <a:off x="3416038" y="2394257"/>
                <a:ext cx="866402" cy="0"/>
              </a:xfrm>
              <a:prstGeom prst="line">
                <a:avLst/>
              </a:prstGeom>
              <a:ln>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cxnSp>
        <p:nvCxnSpPr>
          <p:cNvPr id="6" name="Straight Connector 5">
            <a:extLst>
              <a:ext uri="{FF2B5EF4-FFF2-40B4-BE49-F238E27FC236}">
                <a16:creationId xmlns:a16="http://schemas.microsoft.com/office/drawing/2014/main" id="{384461F3-A073-2A5A-B968-EB7F0BE41C3A}"/>
              </a:ext>
              <a:ext uri="{C183D7F6-B498-43B3-948B-1728B52AA6E4}">
                <adec:decorative xmlns:adec="http://schemas.microsoft.com/office/drawing/2017/decorative" val="1"/>
              </a:ext>
            </a:extLst>
          </p:cNvPr>
          <p:cNvCxnSpPr>
            <a:cxnSpLocks/>
          </p:cNvCxnSpPr>
          <p:nvPr/>
        </p:nvCxnSpPr>
        <p:spPr>
          <a:xfrm flipV="1">
            <a:off x="7619993" y="1453922"/>
            <a:ext cx="0" cy="1050518"/>
          </a:xfrm>
          <a:prstGeom prst="line">
            <a:avLst/>
          </a:prstGeom>
          <a:ln>
            <a:solidFill>
              <a:schemeClr val="tx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C316915-4B14-766B-5D2D-D8FB384B1378}"/>
              </a:ext>
              <a:ext uri="{C183D7F6-B498-43B3-948B-1728B52AA6E4}">
                <adec:decorative xmlns:adec="http://schemas.microsoft.com/office/drawing/2017/decorative" val="1"/>
              </a:ext>
            </a:extLst>
          </p:cNvPr>
          <p:cNvCxnSpPr>
            <a:cxnSpLocks/>
          </p:cNvCxnSpPr>
          <p:nvPr/>
        </p:nvCxnSpPr>
        <p:spPr>
          <a:xfrm flipH="1">
            <a:off x="8393718" y="3278326"/>
            <a:ext cx="723999" cy="0"/>
          </a:xfrm>
          <a:prstGeom prst="line">
            <a:avLst/>
          </a:prstGeom>
          <a:ln>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066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A670D-A02D-7C63-E989-618C4D6FEC96}"/>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C08CEA01-9D84-F1C7-17FC-0372DD36BBD5}"/>
              </a:ext>
            </a:extLst>
          </p:cNvPr>
          <p:cNvSpPr txBox="1"/>
          <p:nvPr/>
        </p:nvSpPr>
        <p:spPr>
          <a:xfrm>
            <a:off x="625996" y="1608973"/>
            <a:ext cx="5627659" cy="83099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Write appropriate and descriptive alt text for images and GIFs</a:t>
            </a:r>
          </a:p>
        </p:txBody>
      </p:sp>
      <p:sp>
        <p:nvSpPr>
          <p:cNvPr id="18" name="TextBox 17">
            <a:extLst>
              <a:ext uri="{FF2B5EF4-FFF2-40B4-BE49-F238E27FC236}">
                <a16:creationId xmlns:a16="http://schemas.microsoft.com/office/drawing/2014/main" id="{E7E17975-AA1A-948F-42B2-06200707A6E8}"/>
              </a:ext>
            </a:extLst>
          </p:cNvPr>
          <p:cNvSpPr txBox="1"/>
          <p:nvPr/>
        </p:nvSpPr>
        <p:spPr>
          <a:xfrm>
            <a:off x="625996" y="666113"/>
            <a:ext cx="790454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Images and visuals</a:t>
            </a:r>
          </a:p>
        </p:txBody>
      </p:sp>
      <p:sp>
        <p:nvSpPr>
          <p:cNvPr id="20" name="TextBox 19">
            <a:extLst>
              <a:ext uri="{FF2B5EF4-FFF2-40B4-BE49-F238E27FC236}">
                <a16:creationId xmlns:a16="http://schemas.microsoft.com/office/drawing/2014/main" id="{581B1C9F-9FBA-EF79-F411-D72F225B3F9E}"/>
              </a:ext>
            </a:extLst>
          </p:cNvPr>
          <p:cNvSpPr txBox="1"/>
          <p:nvPr/>
        </p:nvSpPr>
        <p:spPr>
          <a:xfrm>
            <a:off x="625995" y="2798055"/>
            <a:ext cx="5557661" cy="120032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rabicPeriod" startAt="2"/>
              <a:tabLst/>
              <a:defRPr/>
            </a:pPr>
            <a:r>
              <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Check colour contrasts pass for good readability by using a site like </a:t>
            </a:r>
            <a:r>
              <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hlinkClick r:id="rId3"/>
              </a:rPr>
              <a:t>colourcontrast.cc</a:t>
            </a:r>
            <a:endParaRPr kumimoji="0" lang="en-GB" sz="16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endParaRPr>
          </a:p>
        </p:txBody>
      </p:sp>
      <p:sp>
        <p:nvSpPr>
          <p:cNvPr id="21" name="TextBox 20">
            <a:extLst>
              <a:ext uri="{FF2B5EF4-FFF2-40B4-BE49-F238E27FC236}">
                <a16:creationId xmlns:a16="http://schemas.microsoft.com/office/drawing/2014/main" id="{CEC1C400-FB0E-AFE9-FE48-127C36CDFE1A}"/>
              </a:ext>
            </a:extLst>
          </p:cNvPr>
          <p:cNvSpPr txBox="1"/>
          <p:nvPr/>
        </p:nvSpPr>
        <p:spPr>
          <a:xfrm>
            <a:off x="625996" y="4356469"/>
            <a:ext cx="5627660" cy="120032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rabicPeriod" startAt="3"/>
              <a:tabLst/>
              <a:defRPr/>
            </a:pPr>
            <a:r>
              <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Avoiding longer form text over images and visuals and keeping text left aligned</a:t>
            </a:r>
            <a:endParaRPr kumimoji="0" lang="en-GB" sz="16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endParaRPr>
          </a:p>
        </p:txBody>
      </p:sp>
      <p:pic>
        <p:nvPicPr>
          <p:cNvPr id="1026" name="Picture 2" descr="A barn owl in flight during dusk. Text in white and yellow reads, 'We're switching off this Earth Hour. #EarthHourScotland.' In the top right hand corner is the WWF panda logo. ">
            <a:extLst>
              <a:ext uri="{FF2B5EF4-FFF2-40B4-BE49-F238E27FC236}">
                <a16:creationId xmlns:a16="http://schemas.microsoft.com/office/drawing/2014/main" id="{4636D356-E1FF-1241-61D8-800C8735D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807" y="308741"/>
            <a:ext cx="4992414" cy="6240518"/>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E3C30572-8F25-BF99-ECE6-17472E9BD3BA}"/>
              </a:ext>
              <a:ext uri="{C183D7F6-B498-43B3-948B-1728B52AA6E4}">
                <adec:decorative xmlns:adec="http://schemas.microsoft.com/office/drawing/2017/decorative" val="1"/>
              </a:ext>
            </a:extLst>
          </p:cNvPr>
          <p:cNvCxnSpPr>
            <a:cxnSpLocks/>
          </p:cNvCxnSpPr>
          <p:nvPr/>
        </p:nvCxnSpPr>
        <p:spPr>
          <a:xfrm flipH="1">
            <a:off x="6271943" y="3403250"/>
            <a:ext cx="555577" cy="0"/>
          </a:xfrm>
          <a:prstGeom prst="line">
            <a:avLst/>
          </a:prstGeom>
          <a:ln>
            <a:solidFill>
              <a:schemeClr val="tx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11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261551-0721-8C96-F480-9D93D0C41CE6}"/>
              </a:ext>
            </a:extLst>
          </p:cNvPr>
          <p:cNvSpPr txBox="1"/>
          <p:nvPr/>
        </p:nvSpPr>
        <p:spPr>
          <a:xfrm>
            <a:off x="376951" y="1729892"/>
            <a:ext cx="4775341"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rial" panose="020B0604020202020204" pitchFamily="34" charset="0"/>
                <a:ea typeface="Open Sans" pitchFamily="2" charset="0"/>
                <a:cs typeface="Arial" panose="020B0604020202020204" pitchFamily="34" charset="0"/>
              </a:rPr>
              <a:t>Alt text for James Webb Telescope image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Open Sans"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Open Sans" pitchFamily="2" charset="0"/>
                <a:cs typeface="Arial" panose="020B0604020202020204" pitchFamily="34" charset="0"/>
              </a:rPr>
              <a:t>"A starfield is speckled across the image. They range from small, faint points of light to larger, closer, brighter and more fully resolved stars with eight-point diffraction spikes. The upper-right portion of the image has wispy, translucent, cloud-like streaks rising from the nebula."</a:t>
            </a:r>
          </a:p>
        </p:txBody>
      </p:sp>
      <p:grpSp>
        <p:nvGrpSpPr>
          <p:cNvPr id="7" name="Group 6">
            <a:extLst>
              <a:ext uri="{FF2B5EF4-FFF2-40B4-BE49-F238E27FC236}">
                <a16:creationId xmlns:a16="http://schemas.microsoft.com/office/drawing/2014/main" id="{78E6DEDC-6F86-DF62-04B2-0B37466314C5}"/>
              </a:ext>
            </a:extLst>
          </p:cNvPr>
          <p:cNvGrpSpPr/>
          <p:nvPr/>
        </p:nvGrpSpPr>
        <p:grpSpPr>
          <a:xfrm>
            <a:off x="6090009" y="0"/>
            <a:ext cx="6101991" cy="6858000"/>
            <a:chOff x="-1" y="0"/>
            <a:chExt cx="6101991" cy="6858000"/>
          </a:xfrm>
        </p:grpSpPr>
        <p:pic>
          <p:nvPicPr>
            <p:cNvPr id="3074" name="Picture 2" descr="A starfield is speckled across the image. They range from small, faint points of light to larger, closer, brighter and more fully resolved stars with eight-point diffraction spikes. The upper-right portion of the image has wispy, translucent, cloud-like streaks rising from the nebula">
              <a:extLst>
                <a:ext uri="{FF2B5EF4-FFF2-40B4-BE49-F238E27FC236}">
                  <a16:creationId xmlns:a16="http://schemas.microsoft.com/office/drawing/2014/main" id="{0E693C07-FC50-9037-5207-149A590BFB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19" r="44581" b="2807"/>
            <a:stretch/>
          </p:blipFill>
          <p:spPr bwMode="auto">
            <a:xfrm>
              <a:off x="0" y="0"/>
              <a:ext cx="610199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F1189E-27B6-528C-231C-B6947680F47D}"/>
                </a:ext>
              </a:extLst>
            </p:cNvPr>
            <p:cNvSpPr txBox="1"/>
            <p:nvPr/>
          </p:nvSpPr>
          <p:spPr>
            <a:xfrm>
              <a:off x="-1" y="6581150"/>
              <a:ext cx="2104867" cy="261610"/>
            </a:xfrm>
            <a:prstGeom prst="rect">
              <a:avLst/>
            </a:prstGeom>
            <a:solidFill>
              <a:schemeClr val="tx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NASA, ESA, CSA, and </a:t>
              </a:r>
              <a:r>
                <a:rPr kumimoji="0" lang="es-ES" sz="1100" b="0" i="0" u="none" strike="noStrike" kern="1200" cap="none" spc="0" normalizeH="0" baseline="0" noProof="0" err="1">
                  <a:ln>
                    <a:noFill/>
                  </a:ln>
                  <a:solidFill>
                    <a:prstClr val="white"/>
                  </a:solidFill>
                  <a:effectLst/>
                  <a:uLnTx/>
                  <a:uFillTx/>
                  <a:latin typeface="Arial" panose="020B0604020202020204" pitchFamily="34" charset="0"/>
                  <a:cs typeface="Arial" panose="020B0604020202020204" pitchFamily="34" charset="0"/>
                </a:rPr>
                <a:t>STScI</a:t>
              </a:r>
              <a:endParaRPr kumimoji="0" lang="es-ES" sz="11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pic>
        <p:nvPicPr>
          <p:cNvPr id="8" name="bg object 18">
            <a:extLst>
              <a:ext uri="{FF2B5EF4-FFF2-40B4-BE49-F238E27FC236}">
                <a16:creationId xmlns:a16="http://schemas.microsoft.com/office/drawing/2014/main" id="{464207C7-34E4-427F-3587-BF390E70D75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76951" y="376952"/>
            <a:ext cx="863433" cy="971362"/>
          </a:xfrm>
          <a:prstGeom prst="rect">
            <a:avLst/>
          </a:prstGeom>
        </p:spPr>
      </p:pic>
    </p:spTree>
    <p:extLst>
      <p:ext uri="{BB962C8B-B14F-4D97-AF65-F5344CB8AC3E}">
        <p14:creationId xmlns:p14="http://schemas.microsoft.com/office/powerpoint/2010/main" val="38045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101F8-C166-2680-8373-5C14053B1447}"/>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B735FA7E-F99E-9C71-B90B-3D8A287928C5}"/>
              </a:ext>
            </a:extLst>
          </p:cNvPr>
          <p:cNvSpPr txBox="1"/>
          <p:nvPr/>
        </p:nvSpPr>
        <p:spPr>
          <a:xfrm>
            <a:off x="625997" y="2129575"/>
            <a:ext cx="3046844" cy="120032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Factor accessibility into the video brief</a:t>
            </a:r>
          </a:p>
        </p:txBody>
      </p:sp>
      <p:sp>
        <p:nvSpPr>
          <p:cNvPr id="18" name="TextBox 17">
            <a:extLst>
              <a:ext uri="{FF2B5EF4-FFF2-40B4-BE49-F238E27FC236}">
                <a16:creationId xmlns:a16="http://schemas.microsoft.com/office/drawing/2014/main" id="{C599CA43-5726-928F-A72F-684AA4C52530}"/>
              </a:ext>
            </a:extLst>
          </p:cNvPr>
          <p:cNvSpPr txBox="1"/>
          <p:nvPr/>
        </p:nvSpPr>
        <p:spPr>
          <a:xfrm>
            <a:off x="625997" y="666113"/>
            <a:ext cx="254392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Audio and video</a:t>
            </a:r>
          </a:p>
        </p:txBody>
      </p:sp>
      <p:grpSp>
        <p:nvGrpSpPr>
          <p:cNvPr id="13" name="Group 12">
            <a:extLst>
              <a:ext uri="{FF2B5EF4-FFF2-40B4-BE49-F238E27FC236}">
                <a16:creationId xmlns:a16="http://schemas.microsoft.com/office/drawing/2014/main" id="{6E336D7F-239E-E570-9C4A-863B34CFA997}"/>
              </a:ext>
            </a:extLst>
          </p:cNvPr>
          <p:cNvGrpSpPr/>
          <p:nvPr/>
        </p:nvGrpSpPr>
        <p:grpSpPr>
          <a:xfrm>
            <a:off x="625997" y="666113"/>
            <a:ext cx="9709702" cy="5774978"/>
            <a:chOff x="625997" y="666113"/>
            <a:chExt cx="9709702" cy="5774978"/>
          </a:xfrm>
        </p:grpSpPr>
        <p:sp>
          <p:nvSpPr>
            <p:cNvPr id="20" name="TextBox 19">
              <a:extLst>
                <a:ext uri="{FF2B5EF4-FFF2-40B4-BE49-F238E27FC236}">
                  <a16:creationId xmlns:a16="http://schemas.microsoft.com/office/drawing/2014/main" id="{D9A915D3-EAB2-9582-C139-6FA8BDDAE555}"/>
                </a:ext>
              </a:extLst>
            </p:cNvPr>
            <p:cNvSpPr txBox="1"/>
            <p:nvPr/>
          </p:nvSpPr>
          <p:spPr>
            <a:xfrm>
              <a:off x="625997" y="3711646"/>
              <a:ext cx="3184003" cy="1938992"/>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rabicPeriod" startAt="2"/>
                <a:tabLst/>
                <a:defRPr/>
              </a:pPr>
              <a:r>
                <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Add captions to videos (within safe zones) that have dialogue / informative audio</a:t>
              </a:r>
            </a:p>
          </p:txBody>
        </p:sp>
        <p:pic>
          <p:nvPicPr>
            <p:cNvPr id="3" name="Picture 2">
              <a:extLst>
                <a:ext uri="{FF2B5EF4-FFF2-40B4-BE49-F238E27FC236}">
                  <a16:creationId xmlns:a16="http://schemas.microsoft.com/office/drawing/2014/main" id="{B73951A4-2B34-BEF7-48E9-EDFE896458A2}"/>
                </a:ext>
              </a:extLst>
            </p:cNvPr>
            <p:cNvPicPr>
              <a:picLocks noChangeAspect="1"/>
            </p:cNvPicPr>
            <p:nvPr/>
          </p:nvPicPr>
          <p:blipFill>
            <a:blip r:embed="rId3"/>
            <a:stretch>
              <a:fillRect/>
            </a:stretch>
          </p:blipFill>
          <p:spPr>
            <a:xfrm>
              <a:off x="4207574" y="666113"/>
              <a:ext cx="6128125" cy="5774978"/>
            </a:xfrm>
            <a:prstGeom prst="rect">
              <a:avLst/>
            </a:prstGeom>
          </p:spPr>
        </p:pic>
        <p:cxnSp>
          <p:nvCxnSpPr>
            <p:cNvPr id="4" name="Straight Connector 3">
              <a:extLst>
                <a:ext uri="{FF2B5EF4-FFF2-40B4-BE49-F238E27FC236}">
                  <a16:creationId xmlns:a16="http://schemas.microsoft.com/office/drawing/2014/main" id="{1A79354D-BC41-6A10-BB1A-15E41A81EE63}"/>
                </a:ext>
                <a:ext uri="{C183D7F6-B498-43B3-948B-1728B52AA6E4}">
                  <adec:decorative xmlns:adec="http://schemas.microsoft.com/office/drawing/2017/decorative" val="1"/>
                </a:ext>
              </a:extLst>
            </p:cNvPr>
            <p:cNvCxnSpPr>
              <a:cxnSpLocks/>
            </p:cNvCxnSpPr>
            <p:nvPr/>
          </p:nvCxnSpPr>
          <p:spPr>
            <a:xfrm>
              <a:off x="3757205" y="4681142"/>
              <a:ext cx="900738" cy="2268"/>
            </a:xfrm>
            <a:prstGeom prst="line">
              <a:avLst/>
            </a:prstGeom>
            <a:ln>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840C865C-2979-9C31-43B5-58FCB36654E0}"/>
              </a:ext>
            </a:extLst>
          </p:cNvPr>
          <p:cNvGrpSpPr/>
          <p:nvPr/>
        </p:nvGrpSpPr>
        <p:grpSpPr>
          <a:xfrm>
            <a:off x="7799942" y="1625024"/>
            <a:ext cx="4076355" cy="1569660"/>
            <a:chOff x="7799942" y="1625024"/>
            <a:chExt cx="4076355" cy="1569660"/>
          </a:xfrm>
        </p:grpSpPr>
        <p:sp>
          <p:nvSpPr>
            <p:cNvPr id="21" name="TextBox 20">
              <a:extLst>
                <a:ext uri="{FF2B5EF4-FFF2-40B4-BE49-F238E27FC236}">
                  <a16:creationId xmlns:a16="http://schemas.microsoft.com/office/drawing/2014/main" id="{D4ED61BC-D55A-96EF-F4A3-DF854021C110}"/>
                </a:ext>
              </a:extLst>
            </p:cNvPr>
            <p:cNvSpPr txBox="1"/>
            <p:nvPr/>
          </p:nvSpPr>
          <p:spPr>
            <a:xfrm>
              <a:off x="7799942" y="1625024"/>
              <a:ext cx="4076355" cy="1569660"/>
            </a:xfrm>
            <a:prstGeom prst="rect">
              <a:avLst/>
            </a:prstGeom>
            <a:solidFill>
              <a:schemeClr val="bg1"/>
            </a:solidFill>
          </p:spPr>
          <p:txBody>
            <a:bodyPr wrap="square">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rabicPeriod" startAt="3"/>
                <a:tabLst/>
                <a:defRPr/>
              </a:pPr>
              <a:r>
                <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Include written video description alongside video to highlight visual elements</a:t>
              </a:r>
              <a:endParaRPr kumimoji="0" lang="en-GB" sz="16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endParaRPr>
            </a:p>
          </p:txBody>
        </p:sp>
        <p:cxnSp>
          <p:nvCxnSpPr>
            <p:cNvPr id="6" name="Straight Connector 5">
              <a:extLst>
                <a:ext uri="{FF2B5EF4-FFF2-40B4-BE49-F238E27FC236}">
                  <a16:creationId xmlns:a16="http://schemas.microsoft.com/office/drawing/2014/main" id="{67B8F232-36C3-CCAC-FC04-205E811E7472}"/>
                </a:ext>
                <a:ext uri="{C183D7F6-B498-43B3-948B-1728B52AA6E4}">
                  <adec:decorative xmlns:adec="http://schemas.microsoft.com/office/drawing/2017/decorative" val="1"/>
                </a:ext>
              </a:extLst>
            </p:cNvPr>
            <p:cNvCxnSpPr>
              <a:cxnSpLocks/>
            </p:cNvCxnSpPr>
            <p:nvPr/>
          </p:nvCxnSpPr>
          <p:spPr>
            <a:xfrm>
              <a:off x="8006424" y="2160055"/>
              <a:ext cx="0" cy="1034629"/>
            </a:xfrm>
            <a:prstGeom prst="line">
              <a:avLst/>
            </a:prstGeom>
            <a:ln>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pic>
        <p:nvPicPr>
          <p:cNvPr id="15" name="bg object 18">
            <a:extLst>
              <a:ext uri="{FF2B5EF4-FFF2-40B4-BE49-F238E27FC236}">
                <a16:creationId xmlns:a16="http://schemas.microsoft.com/office/drawing/2014/main" id="{53E94A52-5CCB-C723-2D10-A46BF41D329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012866" y="254173"/>
            <a:ext cx="863433" cy="971362"/>
          </a:xfrm>
          <a:prstGeom prst="rect">
            <a:avLst/>
          </a:prstGeom>
        </p:spPr>
      </p:pic>
    </p:spTree>
    <p:extLst>
      <p:ext uri="{BB962C8B-B14F-4D97-AF65-F5344CB8AC3E}">
        <p14:creationId xmlns:p14="http://schemas.microsoft.com/office/powerpoint/2010/main" val="224248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9F14D-A63C-CAD5-C792-1ED48DD9FF5C}"/>
            </a:ext>
          </a:extLst>
        </p:cNvPr>
        <p:cNvGrpSpPr/>
        <p:nvPr/>
      </p:nvGrpSpPr>
      <p:grpSpPr>
        <a:xfrm>
          <a:off x="0" y="0"/>
          <a:ext cx="0" cy="0"/>
          <a:chOff x="0" y="0"/>
          <a:chExt cx="0" cy="0"/>
        </a:xfrm>
      </p:grpSpPr>
      <p:pic>
        <p:nvPicPr>
          <p:cNvPr id="4" name="Picture 3" descr="A red squirrel peering out between bluebells in a Scottish woodland, with an inquisitive expression. Within the photo, you can see its tall tufty ears, bushy tails and inquisitive face.">
            <a:extLst>
              <a:ext uri="{FF2B5EF4-FFF2-40B4-BE49-F238E27FC236}">
                <a16:creationId xmlns:a16="http://schemas.microsoft.com/office/drawing/2014/main" id="{112DDC3E-F911-F916-51A3-132677085869}"/>
              </a:ext>
            </a:extLst>
          </p:cNvPr>
          <p:cNvPicPr>
            <a:picLocks noChangeAspect="1"/>
          </p:cNvPicPr>
          <p:nvPr/>
        </p:nvPicPr>
        <p:blipFill>
          <a:blip r:embed="rId3">
            <a:extLst>
              <a:ext uri="{28A0092B-C50C-407E-A947-70E740481C1C}">
                <a14:useLocalDpi xmlns:a14="http://schemas.microsoft.com/office/drawing/2010/main" val="0"/>
              </a:ext>
            </a:extLst>
          </a:blip>
          <a:srcRect l="13100" r="19172"/>
          <a:stretch/>
        </p:blipFill>
        <p:spPr>
          <a:xfrm>
            <a:off x="0" y="0"/>
            <a:ext cx="6096000" cy="6858000"/>
          </a:xfrm>
          <a:prstGeom prst="rect">
            <a:avLst/>
          </a:prstGeom>
        </p:spPr>
      </p:pic>
      <p:sp>
        <p:nvSpPr>
          <p:cNvPr id="5" name="TextBox 4">
            <a:extLst>
              <a:ext uri="{FF2B5EF4-FFF2-40B4-BE49-F238E27FC236}">
                <a16:creationId xmlns:a16="http://schemas.microsoft.com/office/drawing/2014/main" id="{5B16CC3A-80B7-F4AB-27DE-4934D2143E95}"/>
              </a:ext>
            </a:extLst>
          </p:cNvPr>
          <p:cNvSpPr txBox="1"/>
          <p:nvPr/>
        </p:nvSpPr>
        <p:spPr>
          <a:xfrm>
            <a:off x="6607768" y="612844"/>
            <a:ext cx="4589622" cy="46474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rial" panose="020B0604020202020204" pitchFamily="34" charset="0"/>
                <a:ea typeface="Open Sans" pitchFamily="2" charset="0"/>
                <a:cs typeface="Arial" panose="020B0604020202020204" pitchFamily="34" charset="0"/>
              </a:rPr>
              <a:t>Task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Open Sans"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Open Sans" pitchFamily="2" charset="0"/>
                <a:cs typeface="Arial" panose="020B0604020202020204" pitchFamily="34" charset="0"/>
              </a:rPr>
              <a:t>Create a social media post about something you’ve learnt during LINK’s DE&amp;I fortnight.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Open Sans"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Open Sans" pitchFamily="2" charset="0"/>
                <a:cs typeface="Arial" panose="020B0604020202020204" pitchFamily="34" charset="0"/>
              </a:rPr>
              <a:t>This could be a reflection, a tip for others or putting something you’ve learnt into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Open Sans"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Open Sans" pitchFamily="2" charset="0"/>
                <a:cs typeface="Arial" panose="020B0604020202020204" pitchFamily="34" charset="0"/>
              </a:rPr>
              <a:t>Feel free to share your idea in the chat if you wish. </a:t>
            </a:r>
          </a:p>
        </p:txBody>
      </p:sp>
      <p:sp>
        <p:nvSpPr>
          <p:cNvPr id="2" name="TextBox 1">
            <a:extLst>
              <a:ext uri="{FF2B5EF4-FFF2-40B4-BE49-F238E27FC236}">
                <a16:creationId xmlns:a16="http://schemas.microsoft.com/office/drawing/2014/main" id="{00935F43-7045-38F1-86A6-3BA2D104012C}"/>
              </a:ext>
            </a:extLst>
          </p:cNvPr>
          <p:cNvSpPr txBox="1"/>
          <p:nvPr/>
        </p:nvSpPr>
        <p:spPr>
          <a:xfrm>
            <a:off x="-1" y="6581150"/>
            <a:ext cx="609600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Karin </a:t>
            </a:r>
            <a:r>
              <a:rPr kumimoji="0" lang="en-GB" sz="1100" b="0"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Greevy</a:t>
            </a: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 Shutterstock.com / WWF-UK</a:t>
            </a: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Open Sans" pitchFamily="2" charset="0"/>
              <a:cs typeface="Arial" panose="020B0604020202020204" pitchFamily="34" charset="0"/>
            </a:endParaRPr>
          </a:p>
        </p:txBody>
      </p:sp>
      <p:pic>
        <p:nvPicPr>
          <p:cNvPr id="3" name="bg object 18">
            <a:extLst>
              <a:ext uri="{FF2B5EF4-FFF2-40B4-BE49-F238E27FC236}">
                <a16:creationId xmlns:a16="http://schemas.microsoft.com/office/drawing/2014/main" id="{63A211FF-3BEB-2186-1103-38907812CCB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012866" y="254173"/>
            <a:ext cx="863433" cy="971362"/>
          </a:xfrm>
          <a:prstGeom prst="rect">
            <a:avLst/>
          </a:prstGeom>
        </p:spPr>
      </p:pic>
    </p:spTree>
    <p:extLst>
      <p:ext uri="{BB962C8B-B14F-4D97-AF65-F5344CB8AC3E}">
        <p14:creationId xmlns:p14="http://schemas.microsoft.com/office/powerpoint/2010/main" val="4246243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296B8C-F812-2D68-A1D4-4C9763DE9DCB}"/>
              </a:ext>
            </a:extLst>
          </p:cNvPr>
          <p:cNvPicPr>
            <a:picLocks noChangeAspect="1"/>
          </p:cNvPicPr>
          <p:nvPr/>
        </p:nvPicPr>
        <p:blipFill>
          <a:blip r:embed="rId3">
            <a:extLst>
              <a:ext uri="{28A0092B-C50C-407E-A947-70E740481C1C}">
                <a14:useLocalDpi xmlns:a14="http://schemas.microsoft.com/office/drawing/2010/main" val="0"/>
              </a:ext>
            </a:extLst>
          </a:blip>
          <a:srcRect t="7812" b="7812"/>
          <a:stretch/>
        </p:blipFill>
        <p:spPr>
          <a:xfrm>
            <a:off x="-1" y="0"/>
            <a:ext cx="12192000" cy="6858000"/>
          </a:xfrm>
          <a:prstGeom prst="rect">
            <a:avLst/>
          </a:prstGeom>
        </p:spPr>
      </p:pic>
      <p:sp>
        <p:nvSpPr>
          <p:cNvPr id="7" name="TextBox 6">
            <a:extLst>
              <a:ext uri="{FF2B5EF4-FFF2-40B4-BE49-F238E27FC236}">
                <a16:creationId xmlns:a16="http://schemas.microsoft.com/office/drawing/2014/main" id="{8A3280C6-0C98-F793-A65E-874FD5F8A970}"/>
              </a:ext>
            </a:extLst>
          </p:cNvPr>
          <p:cNvSpPr txBox="1"/>
          <p:nvPr/>
        </p:nvSpPr>
        <p:spPr>
          <a:xfrm>
            <a:off x="625997" y="666113"/>
            <a:ext cx="3559141" cy="830997"/>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Questions?</a:t>
            </a:r>
            <a:endParaRPr kumimoji="0" lang="en-GB" sz="4800" b="1" i="0" u="none" strike="noStrike" kern="1200" cap="none" spc="0" normalizeH="0" baseline="0" noProof="0">
              <a:ln>
                <a:noFill/>
              </a:ln>
              <a:solidFill>
                <a:prstClr val="black"/>
              </a:solidFill>
              <a:effectLst/>
              <a:uLnTx/>
              <a:uFillTx/>
              <a:latin typeface="Arial" panose="020B0604020202020204" pitchFamily="34" charset="0"/>
              <a:ea typeface="Open Sans" panose="020B0606030504020204" pitchFamily="2" charset="0"/>
              <a:cs typeface="Arial" panose="020B0604020202020204" pitchFamily="34" charset="0"/>
            </a:endParaRPr>
          </a:p>
        </p:txBody>
      </p:sp>
      <p:pic>
        <p:nvPicPr>
          <p:cNvPr id="8" name="bg object 18">
            <a:extLst>
              <a:ext uri="{FF2B5EF4-FFF2-40B4-BE49-F238E27FC236}">
                <a16:creationId xmlns:a16="http://schemas.microsoft.com/office/drawing/2014/main" id="{57B39602-801E-5986-3889-228E00DBB28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012866" y="254173"/>
            <a:ext cx="863433" cy="971362"/>
          </a:xfrm>
          <a:prstGeom prst="rect">
            <a:avLst/>
          </a:prstGeom>
        </p:spPr>
      </p:pic>
      <p:sp>
        <p:nvSpPr>
          <p:cNvPr id="11" name="TextBox 10">
            <a:extLst>
              <a:ext uri="{FF2B5EF4-FFF2-40B4-BE49-F238E27FC236}">
                <a16:creationId xmlns:a16="http://schemas.microsoft.com/office/drawing/2014/main" id="{EB22234E-058C-9656-27DA-2850DF092D5A}"/>
              </a:ext>
            </a:extLst>
          </p:cNvPr>
          <p:cNvSpPr txBox="1"/>
          <p:nvPr/>
        </p:nvSpPr>
        <p:spPr>
          <a:xfrm>
            <a:off x="-1" y="6581150"/>
            <a:ext cx="609600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ptos" panose="02110004020202020204"/>
                <a:ea typeface="+mn-ea"/>
                <a:cs typeface="+mn-cs"/>
              </a:rPr>
              <a:t>© Jonathan Lewis</a:t>
            </a:r>
            <a:endParaRPr kumimoji="0" lang="en-GB" sz="1100" b="0"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95283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4112-BB79-1089-58B6-FAEDC504B68C}"/>
              </a:ext>
            </a:extLst>
          </p:cNvPr>
          <p:cNvSpPr>
            <a:spLocks noGrp="1"/>
          </p:cNvSpPr>
          <p:nvPr>
            <p:ph type="title"/>
          </p:nvPr>
        </p:nvSpPr>
        <p:spPr>
          <a:xfrm>
            <a:off x="707082" y="233590"/>
            <a:ext cx="10515600" cy="1325563"/>
          </a:xfrm>
        </p:spPr>
        <p:txBody>
          <a:bodyPr>
            <a:normAutofit/>
          </a:bodyPr>
          <a:lstStyle/>
          <a:p>
            <a:r>
              <a:rPr lang="en-GB" sz="4000">
                <a:solidFill>
                  <a:schemeClr val="bg1"/>
                </a:solidFill>
                <a:latin typeface="Arial" panose="020B0604020202020204" pitchFamily="34" charset="0"/>
                <a:ea typeface="Open Sans" panose="020B0606030504020204" pitchFamily="34" charset="0"/>
                <a:cs typeface="Arial" panose="020B0604020202020204" pitchFamily="34" charset="0"/>
              </a:rPr>
              <a:t>What we’ll cover today</a:t>
            </a:r>
          </a:p>
        </p:txBody>
      </p:sp>
      <p:pic>
        <p:nvPicPr>
          <p:cNvPr id="6146" name="Picture 2" descr="An Atlantic grey seal resting vertical beneath the surface of teal waters, by Lundy Island, Devon. In the background you can see the rocky and grassy coastline.">
            <a:extLst>
              <a:ext uri="{FF2B5EF4-FFF2-40B4-BE49-F238E27FC236}">
                <a16:creationId xmlns:a16="http://schemas.microsoft.com/office/drawing/2014/main" id="{48A71DB6-872A-60DE-396B-62DF340FAE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30" t="4589" r="31629"/>
          <a:stretch/>
        </p:blipFill>
        <p:spPr bwMode="auto">
          <a:xfrm>
            <a:off x="7419371" y="0"/>
            <a:ext cx="49611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bg object 18">
            <a:extLst>
              <a:ext uri="{FF2B5EF4-FFF2-40B4-BE49-F238E27FC236}">
                <a16:creationId xmlns:a16="http://schemas.microsoft.com/office/drawing/2014/main" id="{C82C7A40-77A7-9C88-3526-0FF61B08871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012867" y="376952"/>
            <a:ext cx="863433" cy="971362"/>
          </a:xfrm>
          <a:prstGeom prst="rect">
            <a:avLst/>
          </a:prstGeom>
        </p:spPr>
      </p:pic>
      <p:sp>
        <p:nvSpPr>
          <p:cNvPr id="4" name="Oval 3">
            <a:extLst>
              <a:ext uri="{FF2B5EF4-FFF2-40B4-BE49-F238E27FC236}">
                <a16:creationId xmlns:a16="http://schemas.microsoft.com/office/drawing/2014/main" id="{75DA4D4B-6667-9E16-E162-B99FBB10F945}"/>
              </a:ext>
            </a:extLst>
          </p:cNvPr>
          <p:cNvSpPr/>
          <p:nvPr/>
        </p:nvSpPr>
        <p:spPr>
          <a:xfrm>
            <a:off x="838200" y="1690688"/>
            <a:ext cx="986590" cy="98659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Acorn with solid fill">
            <a:extLst>
              <a:ext uri="{FF2B5EF4-FFF2-40B4-BE49-F238E27FC236}">
                <a16:creationId xmlns:a16="http://schemas.microsoft.com/office/drawing/2014/main" id="{662931CE-3EB6-BE1A-2F00-011F7BB257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574" y="1833062"/>
            <a:ext cx="701842" cy="701842"/>
          </a:xfrm>
          <a:prstGeom prst="rect">
            <a:avLst/>
          </a:prstGeom>
        </p:spPr>
      </p:pic>
      <p:sp>
        <p:nvSpPr>
          <p:cNvPr id="13" name="Oval 12">
            <a:extLst>
              <a:ext uri="{FF2B5EF4-FFF2-40B4-BE49-F238E27FC236}">
                <a16:creationId xmlns:a16="http://schemas.microsoft.com/office/drawing/2014/main" id="{433DC16C-DF4A-00F6-F081-E8E78E306840}"/>
              </a:ext>
            </a:extLst>
          </p:cNvPr>
          <p:cNvSpPr/>
          <p:nvPr/>
        </p:nvSpPr>
        <p:spPr>
          <a:xfrm>
            <a:off x="838200" y="3194133"/>
            <a:ext cx="986590" cy="986590"/>
          </a:xfrm>
          <a:prstGeom prst="ellipse">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14" name="Graphic 13" descr="Leaf with solid fill">
            <a:extLst>
              <a:ext uri="{FF2B5EF4-FFF2-40B4-BE49-F238E27FC236}">
                <a16:creationId xmlns:a16="http://schemas.microsoft.com/office/drawing/2014/main" id="{C2CB1469-5EA5-D4E9-97B5-AA66F5C091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0574" y="3336507"/>
            <a:ext cx="701842" cy="701842"/>
          </a:xfrm>
          <a:prstGeom prst="rect">
            <a:avLst/>
          </a:prstGeom>
        </p:spPr>
      </p:pic>
      <p:sp>
        <p:nvSpPr>
          <p:cNvPr id="15" name="Oval 14">
            <a:extLst>
              <a:ext uri="{FF2B5EF4-FFF2-40B4-BE49-F238E27FC236}">
                <a16:creationId xmlns:a16="http://schemas.microsoft.com/office/drawing/2014/main" id="{15765F5C-C70E-B4EC-B309-3E0F56CC9D49}"/>
              </a:ext>
            </a:extLst>
          </p:cNvPr>
          <p:cNvSpPr/>
          <p:nvPr/>
        </p:nvSpPr>
        <p:spPr>
          <a:xfrm>
            <a:off x="838200" y="4697578"/>
            <a:ext cx="986590" cy="986590"/>
          </a:xfrm>
          <a:prstGeom prst="ellipse">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6" name="Graphic 15" descr="Deciduous tree with solid fill">
            <a:extLst>
              <a:ext uri="{FF2B5EF4-FFF2-40B4-BE49-F238E27FC236}">
                <a16:creationId xmlns:a16="http://schemas.microsoft.com/office/drawing/2014/main" id="{CA21AEA3-B8F8-84E9-CA93-32F4D1B839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80574" y="4839952"/>
            <a:ext cx="701842" cy="701842"/>
          </a:xfrm>
          <a:prstGeom prst="rect">
            <a:avLst/>
          </a:prstGeom>
        </p:spPr>
      </p:pic>
      <p:sp>
        <p:nvSpPr>
          <p:cNvPr id="17" name="TextBox 16">
            <a:extLst>
              <a:ext uri="{FF2B5EF4-FFF2-40B4-BE49-F238E27FC236}">
                <a16:creationId xmlns:a16="http://schemas.microsoft.com/office/drawing/2014/main" id="{84A99B22-EA68-D4C0-6E18-C34AA9EB063B}"/>
              </a:ext>
            </a:extLst>
          </p:cNvPr>
          <p:cNvSpPr txBox="1"/>
          <p:nvPr/>
        </p:nvSpPr>
        <p:spPr>
          <a:xfrm>
            <a:off x="2125579" y="1815112"/>
            <a:ext cx="4539916" cy="830997"/>
          </a:xfrm>
          <a:prstGeom prst="rect">
            <a:avLst/>
          </a:prstGeom>
          <a:noFill/>
        </p:spPr>
        <p:txBody>
          <a:bodyPr wrap="square" rtlCol="0">
            <a:spAutoFit/>
          </a:bodyPr>
          <a:lstStyle/>
          <a:p>
            <a:r>
              <a:rPr lang="en-GB" sz="2400">
                <a:solidFill>
                  <a:schemeClr val="bg1"/>
                </a:solidFill>
                <a:latin typeface="Arial" panose="020B0604020202020204" pitchFamily="34" charset="0"/>
                <a:cs typeface="Arial" panose="020B0604020202020204" pitchFamily="34" charset="0"/>
              </a:rPr>
              <a:t>WWF Scotland’s approach to DE&amp;I in our communications</a:t>
            </a:r>
          </a:p>
        </p:txBody>
      </p:sp>
      <p:sp>
        <p:nvSpPr>
          <p:cNvPr id="18" name="TextBox 17">
            <a:extLst>
              <a:ext uri="{FF2B5EF4-FFF2-40B4-BE49-F238E27FC236}">
                <a16:creationId xmlns:a16="http://schemas.microsoft.com/office/drawing/2014/main" id="{5BC4550C-AB0A-F6D0-95F7-F88D2F55240B}"/>
              </a:ext>
            </a:extLst>
          </p:cNvPr>
          <p:cNvSpPr txBox="1"/>
          <p:nvPr/>
        </p:nvSpPr>
        <p:spPr>
          <a:xfrm>
            <a:off x="2125579" y="3271929"/>
            <a:ext cx="4539916" cy="830997"/>
          </a:xfrm>
          <a:prstGeom prst="rect">
            <a:avLst/>
          </a:prstGeom>
          <a:noFill/>
        </p:spPr>
        <p:txBody>
          <a:bodyPr wrap="square" rtlCol="0">
            <a:spAutoFit/>
          </a:bodyPr>
          <a:lstStyle/>
          <a:p>
            <a:r>
              <a:rPr lang="en-GB" sz="2400">
                <a:solidFill>
                  <a:schemeClr val="bg1"/>
                </a:solidFill>
                <a:latin typeface="Arial" panose="020B0604020202020204" pitchFamily="34" charset="0"/>
                <a:cs typeface="Arial" panose="020B0604020202020204" pitchFamily="34" charset="0"/>
              </a:rPr>
              <a:t>Our DE&amp;I charter – how we developed it and why</a:t>
            </a:r>
          </a:p>
        </p:txBody>
      </p:sp>
      <p:sp>
        <p:nvSpPr>
          <p:cNvPr id="19" name="TextBox 18">
            <a:extLst>
              <a:ext uri="{FF2B5EF4-FFF2-40B4-BE49-F238E27FC236}">
                <a16:creationId xmlns:a16="http://schemas.microsoft.com/office/drawing/2014/main" id="{4AEB3F8C-279E-B3B9-5355-6C25CAD83E93}"/>
              </a:ext>
            </a:extLst>
          </p:cNvPr>
          <p:cNvSpPr txBox="1"/>
          <p:nvPr/>
        </p:nvSpPr>
        <p:spPr>
          <a:xfrm>
            <a:off x="2125579" y="4775374"/>
            <a:ext cx="3870107" cy="830997"/>
          </a:xfrm>
          <a:prstGeom prst="rect">
            <a:avLst/>
          </a:prstGeom>
          <a:noFill/>
        </p:spPr>
        <p:txBody>
          <a:bodyPr wrap="square" rtlCol="0">
            <a:spAutoFit/>
          </a:bodyPr>
          <a:lstStyle/>
          <a:p>
            <a:r>
              <a:rPr lang="en-GB" sz="2400">
                <a:solidFill>
                  <a:schemeClr val="bg1"/>
                </a:solidFill>
                <a:latin typeface="Arial" panose="020B0604020202020204" pitchFamily="34" charset="0"/>
                <a:cs typeface="Arial" panose="020B0604020202020204" pitchFamily="34" charset="0"/>
              </a:rPr>
              <a:t>Social media – hints, tips and how </a:t>
            </a:r>
            <a:r>
              <a:rPr lang="en-GB" sz="2400" err="1">
                <a:solidFill>
                  <a:schemeClr val="bg1"/>
                </a:solidFill>
                <a:latin typeface="Arial" panose="020B0604020202020204" pitchFamily="34" charset="0"/>
                <a:cs typeface="Arial" panose="020B0604020202020204" pitchFamily="34" charset="0"/>
              </a:rPr>
              <a:t>tos</a:t>
            </a:r>
            <a:endParaRPr lang="en-GB" sz="240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702D18B-FE83-F677-8B41-FA589DA0B9B7}"/>
              </a:ext>
            </a:extLst>
          </p:cNvPr>
          <p:cNvSpPr txBox="1"/>
          <p:nvPr/>
        </p:nvSpPr>
        <p:spPr>
          <a:xfrm>
            <a:off x="6284494" y="6581150"/>
            <a:ext cx="6096000"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ptos" panose="02110004020202020204"/>
                <a:ea typeface="+mn-ea"/>
                <a:cs typeface="+mn-cs"/>
              </a:rPr>
              <a:t>© naturepl.com  / Alex Mustard / WWF</a:t>
            </a:r>
            <a:endParaRPr kumimoji="0" lang="en-GB" sz="1100" b="0"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912257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98D97A-5F30-2CCC-FE98-27AD2003E4D9}"/>
              </a:ext>
            </a:extLst>
          </p:cNvPr>
          <p:cNvSpPr txBox="1"/>
          <p:nvPr/>
        </p:nvSpPr>
        <p:spPr>
          <a:xfrm>
            <a:off x="625997" y="1865513"/>
            <a:ext cx="10867664" cy="317009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GB" sz="2400" b="1"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hlinkClick r:id="rId2"/>
              </a:rPr>
              <a:t>Leonard Cheshire </a:t>
            </a:r>
            <a:r>
              <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accessible, inclusive communications and team training </a:t>
            </a: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kumimoji="0" lang="en-GB" sz="2400" b="1"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hlinkClick r:id="rId3"/>
              </a:rPr>
              <a:t>RNIB</a:t>
            </a:r>
            <a:r>
              <a:rPr kumimoji="0" lang="en-GB" sz="240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’s</a:t>
            </a:r>
            <a:r>
              <a:rPr kumimoji="0" lang="en-GB" sz="2400" b="1"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 </a:t>
            </a:r>
            <a:r>
              <a:rPr kumimoji="0" lang="en-GB" sz="2400" b="0"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tips to make for accessible social media</a:t>
            </a:r>
          </a:p>
          <a:p>
            <a:pPr marL="342900" indent="-342900">
              <a:spcBef>
                <a:spcPts val="1200"/>
              </a:spcBef>
              <a:spcAft>
                <a:spcPts val="1200"/>
              </a:spcAft>
              <a:buFont typeface="Arial" panose="020B0604020202020204" pitchFamily="34" charset="0"/>
              <a:buChar char="•"/>
              <a:defRPr/>
            </a:pPr>
            <a:r>
              <a:rPr lang="en-GB" sz="2400">
                <a:solidFill>
                  <a:srgbClr val="1F1F1F"/>
                </a:solidFill>
                <a:latin typeface="Arial" panose="020B0604020202020204" pitchFamily="34" charset="0"/>
                <a:ea typeface="Open Sans" panose="020B0606030504020204" pitchFamily="2" charset="0"/>
                <a:cs typeface="Arial" panose="020B0604020202020204" pitchFamily="34" charset="0"/>
              </a:rPr>
              <a:t>Guidance on </a:t>
            </a:r>
            <a:r>
              <a:rPr lang="en-GB" sz="2400" b="1">
                <a:solidFill>
                  <a:srgbClr val="1F1F1F"/>
                </a:solidFill>
                <a:latin typeface="Arial" panose="020B0604020202020204" pitchFamily="34" charset="0"/>
                <a:ea typeface="Open Sans" panose="020B0606030504020204" pitchFamily="2" charset="0"/>
                <a:cs typeface="Arial" panose="020B0604020202020204" pitchFamily="34" charset="0"/>
                <a:hlinkClick r:id="rId4"/>
              </a:rPr>
              <a:t>Microsoft's accessibility checker</a:t>
            </a:r>
            <a:endParaRPr lang="en-GB" sz="2400" b="1">
              <a:solidFill>
                <a:srgbClr val="1F1F1F"/>
              </a:solidFill>
              <a:latin typeface="Arial" panose="020B0604020202020204" pitchFamily="34" charset="0"/>
              <a:ea typeface="Open Sans" panose="020B0606030504020204" pitchFamily="2" charset="0"/>
              <a:cs typeface="Arial" panose="020B0604020202020204" pitchFamily="34" charset="0"/>
            </a:endParaRPr>
          </a:p>
          <a:p>
            <a:pPr marL="342900" indent="-342900">
              <a:spcBef>
                <a:spcPts val="1200"/>
              </a:spcBef>
              <a:spcAft>
                <a:spcPts val="1200"/>
              </a:spcAft>
              <a:buFont typeface="Arial" panose="020B0604020202020204" pitchFamily="34" charset="0"/>
              <a:buChar char="•"/>
              <a:defRPr/>
            </a:pPr>
            <a:endParaRPr kumimoji="0" lang="en-GB" sz="2400" b="1"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endParaRPr>
          </a:p>
          <a:p>
            <a:pPr marL="342900" marR="0" lvl="0" indent="-34290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endParaRPr kumimoji="0" lang="en-GB" sz="2400" b="1"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endParaRPr>
          </a:p>
        </p:txBody>
      </p:sp>
      <p:sp>
        <p:nvSpPr>
          <p:cNvPr id="5" name="TextBox 4">
            <a:extLst>
              <a:ext uri="{FF2B5EF4-FFF2-40B4-BE49-F238E27FC236}">
                <a16:creationId xmlns:a16="http://schemas.microsoft.com/office/drawing/2014/main" id="{0E30A12F-76E7-20E1-F104-043E415A666A}"/>
              </a:ext>
            </a:extLst>
          </p:cNvPr>
          <p:cNvSpPr txBox="1"/>
          <p:nvPr/>
        </p:nvSpPr>
        <p:spPr>
          <a:xfrm>
            <a:off x="625997" y="666113"/>
            <a:ext cx="609432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1F1F1F"/>
                </a:solidFill>
                <a:effectLst/>
                <a:uLnTx/>
                <a:uFillTx/>
                <a:latin typeface="Arial" panose="020B0604020202020204" pitchFamily="34" charset="0"/>
                <a:ea typeface="Open Sans" panose="020B0606030504020204" pitchFamily="2" charset="0"/>
                <a:cs typeface="Arial" panose="020B0604020202020204" pitchFamily="34" charset="0"/>
              </a:rPr>
              <a:t>Helpful links</a:t>
            </a: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Open Sans" panose="020B0606030504020204" pitchFamily="2" charset="0"/>
              <a:cs typeface="Arial" panose="020B0604020202020204" pitchFamily="34" charset="0"/>
            </a:endParaRPr>
          </a:p>
        </p:txBody>
      </p:sp>
      <p:pic>
        <p:nvPicPr>
          <p:cNvPr id="6" name="bg object 18">
            <a:extLst>
              <a:ext uri="{FF2B5EF4-FFF2-40B4-BE49-F238E27FC236}">
                <a16:creationId xmlns:a16="http://schemas.microsoft.com/office/drawing/2014/main" id="{0C09E4C1-3B97-5402-9EF4-38C5498F4F0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1012866" y="254173"/>
            <a:ext cx="863433" cy="971362"/>
          </a:xfrm>
          <a:prstGeom prst="rect">
            <a:avLst/>
          </a:prstGeom>
        </p:spPr>
      </p:pic>
    </p:spTree>
    <p:extLst>
      <p:ext uri="{BB962C8B-B14F-4D97-AF65-F5344CB8AC3E}">
        <p14:creationId xmlns:p14="http://schemas.microsoft.com/office/powerpoint/2010/main" val="382723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veined white butterfly is found at Riverford Farm, Devon. The butterfly is in focus, with it's eyes and tiny scales on its' yellow and cream wings being visible.">
            <a:extLst>
              <a:ext uri="{FF2B5EF4-FFF2-40B4-BE49-F238E27FC236}">
                <a16:creationId xmlns:a16="http://schemas.microsoft.com/office/drawing/2014/main" id="{EF5FAA51-3CF4-67BD-1619-32A65791BDF3}"/>
              </a:ext>
            </a:extLst>
          </p:cNvPr>
          <p:cNvPicPr>
            <a:picLocks noChangeAspect="1"/>
          </p:cNvPicPr>
          <p:nvPr/>
        </p:nvPicPr>
        <p:blipFill rotWithShape="1">
          <a:blip r:embed="rId2"/>
          <a:srcRect l="19245" r="21495"/>
          <a:stretch/>
        </p:blipFill>
        <p:spPr>
          <a:xfrm>
            <a:off x="0" y="0"/>
            <a:ext cx="6096000" cy="6858000"/>
          </a:xfrm>
          <a:prstGeom prst="rect">
            <a:avLst/>
          </a:prstGeom>
        </p:spPr>
      </p:pic>
      <p:sp>
        <p:nvSpPr>
          <p:cNvPr id="2" name="Title 1">
            <a:extLst>
              <a:ext uri="{FF2B5EF4-FFF2-40B4-BE49-F238E27FC236}">
                <a16:creationId xmlns:a16="http://schemas.microsoft.com/office/drawing/2014/main" id="{826B4112-BB79-1089-58B6-FAEDC504B68C}"/>
              </a:ext>
            </a:extLst>
          </p:cNvPr>
          <p:cNvSpPr>
            <a:spLocks noGrp="1"/>
          </p:cNvSpPr>
          <p:nvPr>
            <p:ph type="title"/>
          </p:nvPr>
        </p:nvSpPr>
        <p:spPr>
          <a:xfrm>
            <a:off x="6503672" y="376952"/>
            <a:ext cx="10515600" cy="1325563"/>
          </a:xfrm>
        </p:spPr>
        <p:txBody>
          <a:bodyPr>
            <a:normAutofit/>
          </a:bodyPr>
          <a:lstStyle/>
          <a:p>
            <a:r>
              <a:rPr lang="en-GB" sz="4000" b="1">
                <a:latin typeface="Arial" panose="020B0604020202020204" pitchFamily="34" charset="0"/>
                <a:cs typeface="Arial" panose="020B0604020202020204" pitchFamily="34" charset="0"/>
              </a:rPr>
              <a:t>About us</a:t>
            </a:r>
          </a:p>
        </p:txBody>
      </p:sp>
      <p:sp>
        <p:nvSpPr>
          <p:cNvPr id="7" name="TextBox 6">
            <a:extLst>
              <a:ext uri="{FF2B5EF4-FFF2-40B4-BE49-F238E27FC236}">
                <a16:creationId xmlns:a16="http://schemas.microsoft.com/office/drawing/2014/main" id="{29772D12-EA8D-73BC-A3C9-FE570B686A59}"/>
              </a:ext>
            </a:extLst>
          </p:cNvPr>
          <p:cNvSpPr txBox="1"/>
          <p:nvPr/>
        </p:nvSpPr>
        <p:spPr>
          <a:xfrm>
            <a:off x="6412889" y="1525414"/>
            <a:ext cx="5203144" cy="4893647"/>
          </a:xfrm>
          <a:prstGeom prst="rect">
            <a:avLst/>
          </a:prstGeom>
          <a:noFill/>
        </p:spPr>
        <p:txBody>
          <a:bodyPr wrap="square" rtlCol="0">
            <a:spAutoFit/>
          </a:bodyPr>
          <a:lstStyle/>
          <a:p>
            <a:pPr marL="285750" indent="-285750" algn="l">
              <a:buFont typeface="Arial" panose="020B0604020202020204" pitchFamily="34" charset="0"/>
              <a:buChar char="•"/>
            </a:pPr>
            <a:r>
              <a:rPr lang="en-GB" sz="2400" b="0" i="0">
                <a:solidFill>
                  <a:srgbClr val="000000"/>
                </a:solidFill>
                <a:effectLst/>
                <a:latin typeface="Arial" panose="020B0604020202020204" pitchFamily="34" charset="0"/>
                <a:cs typeface="Arial" panose="020B0604020202020204" pitchFamily="34" charset="0"/>
              </a:rPr>
              <a:t>WWF Scotland is a small team workin</a:t>
            </a:r>
            <a:r>
              <a:rPr lang="en-GB" sz="2400">
                <a:solidFill>
                  <a:srgbClr val="000000"/>
                </a:solidFill>
                <a:latin typeface="Arial" panose="020B0604020202020204" pitchFamily="34" charset="0"/>
                <a:cs typeface="Arial" panose="020B0604020202020204" pitchFamily="34" charset="0"/>
              </a:rPr>
              <a:t>g on climate and nature policy and restoration projects</a:t>
            </a:r>
          </a:p>
          <a:p>
            <a:pPr marL="285750" indent="-285750" algn="l">
              <a:buFont typeface="Arial" panose="020B0604020202020204" pitchFamily="34" charset="0"/>
              <a:buChar char="•"/>
            </a:pPr>
            <a:endParaRPr lang="en-GB" sz="2400" b="0" i="0">
              <a:solidFill>
                <a:srgbClr val="000000"/>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We’re part of WWF-UK and together we have been on a journey to improve our DE&amp;I for a few years</a:t>
            </a:r>
          </a:p>
          <a:p>
            <a:pPr marL="285750" indent="-285750" algn="l">
              <a:buFont typeface="Arial" panose="020B0604020202020204" pitchFamily="34" charset="0"/>
              <a:buChar char="•"/>
            </a:pPr>
            <a:endParaRPr lang="en-GB" sz="2400" b="0" i="0">
              <a:solidFill>
                <a:srgbClr val="000000"/>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We’re not experts on accessible and inclusive comms – but it’s important to us and we make a point to learn and do our best</a:t>
            </a:r>
            <a:endParaRPr lang="en-GB" sz="2400" b="0" i="0">
              <a:solidFill>
                <a:srgbClr val="000000"/>
              </a:solidFill>
              <a:effectLst/>
              <a:latin typeface="Arial" panose="020B0604020202020204" pitchFamily="34" charset="0"/>
              <a:cs typeface="Arial" panose="020B0604020202020204" pitchFamily="34" charset="0"/>
            </a:endParaRPr>
          </a:p>
        </p:txBody>
      </p:sp>
      <p:pic>
        <p:nvPicPr>
          <p:cNvPr id="8" name="bg object 18">
            <a:extLst>
              <a:ext uri="{FF2B5EF4-FFF2-40B4-BE49-F238E27FC236}">
                <a16:creationId xmlns:a16="http://schemas.microsoft.com/office/drawing/2014/main" id="{C82C7A40-77A7-9C88-3526-0FF61B08871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012867" y="376952"/>
            <a:ext cx="863433" cy="971362"/>
          </a:xfrm>
          <a:prstGeom prst="rect">
            <a:avLst/>
          </a:prstGeom>
        </p:spPr>
      </p:pic>
      <p:sp>
        <p:nvSpPr>
          <p:cNvPr id="10" name="TextBox 9">
            <a:extLst>
              <a:ext uri="{FF2B5EF4-FFF2-40B4-BE49-F238E27FC236}">
                <a16:creationId xmlns:a16="http://schemas.microsoft.com/office/drawing/2014/main" id="{6ED7DBEC-2021-B3E2-0E47-5A57355D29A6}"/>
              </a:ext>
            </a:extLst>
          </p:cNvPr>
          <p:cNvSpPr txBox="1"/>
          <p:nvPr/>
        </p:nvSpPr>
        <p:spPr>
          <a:xfrm>
            <a:off x="7628020" y="6534706"/>
            <a:ext cx="4539916" cy="246221"/>
          </a:xfrm>
          <a:prstGeom prst="rect">
            <a:avLst/>
          </a:prstGeom>
          <a:noFill/>
        </p:spPr>
        <p:txBody>
          <a:bodyPr wrap="square" rtlCol="0">
            <a:spAutoFit/>
          </a:bodyPr>
          <a:lstStyle/>
          <a:p>
            <a:pPr algn="r"/>
            <a:r>
              <a:rPr lang="en-GB" sz="1000">
                <a:solidFill>
                  <a:schemeClr val="bg1"/>
                </a:solidFill>
              </a:rPr>
              <a:t>Image Credit XXX</a:t>
            </a:r>
          </a:p>
        </p:txBody>
      </p:sp>
      <p:sp>
        <p:nvSpPr>
          <p:cNvPr id="9" name="TextBox 8">
            <a:extLst>
              <a:ext uri="{FF2B5EF4-FFF2-40B4-BE49-F238E27FC236}">
                <a16:creationId xmlns:a16="http://schemas.microsoft.com/office/drawing/2014/main" id="{869E0C8A-0A51-CAE1-5EB6-92E4E08EF0B3}"/>
              </a:ext>
            </a:extLst>
          </p:cNvPr>
          <p:cNvSpPr txBox="1"/>
          <p:nvPr/>
        </p:nvSpPr>
        <p:spPr>
          <a:xfrm>
            <a:off x="-1" y="6581150"/>
            <a:ext cx="609600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 David Bebber / WWF-UK</a:t>
            </a:r>
            <a:endParaRPr kumimoji="0" lang="en-GB" sz="1100" b="0" i="0" u="none" strike="noStrike" kern="1200" cap="none" spc="0" normalizeH="0" baseline="0" noProof="0">
              <a:ln>
                <a:noFill/>
              </a:ln>
              <a:solidFill>
                <a:schemeClr val="bg1"/>
              </a:solidFill>
              <a:effectLst/>
              <a:uLnTx/>
              <a:uFillTx/>
              <a:latin typeface="Arial" panose="020B0604020202020204" pitchFamily="34" charset="0"/>
              <a:ea typeface="Open Sans" pitchFamily="2" charset="0"/>
              <a:cs typeface="Arial" panose="020B0604020202020204" pitchFamily="34" charset="0"/>
            </a:endParaRPr>
          </a:p>
        </p:txBody>
      </p:sp>
    </p:spTree>
    <p:extLst>
      <p:ext uri="{BB962C8B-B14F-4D97-AF65-F5344CB8AC3E}">
        <p14:creationId xmlns:p14="http://schemas.microsoft.com/office/powerpoint/2010/main" val="2906885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iver Affric and autumnal pine and birch woodland, Glen Affric, the Socttish Highlands. The sky is dark and moody and on the right there's a rainbow.">
            <a:extLst>
              <a:ext uri="{FF2B5EF4-FFF2-40B4-BE49-F238E27FC236}">
                <a16:creationId xmlns:a16="http://schemas.microsoft.com/office/drawing/2014/main" id="{6B761402-9207-2672-16B7-F00C58C533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13" b="781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bg object 18">
            <a:extLst>
              <a:ext uri="{FF2B5EF4-FFF2-40B4-BE49-F238E27FC236}">
                <a16:creationId xmlns:a16="http://schemas.microsoft.com/office/drawing/2014/main" id="{BADBC009-0B9D-8991-FA20-CA2E62E5342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76951" y="376952"/>
            <a:ext cx="863433" cy="971362"/>
          </a:xfrm>
          <a:prstGeom prst="rect">
            <a:avLst/>
          </a:prstGeom>
        </p:spPr>
      </p:pic>
      <p:sp>
        <p:nvSpPr>
          <p:cNvPr id="10" name="object 8">
            <a:extLst>
              <a:ext uri="{FF2B5EF4-FFF2-40B4-BE49-F238E27FC236}">
                <a16:creationId xmlns:a16="http://schemas.microsoft.com/office/drawing/2014/main" id="{A28BA3C0-8EAB-3771-A7D7-BBC5295DBA8A}"/>
              </a:ext>
            </a:extLst>
          </p:cNvPr>
          <p:cNvSpPr/>
          <p:nvPr/>
        </p:nvSpPr>
        <p:spPr>
          <a:xfrm>
            <a:off x="3056937" y="2420428"/>
            <a:ext cx="6078126" cy="2627434"/>
          </a:xfrm>
          <a:custGeom>
            <a:avLst/>
            <a:gdLst/>
            <a:ahLst/>
            <a:cxnLst/>
            <a:rect l="l" t="t" r="r" b="b"/>
            <a:pathLst>
              <a:path w="8820785" h="1184910">
                <a:moveTo>
                  <a:pt x="8820286" y="0"/>
                </a:moveTo>
                <a:lnTo>
                  <a:pt x="0" y="0"/>
                </a:lnTo>
                <a:lnTo>
                  <a:pt x="0" y="1184319"/>
                </a:lnTo>
                <a:lnTo>
                  <a:pt x="8820286" y="1184319"/>
                </a:lnTo>
                <a:lnTo>
                  <a:pt x="8820286" y="0"/>
                </a:lnTo>
                <a:close/>
              </a:path>
            </a:pathLst>
          </a:custGeom>
          <a:solidFill>
            <a:srgbClr val="000000"/>
          </a:solidFill>
        </p:spPr>
        <p:txBody>
          <a:bodyPr wrap="square" lIns="0" tIns="0" rIns="0" bIns="0" rtlCol="0"/>
          <a:lstStyle/>
          <a:p>
            <a:endParaRPr/>
          </a:p>
        </p:txBody>
      </p:sp>
      <p:sp>
        <p:nvSpPr>
          <p:cNvPr id="9" name="object 2">
            <a:extLst>
              <a:ext uri="{FF2B5EF4-FFF2-40B4-BE49-F238E27FC236}">
                <a16:creationId xmlns:a16="http://schemas.microsoft.com/office/drawing/2014/main" id="{0B5A965D-3ADE-81D4-63B5-62FD97FB77A5}"/>
              </a:ext>
            </a:extLst>
          </p:cNvPr>
          <p:cNvSpPr txBox="1">
            <a:spLocks/>
          </p:cNvSpPr>
          <p:nvPr/>
        </p:nvSpPr>
        <p:spPr>
          <a:xfrm>
            <a:off x="3249386" y="2789645"/>
            <a:ext cx="5693227" cy="1889000"/>
          </a:xfrm>
          <a:prstGeom prst="rect">
            <a:avLst/>
          </a:prstGeom>
        </p:spPr>
        <p:txBody>
          <a:bodyPr vert="horz" wrap="square" lIns="0" tIns="15240" rIns="0" bIns="0" rtlCol="0">
            <a:spAutoFit/>
          </a:bodyPr>
          <a:lstStyle>
            <a:lvl1pPr>
              <a:defRPr sz="8250" b="0" i="0">
                <a:solidFill>
                  <a:schemeClr val="bg1"/>
                </a:solidFill>
                <a:latin typeface="WWF"/>
                <a:ea typeface="+mj-ea"/>
                <a:cs typeface="WWF"/>
              </a:defRPr>
            </a:lvl1pPr>
          </a:lstStyle>
          <a:p>
            <a:pPr marL="12700" marR="0" lvl="0" indent="0" algn="ctr" defTabSz="914400" eaLnBrk="1" fontAlgn="auto" latinLnBrk="0" hangingPunct="1">
              <a:lnSpc>
                <a:spcPct val="100000"/>
              </a:lnSpc>
              <a:spcBef>
                <a:spcPts val="120"/>
              </a:spcBef>
              <a:spcAft>
                <a:spcPts val="0"/>
              </a:spcAft>
              <a:buClrTx/>
              <a:buSzTx/>
              <a:buFontTx/>
              <a:buNone/>
              <a:tabLst/>
              <a:defRPr/>
            </a:pPr>
            <a:r>
              <a:rPr lang="en-GB" sz="4000">
                <a:latin typeface="Arial" panose="020B0604020202020204" pitchFamily="34" charset="0"/>
                <a:cs typeface="Arial" panose="020B0604020202020204" pitchFamily="34" charset="0"/>
              </a:rPr>
              <a:t>Why do accessible &amp; inclusive communications matter?</a:t>
            </a:r>
            <a:endParaRPr kumimoji="0" lang="en-GB" sz="4000" b="0" i="0" u="none" strike="noStrike" kern="0" cap="none" spc="0" normalizeH="0" baseline="0" noProof="0">
              <a:ln>
                <a:noFill/>
              </a:ln>
              <a:solidFill>
                <a:sysClr val="window" lastClr="FFFFFF"/>
              </a:solidFill>
              <a:effectLst/>
              <a:uLnTx/>
              <a:uFillTx/>
              <a:latin typeface="Arial" panose="020B0604020202020204" pitchFamily="34" charset="0"/>
              <a:cs typeface="Arial" panose="020B0604020202020204" pitchFamily="34" charset="0"/>
            </a:endParaRPr>
          </a:p>
        </p:txBody>
      </p:sp>
      <p:pic>
        <p:nvPicPr>
          <p:cNvPr id="4" name="Picture 3" descr="A rainbow colored circle with black background&#10;&#10;Description automatically generated">
            <a:extLst>
              <a:ext uri="{FF2B5EF4-FFF2-40B4-BE49-F238E27FC236}">
                <a16:creationId xmlns:a16="http://schemas.microsoft.com/office/drawing/2014/main" id="{7DA0EF7A-DE8E-B841-1D18-13F8291BD925}"/>
              </a:ext>
            </a:extLst>
          </p:cNvPr>
          <p:cNvPicPr>
            <a:picLocks noChangeAspect="1"/>
          </p:cNvPicPr>
          <p:nvPr/>
        </p:nvPicPr>
        <p:blipFill>
          <a:blip r:embed="rId4"/>
          <a:stretch>
            <a:fillRect/>
          </a:stretch>
        </p:blipFill>
        <p:spPr>
          <a:xfrm>
            <a:off x="-3827881" y="1355516"/>
            <a:ext cx="3457575" cy="3571875"/>
          </a:xfrm>
          <a:prstGeom prst="rect">
            <a:avLst/>
          </a:prstGeom>
        </p:spPr>
      </p:pic>
      <p:sp>
        <p:nvSpPr>
          <p:cNvPr id="8" name="TextBox 7">
            <a:extLst>
              <a:ext uri="{FF2B5EF4-FFF2-40B4-BE49-F238E27FC236}">
                <a16:creationId xmlns:a16="http://schemas.microsoft.com/office/drawing/2014/main" id="{A994DCB0-4F5E-EA4C-2A91-3B41E38C1746}"/>
              </a:ext>
            </a:extLst>
          </p:cNvPr>
          <p:cNvSpPr txBox="1"/>
          <p:nvPr/>
        </p:nvSpPr>
        <p:spPr>
          <a:xfrm>
            <a:off x="0" y="6581150"/>
            <a:ext cx="2546430" cy="26161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 ScotlandBigPicture.com/ WWF-UK</a:t>
            </a:r>
          </a:p>
        </p:txBody>
      </p:sp>
    </p:spTree>
    <p:extLst>
      <p:ext uri="{BB962C8B-B14F-4D97-AF65-F5344CB8AC3E}">
        <p14:creationId xmlns:p14="http://schemas.microsoft.com/office/powerpoint/2010/main" val="192360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F230B-02E6-2982-45B7-99DF4A93A7E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D3EAF4C-5F96-99B8-CDEA-A034564B0E47}"/>
              </a:ext>
            </a:extLst>
          </p:cNvPr>
          <p:cNvSpPr txBox="1"/>
          <p:nvPr/>
        </p:nvSpPr>
        <p:spPr>
          <a:xfrm>
            <a:off x="514877" y="1398662"/>
            <a:ext cx="10856275" cy="4893647"/>
          </a:xfrm>
          <a:prstGeom prst="rect">
            <a:avLst/>
          </a:prstGeom>
          <a:noFill/>
        </p:spPr>
        <p:txBody>
          <a:bodyPr wrap="square" rtlCol="0">
            <a:spAutoFit/>
          </a:bodyPr>
          <a:lstStyle/>
          <a:p>
            <a:pPr marL="342900" indent="-342900" algn="l" rtl="0" fontAlgn="base">
              <a:buFont typeface="Arial" panose="020B0604020202020204" pitchFamily="34" charset="0"/>
              <a:buChar char="•"/>
            </a:pPr>
            <a:r>
              <a:rPr lang="en-GB" sz="2400" b="1">
                <a:solidFill>
                  <a:srgbClr val="000000"/>
                </a:solidFill>
                <a:latin typeface="Arial" panose="020B0604020202020204" pitchFamily="34" charset="0"/>
                <a:cs typeface="Arial" panose="020B0604020202020204" pitchFamily="34" charset="0"/>
              </a:rPr>
              <a:t>Firstly, why are you communicating? Why are you posting that social media post, blog or newsletter?</a:t>
            </a:r>
          </a:p>
          <a:p>
            <a:pPr lvl="1" fontAlgn="base"/>
            <a:endParaRPr lang="en-GB" sz="2400">
              <a:solidFill>
                <a:srgbClr val="000000"/>
              </a:solidFill>
              <a:latin typeface="Arial" panose="020B0604020202020204" pitchFamily="34" charset="0"/>
              <a:cs typeface="Arial" panose="020B0604020202020204" pitchFamily="34" charset="0"/>
            </a:endParaRPr>
          </a:p>
          <a:p>
            <a:pPr marL="800100" lvl="1" indent="-342900" fontAlgn="base">
              <a:buFont typeface="Wingdings" panose="05000000000000000000" pitchFamily="2" charset="2"/>
              <a:buChar char="ü"/>
            </a:pPr>
            <a:r>
              <a:rPr lang="en-GB" sz="2400">
                <a:solidFill>
                  <a:srgbClr val="000000"/>
                </a:solidFill>
                <a:latin typeface="Arial" panose="020B0604020202020204" pitchFamily="34" charset="0"/>
                <a:cs typeface="Arial" panose="020B0604020202020204" pitchFamily="34" charset="0"/>
              </a:rPr>
              <a:t>We don’t just want to transmit info, we want it to be understood.  But not just understood. We want it to resonate with our audience so they do something with it – know something, feel something, do something.</a:t>
            </a:r>
          </a:p>
          <a:p>
            <a:pPr marL="342900" indent="-342900" algn="l" rtl="0" fontAlgn="base">
              <a:buFont typeface="Arial" panose="020B0604020202020204" pitchFamily="34" charset="0"/>
              <a:buChar char="•"/>
            </a:pPr>
            <a:endParaRPr lang="en-GB" sz="2400">
              <a:solidFill>
                <a:srgbClr val="000000"/>
              </a:solidFill>
              <a:latin typeface="Arial" panose="020B0604020202020204" pitchFamily="34" charset="0"/>
              <a:cs typeface="Arial" panose="020B0604020202020204" pitchFamily="34" charset="0"/>
            </a:endParaRPr>
          </a:p>
          <a:p>
            <a:pPr marL="342900" indent="-342900" algn="l" rtl="0" fontAlgn="base">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To do this you need to remove barriers – whether that’s the language you’re using, the images, or the way you’re sharing your message.  You need to make sure you’re not unintentionally excluding any groups of people.</a:t>
            </a:r>
          </a:p>
          <a:p>
            <a:pPr marL="342900" indent="-342900" algn="l" rtl="0" fontAlgn="base">
              <a:buFont typeface="Arial" panose="020B0604020202020204" pitchFamily="34" charset="0"/>
              <a:buChar char="•"/>
            </a:pPr>
            <a:endParaRPr lang="en-GB" sz="2400">
              <a:solidFill>
                <a:srgbClr val="000000"/>
              </a:solidFill>
              <a:latin typeface="Arial" panose="020B0604020202020204" pitchFamily="34" charset="0"/>
              <a:cs typeface="Arial" panose="020B0604020202020204" pitchFamily="34" charset="0"/>
            </a:endParaRPr>
          </a:p>
          <a:p>
            <a:pPr marL="342900" indent="-342900" algn="l" rtl="0" fontAlgn="base">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The good news is, if you’re getting inclusion and accessibility right in your comms – you’re probably getting the rest of it right too.  Win </a:t>
            </a:r>
            <a:r>
              <a:rPr lang="en-GB" sz="2400" err="1">
                <a:solidFill>
                  <a:srgbClr val="000000"/>
                </a:solidFill>
                <a:latin typeface="Arial" panose="020B0604020202020204" pitchFamily="34" charset="0"/>
                <a:cs typeface="Arial" panose="020B0604020202020204" pitchFamily="34" charset="0"/>
              </a:rPr>
              <a:t>win</a:t>
            </a:r>
            <a:r>
              <a:rPr lang="en-GB" sz="2400">
                <a:solidFill>
                  <a:srgbClr val="000000"/>
                </a:solidFill>
                <a:latin typeface="Arial" panose="020B0604020202020204" pitchFamily="34" charset="0"/>
                <a:cs typeface="Arial" panose="020B0604020202020204" pitchFamily="34" charset="0"/>
              </a:rPr>
              <a:t>!</a:t>
            </a:r>
          </a:p>
        </p:txBody>
      </p:sp>
      <p:pic>
        <p:nvPicPr>
          <p:cNvPr id="8" name="bg object 18">
            <a:extLst>
              <a:ext uri="{FF2B5EF4-FFF2-40B4-BE49-F238E27FC236}">
                <a16:creationId xmlns:a16="http://schemas.microsoft.com/office/drawing/2014/main" id="{863E2D2A-D9E9-D9C8-4DCF-C6AE85CD3B6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171976" y="184904"/>
            <a:ext cx="863433" cy="971362"/>
          </a:xfrm>
          <a:prstGeom prst="rect">
            <a:avLst/>
          </a:prstGeom>
        </p:spPr>
      </p:pic>
      <p:sp>
        <p:nvSpPr>
          <p:cNvPr id="10" name="TextBox 9">
            <a:extLst>
              <a:ext uri="{FF2B5EF4-FFF2-40B4-BE49-F238E27FC236}">
                <a16:creationId xmlns:a16="http://schemas.microsoft.com/office/drawing/2014/main" id="{9C7DF716-A10B-76C3-96A2-AEF58D5796CE}"/>
              </a:ext>
            </a:extLst>
          </p:cNvPr>
          <p:cNvSpPr txBox="1"/>
          <p:nvPr/>
        </p:nvSpPr>
        <p:spPr>
          <a:xfrm>
            <a:off x="7628020" y="6534706"/>
            <a:ext cx="4539916" cy="246221"/>
          </a:xfrm>
          <a:prstGeom prst="rect">
            <a:avLst/>
          </a:prstGeom>
          <a:noFill/>
        </p:spPr>
        <p:txBody>
          <a:bodyPr wrap="square" rtlCol="0">
            <a:spAutoFit/>
          </a:bodyPr>
          <a:lstStyle/>
          <a:p>
            <a:pPr algn="r"/>
            <a:r>
              <a:rPr lang="en-GB" sz="1000">
                <a:solidFill>
                  <a:schemeClr val="bg1"/>
                </a:solidFill>
              </a:rPr>
              <a:t>Image Credit XXX</a:t>
            </a:r>
          </a:p>
        </p:txBody>
      </p:sp>
      <p:sp>
        <p:nvSpPr>
          <p:cNvPr id="2" name="Title 1">
            <a:extLst>
              <a:ext uri="{FF2B5EF4-FFF2-40B4-BE49-F238E27FC236}">
                <a16:creationId xmlns:a16="http://schemas.microsoft.com/office/drawing/2014/main" id="{160676BB-6C29-7C69-8071-C809247B979B}"/>
              </a:ext>
            </a:extLst>
          </p:cNvPr>
          <p:cNvSpPr>
            <a:spLocks noGrp="1"/>
          </p:cNvSpPr>
          <p:nvPr>
            <p:ph type="title"/>
          </p:nvPr>
        </p:nvSpPr>
        <p:spPr>
          <a:xfrm>
            <a:off x="315701" y="107876"/>
            <a:ext cx="10515600" cy="1325563"/>
          </a:xfrm>
        </p:spPr>
        <p:txBody>
          <a:bodyPr>
            <a:normAutofit/>
          </a:bodyPr>
          <a:lstStyle/>
          <a:p>
            <a:r>
              <a:rPr lang="en-GB" sz="3200" b="1">
                <a:latin typeface="Arial" panose="020B0604020202020204" pitchFamily="34" charset="0"/>
                <a:cs typeface="Arial" panose="020B0604020202020204" pitchFamily="34" charset="0"/>
              </a:rPr>
              <a:t>Not just the right thing to do, the smart thing too!</a:t>
            </a:r>
          </a:p>
        </p:txBody>
      </p:sp>
    </p:spTree>
    <p:extLst>
      <p:ext uri="{BB962C8B-B14F-4D97-AF65-F5344CB8AC3E}">
        <p14:creationId xmlns:p14="http://schemas.microsoft.com/office/powerpoint/2010/main" val="205092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5CAF7-17A4-C2E7-B4D6-72F3598374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A8FDF7-9295-3573-5941-36565444420A}"/>
              </a:ext>
            </a:extLst>
          </p:cNvPr>
          <p:cNvSpPr>
            <a:spLocks noGrp="1"/>
          </p:cNvSpPr>
          <p:nvPr>
            <p:ph type="title"/>
          </p:nvPr>
        </p:nvSpPr>
        <p:spPr>
          <a:xfrm>
            <a:off x="315701" y="107876"/>
            <a:ext cx="10515600" cy="1325563"/>
          </a:xfrm>
        </p:spPr>
        <p:txBody>
          <a:bodyPr>
            <a:normAutofit/>
          </a:bodyPr>
          <a:lstStyle/>
          <a:p>
            <a:r>
              <a:rPr lang="en-GB" sz="3200" b="1">
                <a:latin typeface="Arial" panose="020B0604020202020204" pitchFamily="34" charset="0"/>
                <a:cs typeface="Arial" panose="020B0604020202020204" pitchFamily="34" charset="0"/>
              </a:rPr>
              <a:t>Where we were</a:t>
            </a:r>
          </a:p>
        </p:txBody>
      </p:sp>
      <p:sp>
        <p:nvSpPr>
          <p:cNvPr id="7" name="TextBox 6">
            <a:extLst>
              <a:ext uri="{FF2B5EF4-FFF2-40B4-BE49-F238E27FC236}">
                <a16:creationId xmlns:a16="http://schemas.microsoft.com/office/drawing/2014/main" id="{7EACD9C3-FD5F-6E3A-155C-D67124FE5776}"/>
              </a:ext>
            </a:extLst>
          </p:cNvPr>
          <p:cNvSpPr txBox="1"/>
          <p:nvPr/>
        </p:nvSpPr>
        <p:spPr>
          <a:xfrm>
            <a:off x="334363" y="1225535"/>
            <a:ext cx="5858054" cy="5262979"/>
          </a:xfrm>
          <a:prstGeom prst="rect">
            <a:avLst/>
          </a:prstGeom>
          <a:noFill/>
        </p:spPr>
        <p:txBody>
          <a:bodyPr wrap="square" lIns="91440" tIns="45720" rIns="91440" bIns="45720" rtlCol="0" anchor="t">
            <a:spAutoFit/>
          </a:bodyPr>
          <a:lstStyle/>
          <a:p>
            <a:pPr fontAlgn="base"/>
            <a:r>
              <a:rPr lang="en-GB" sz="2400">
                <a:solidFill>
                  <a:srgbClr val="000000"/>
                </a:solidFill>
                <a:latin typeface="Arial"/>
                <a:cs typeface="Arial"/>
              </a:rPr>
              <a:t>We knew as a team we were committed to DEI and making our comms as inclusive and accessible as possible.</a:t>
            </a:r>
          </a:p>
          <a:p>
            <a:pPr fontAlgn="base"/>
            <a:endParaRPr lang="en-GB" sz="2400">
              <a:solidFill>
                <a:srgbClr val="000000"/>
              </a:solidFill>
              <a:latin typeface="Arial"/>
              <a:cs typeface="Arial"/>
            </a:endParaRPr>
          </a:p>
          <a:p>
            <a:pPr fontAlgn="base"/>
            <a:r>
              <a:rPr lang="en-GB" sz="2400">
                <a:solidFill>
                  <a:srgbClr val="000000"/>
                </a:solidFill>
                <a:latin typeface="Arial"/>
                <a:cs typeface="Arial"/>
              </a:rPr>
              <a:t>We were all talking about DEI, learning about it, and trying to embed it in our work.</a:t>
            </a:r>
            <a:endParaRPr lang="en-GB" sz="2400">
              <a:solidFill>
                <a:srgbClr val="000000"/>
              </a:solidFill>
              <a:latin typeface="Arial" panose="020B0604020202020204" pitchFamily="34" charset="0"/>
              <a:cs typeface="Arial" panose="020B0604020202020204" pitchFamily="34" charset="0"/>
            </a:endParaRPr>
          </a:p>
          <a:p>
            <a:pPr algn="l" rtl="0" fontAlgn="base"/>
            <a:endParaRPr lang="en-GB" sz="2400">
              <a:solidFill>
                <a:srgbClr val="000000"/>
              </a:solidFill>
              <a:latin typeface="Arial" panose="020B0604020202020204" pitchFamily="34" charset="0"/>
              <a:cs typeface="Arial" panose="020B0604020202020204" pitchFamily="34" charset="0"/>
            </a:endParaRPr>
          </a:p>
          <a:p>
            <a:pPr algn="l" rtl="0" fontAlgn="base"/>
            <a:r>
              <a:rPr lang="en-GB" sz="2400">
                <a:solidFill>
                  <a:srgbClr val="000000"/>
                </a:solidFill>
                <a:latin typeface="Arial" panose="020B0604020202020204" pitchFamily="34" charset="0"/>
                <a:cs typeface="Arial" panose="020B0604020202020204" pitchFamily="34" charset="0"/>
              </a:rPr>
              <a:t>But we needed something that gave us focus and a shared understanding of what that meant for us.</a:t>
            </a:r>
          </a:p>
          <a:p>
            <a:pPr algn="l" rtl="0" fontAlgn="base"/>
            <a:endParaRPr lang="en-GB" sz="2400">
              <a:solidFill>
                <a:srgbClr val="000000"/>
              </a:solidFill>
              <a:latin typeface="Arial" panose="020B0604020202020204" pitchFamily="34" charset="0"/>
              <a:cs typeface="Arial" panose="020B0604020202020204" pitchFamily="34" charset="0"/>
            </a:endParaRPr>
          </a:p>
          <a:p>
            <a:pPr algn="l" rtl="0" fontAlgn="base"/>
            <a:r>
              <a:rPr lang="en-GB" sz="2400">
                <a:solidFill>
                  <a:srgbClr val="000000"/>
                </a:solidFill>
                <a:latin typeface="Arial" panose="020B0604020202020204" pitchFamily="34" charset="0"/>
                <a:cs typeface="Arial" panose="020B0604020202020204" pitchFamily="34" charset="0"/>
              </a:rPr>
              <a:t>Something practical that gave us direction.</a:t>
            </a:r>
          </a:p>
        </p:txBody>
      </p:sp>
      <p:pic>
        <p:nvPicPr>
          <p:cNvPr id="8" name="bg object 18">
            <a:extLst>
              <a:ext uri="{FF2B5EF4-FFF2-40B4-BE49-F238E27FC236}">
                <a16:creationId xmlns:a16="http://schemas.microsoft.com/office/drawing/2014/main" id="{D80A9C58-F141-2DC3-378E-7DAED6FBE55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012866" y="254173"/>
            <a:ext cx="863433" cy="971362"/>
          </a:xfrm>
          <a:prstGeom prst="rect">
            <a:avLst/>
          </a:prstGeom>
        </p:spPr>
      </p:pic>
      <p:pic>
        <p:nvPicPr>
          <p:cNvPr id="1030" name="Picture 6" descr="Close up of a pair of hands holding recently collected seagrass seeds. The seeds can be seen within the long blades of seagrass shoots.">
            <a:extLst>
              <a:ext uri="{FF2B5EF4-FFF2-40B4-BE49-F238E27FC236}">
                <a16:creationId xmlns:a16="http://schemas.microsoft.com/office/drawing/2014/main" id="{E01E4905-7B7C-75E5-FD5F-5BDC90E1E4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477" r="14723"/>
          <a:stretch/>
        </p:blipFill>
        <p:spPr bwMode="auto">
          <a:xfrm>
            <a:off x="6584302" y="-501295"/>
            <a:ext cx="5607698" cy="73592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59AFEB-4280-843C-F5C6-E63FDFCB11EC}"/>
              </a:ext>
            </a:extLst>
          </p:cNvPr>
          <p:cNvSpPr txBox="1"/>
          <p:nvPr/>
        </p:nvSpPr>
        <p:spPr>
          <a:xfrm>
            <a:off x="10794795" y="6488514"/>
            <a:ext cx="2546430" cy="26161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 Greg Armfield</a:t>
            </a:r>
          </a:p>
        </p:txBody>
      </p:sp>
    </p:spTree>
    <p:extLst>
      <p:ext uri="{BB962C8B-B14F-4D97-AF65-F5344CB8AC3E}">
        <p14:creationId xmlns:p14="http://schemas.microsoft.com/office/powerpoint/2010/main" val="218104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BBF20-56A9-D1DF-45F0-31DB53167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893D86-D42B-6DCB-F047-40F7BB2C3334}"/>
              </a:ext>
            </a:extLst>
          </p:cNvPr>
          <p:cNvSpPr>
            <a:spLocks noGrp="1"/>
          </p:cNvSpPr>
          <p:nvPr>
            <p:ph type="title"/>
          </p:nvPr>
        </p:nvSpPr>
        <p:spPr>
          <a:xfrm>
            <a:off x="5834594" y="77073"/>
            <a:ext cx="10515600" cy="1325563"/>
          </a:xfrm>
        </p:spPr>
        <p:txBody>
          <a:bodyPr>
            <a:normAutofit/>
          </a:bodyPr>
          <a:lstStyle/>
          <a:p>
            <a:r>
              <a:rPr lang="en-GB" sz="3200" b="1">
                <a:latin typeface="Arial" panose="020B0604020202020204" pitchFamily="34" charset="0"/>
                <a:cs typeface="Arial" panose="020B0604020202020204" pitchFamily="34" charset="0"/>
              </a:rPr>
              <a:t>Comms DE&amp;I charter</a:t>
            </a:r>
          </a:p>
        </p:txBody>
      </p:sp>
      <p:sp>
        <p:nvSpPr>
          <p:cNvPr id="7" name="TextBox 6">
            <a:extLst>
              <a:ext uri="{FF2B5EF4-FFF2-40B4-BE49-F238E27FC236}">
                <a16:creationId xmlns:a16="http://schemas.microsoft.com/office/drawing/2014/main" id="{081E141F-7BCE-2DE5-0DB1-EC55A7323CFB}"/>
              </a:ext>
            </a:extLst>
          </p:cNvPr>
          <p:cNvSpPr txBox="1"/>
          <p:nvPr/>
        </p:nvSpPr>
        <p:spPr>
          <a:xfrm>
            <a:off x="5517354" y="1313653"/>
            <a:ext cx="6358945" cy="5262979"/>
          </a:xfrm>
          <a:prstGeom prst="rect">
            <a:avLst/>
          </a:prstGeom>
          <a:noFill/>
        </p:spPr>
        <p:txBody>
          <a:bodyPr wrap="square" lIns="91440" tIns="45720" rIns="91440" bIns="45720" rtlCol="0" anchor="t">
            <a:spAutoFit/>
          </a:bodyPr>
          <a:lstStyle/>
          <a:p>
            <a:pPr marL="342900" indent="-342900" algn="l" rtl="0" fontAlgn="base">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We created a “charter” – a shared set of principles and actions based around “we will always” and “we will never” statements that fit on one page.</a:t>
            </a:r>
          </a:p>
          <a:p>
            <a:pPr marL="342900" indent="-342900" algn="l" rtl="0" fontAlgn="base">
              <a:buFont typeface="Arial" panose="020B0604020202020204" pitchFamily="34" charset="0"/>
              <a:buChar char="•"/>
            </a:pPr>
            <a:endParaRPr lang="en-GB" sz="2400">
              <a:solidFill>
                <a:srgbClr val="000000"/>
              </a:solidFill>
              <a:latin typeface="Arial" panose="020B0604020202020204" pitchFamily="34" charset="0"/>
              <a:cs typeface="Arial" panose="020B0604020202020204" pitchFamily="34" charset="0"/>
            </a:endParaRPr>
          </a:p>
          <a:p>
            <a:pPr marL="342900" indent="-342900" algn="l" rtl="0" fontAlgn="base">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We worked on it as a team so everyone understood and could use it in their work</a:t>
            </a:r>
          </a:p>
          <a:p>
            <a:pPr marL="342900" indent="-342900" algn="l" rtl="0" fontAlgn="base">
              <a:buFont typeface="Arial" panose="020B0604020202020204" pitchFamily="34" charset="0"/>
              <a:buChar char="•"/>
            </a:pPr>
            <a:endParaRPr lang="en-GB" sz="2400">
              <a:solidFill>
                <a:srgbClr val="000000"/>
              </a:solidFill>
              <a:latin typeface="Arial" panose="020B0604020202020204" pitchFamily="34" charset="0"/>
              <a:cs typeface="Arial" panose="020B0604020202020204" pitchFamily="34" charset="0"/>
            </a:endParaRPr>
          </a:p>
          <a:p>
            <a:pPr marL="342900" indent="-342900" algn="l" rtl="0" fontAlgn="base">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We centred it around our organisational mission, values and DEI strategy so it spoke directly to our work</a:t>
            </a:r>
          </a:p>
          <a:p>
            <a:pPr marL="342900" indent="-342900" algn="l" rtl="0" fontAlgn="base">
              <a:buFont typeface="Arial" panose="020B0604020202020204" pitchFamily="34" charset="0"/>
              <a:buChar char="•"/>
            </a:pPr>
            <a:endParaRPr lang="en-GB" sz="2400">
              <a:solidFill>
                <a:srgbClr val="000000"/>
              </a:solidFill>
              <a:latin typeface="Arial" panose="020B0604020202020204" pitchFamily="34" charset="0"/>
              <a:cs typeface="Arial" panose="020B0604020202020204" pitchFamily="34" charset="0"/>
            </a:endParaRPr>
          </a:p>
          <a:p>
            <a:pPr marL="342900" indent="-342900" algn="l" rtl="0" fontAlgn="base">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We created an action plan to go with it so we were accountable.</a:t>
            </a:r>
          </a:p>
        </p:txBody>
      </p:sp>
      <p:pic>
        <p:nvPicPr>
          <p:cNvPr id="8" name="bg object 18">
            <a:extLst>
              <a:ext uri="{FF2B5EF4-FFF2-40B4-BE49-F238E27FC236}">
                <a16:creationId xmlns:a16="http://schemas.microsoft.com/office/drawing/2014/main" id="{99D0ECA4-A90A-CF3C-6EED-F88BF66427A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012866" y="254173"/>
            <a:ext cx="863433" cy="971362"/>
          </a:xfrm>
          <a:prstGeom prst="rect">
            <a:avLst/>
          </a:prstGeom>
        </p:spPr>
      </p:pic>
      <p:sp>
        <p:nvSpPr>
          <p:cNvPr id="10" name="TextBox 9">
            <a:extLst>
              <a:ext uri="{FF2B5EF4-FFF2-40B4-BE49-F238E27FC236}">
                <a16:creationId xmlns:a16="http://schemas.microsoft.com/office/drawing/2014/main" id="{CFE16131-0969-AD69-3E18-74A5478DD6FC}"/>
              </a:ext>
            </a:extLst>
          </p:cNvPr>
          <p:cNvSpPr txBox="1"/>
          <p:nvPr/>
        </p:nvSpPr>
        <p:spPr>
          <a:xfrm>
            <a:off x="7628020" y="6534706"/>
            <a:ext cx="4539916" cy="246221"/>
          </a:xfrm>
          <a:prstGeom prst="rect">
            <a:avLst/>
          </a:prstGeom>
          <a:noFill/>
        </p:spPr>
        <p:txBody>
          <a:bodyPr wrap="square" rtlCol="0">
            <a:spAutoFit/>
          </a:bodyPr>
          <a:lstStyle/>
          <a:p>
            <a:pPr algn="r"/>
            <a:r>
              <a:rPr lang="en-GB" sz="1000">
                <a:solidFill>
                  <a:schemeClr val="bg1"/>
                </a:solidFill>
              </a:rPr>
              <a:t>Image Credit XXX</a:t>
            </a:r>
          </a:p>
        </p:txBody>
      </p:sp>
      <p:pic>
        <p:nvPicPr>
          <p:cNvPr id="11" name="Picture 10">
            <a:extLst>
              <a:ext uri="{FF2B5EF4-FFF2-40B4-BE49-F238E27FC236}">
                <a16:creationId xmlns:a16="http://schemas.microsoft.com/office/drawing/2014/main" id="{A903D250-C57E-F131-28DD-A1C7764E1CDD}"/>
              </a:ext>
            </a:extLst>
          </p:cNvPr>
          <p:cNvPicPr>
            <a:picLocks noChangeAspect="1"/>
          </p:cNvPicPr>
          <p:nvPr/>
        </p:nvPicPr>
        <p:blipFill>
          <a:blip r:embed="rId3"/>
          <a:stretch>
            <a:fillRect/>
          </a:stretch>
        </p:blipFill>
        <p:spPr>
          <a:xfrm rot="640635">
            <a:off x="122845" y="74636"/>
            <a:ext cx="4873706" cy="6858000"/>
          </a:xfrm>
          <a:prstGeom prst="rect">
            <a:avLst/>
          </a:prstGeom>
        </p:spPr>
      </p:pic>
    </p:spTree>
    <p:extLst>
      <p:ext uri="{BB962C8B-B14F-4D97-AF65-F5344CB8AC3E}">
        <p14:creationId xmlns:p14="http://schemas.microsoft.com/office/powerpoint/2010/main" val="858837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52AE5-AF65-FD9E-FB96-960B805E8A4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A61F593-9B44-258B-328A-016D6C26A520}"/>
              </a:ext>
            </a:extLst>
          </p:cNvPr>
          <p:cNvSpPr txBox="1"/>
          <p:nvPr/>
        </p:nvSpPr>
        <p:spPr>
          <a:xfrm>
            <a:off x="759399" y="2356337"/>
            <a:ext cx="9389535" cy="2385268"/>
          </a:xfrm>
          <a:prstGeom prst="rect">
            <a:avLst/>
          </a:prstGeom>
          <a:noFill/>
        </p:spPr>
        <p:txBody>
          <a:bodyPr wrap="square" rtlCol="0">
            <a:spAutoFit/>
          </a:bodyPr>
          <a:lstStyle/>
          <a:p>
            <a:pPr algn="l" rtl="0" fontAlgn="base"/>
            <a:r>
              <a:rPr lang="en-GB" sz="2400" b="1" i="0">
                <a:solidFill>
                  <a:srgbClr val="000000"/>
                </a:solidFill>
                <a:effectLst/>
                <a:latin typeface="Arial" panose="020B0604020202020204" pitchFamily="34" charset="0"/>
                <a:cs typeface="Arial" panose="020B0604020202020204" pitchFamily="34" charset="0"/>
              </a:rPr>
              <a:t>Mission:</a:t>
            </a:r>
            <a:r>
              <a:rPr lang="en-GB" sz="2400" b="0" i="0">
                <a:solidFill>
                  <a:srgbClr val="000000"/>
                </a:solidFill>
                <a:effectLst/>
                <a:latin typeface="Arial" panose="020B0604020202020204" pitchFamily="34" charset="0"/>
                <a:cs typeface="Arial" panose="020B0604020202020204" pitchFamily="34" charset="0"/>
              </a:rPr>
              <a:t> to create a world where people and nature thrive </a:t>
            </a:r>
          </a:p>
          <a:p>
            <a:pPr algn="l" rtl="0" fontAlgn="base"/>
            <a:r>
              <a:rPr lang="en-GB" sz="2400" b="0" i="0">
                <a:solidFill>
                  <a:srgbClr val="000000"/>
                </a:solidFill>
                <a:effectLst/>
                <a:latin typeface="Arial" panose="020B0604020202020204" pitchFamily="34" charset="0"/>
                <a:cs typeface="Arial" panose="020B0604020202020204" pitchFamily="34" charset="0"/>
              </a:rPr>
              <a:t> </a:t>
            </a:r>
          </a:p>
          <a:p>
            <a:pPr algn="l" rtl="0" fontAlgn="base"/>
            <a:r>
              <a:rPr lang="en-GB" sz="2400" b="1" i="0">
                <a:solidFill>
                  <a:srgbClr val="000000"/>
                </a:solidFill>
                <a:effectLst/>
                <a:latin typeface="Arial" panose="020B0604020202020204" pitchFamily="34" charset="0"/>
                <a:cs typeface="Arial" panose="020B0604020202020204" pitchFamily="34" charset="0"/>
              </a:rPr>
              <a:t>Vision:</a:t>
            </a:r>
            <a:r>
              <a:rPr lang="en-GB" sz="2400" b="0" i="0">
                <a:solidFill>
                  <a:srgbClr val="000000"/>
                </a:solidFill>
                <a:effectLst/>
                <a:latin typeface="Arial" panose="020B0604020202020204" pitchFamily="34" charset="0"/>
                <a:cs typeface="Arial" panose="020B0604020202020204" pitchFamily="34" charset="0"/>
              </a:rPr>
              <a:t> our communications are inclusive, accessible to all and celebrate diversity, enabling as many people as we can to engage with us and our work. </a:t>
            </a:r>
          </a:p>
          <a:p>
            <a:pPr algn="l" rtl="0" fontAlgn="base">
              <a:spcBef>
                <a:spcPts val="600"/>
              </a:spcBef>
            </a:pPr>
            <a:endParaRPr lang="en-GB" sz="2400" b="0" i="0">
              <a:solidFill>
                <a:srgbClr val="000000"/>
              </a:solidFill>
              <a:effectLst/>
              <a:latin typeface="Arial" panose="020B0604020202020204" pitchFamily="34" charset="0"/>
              <a:cs typeface="Arial" panose="020B0604020202020204" pitchFamily="34" charset="0"/>
            </a:endParaRPr>
          </a:p>
        </p:txBody>
      </p:sp>
      <p:pic>
        <p:nvPicPr>
          <p:cNvPr id="8" name="bg object 18">
            <a:extLst>
              <a:ext uri="{FF2B5EF4-FFF2-40B4-BE49-F238E27FC236}">
                <a16:creationId xmlns:a16="http://schemas.microsoft.com/office/drawing/2014/main" id="{209B9207-D56F-65A8-2214-A7C1E6C8A41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012866" y="254173"/>
            <a:ext cx="863433" cy="971362"/>
          </a:xfrm>
          <a:prstGeom prst="rect">
            <a:avLst/>
          </a:prstGeom>
        </p:spPr>
      </p:pic>
      <p:sp>
        <p:nvSpPr>
          <p:cNvPr id="10" name="TextBox 9">
            <a:extLst>
              <a:ext uri="{FF2B5EF4-FFF2-40B4-BE49-F238E27FC236}">
                <a16:creationId xmlns:a16="http://schemas.microsoft.com/office/drawing/2014/main" id="{E2E73F93-CADE-ACBE-C125-6A238DA00E43}"/>
              </a:ext>
            </a:extLst>
          </p:cNvPr>
          <p:cNvSpPr txBox="1"/>
          <p:nvPr/>
        </p:nvSpPr>
        <p:spPr>
          <a:xfrm>
            <a:off x="7628020" y="6534706"/>
            <a:ext cx="4539916" cy="246221"/>
          </a:xfrm>
          <a:prstGeom prst="rect">
            <a:avLst/>
          </a:prstGeom>
          <a:noFill/>
        </p:spPr>
        <p:txBody>
          <a:bodyPr wrap="square" rtlCol="0">
            <a:spAutoFit/>
          </a:bodyPr>
          <a:lstStyle/>
          <a:p>
            <a:pPr algn="r"/>
            <a:r>
              <a:rPr lang="en-GB" sz="1000">
                <a:solidFill>
                  <a:schemeClr val="bg1"/>
                </a:solidFill>
              </a:rPr>
              <a:t>Image Credit XXX</a:t>
            </a:r>
          </a:p>
        </p:txBody>
      </p:sp>
    </p:spTree>
    <p:extLst>
      <p:ext uri="{BB962C8B-B14F-4D97-AF65-F5344CB8AC3E}">
        <p14:creationId xmlns:p14="http://schemas.microsoft.com/office/powerpoint/2010/main" val="310401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7B4C8-F479-41FA-4FA2-C90B5E7F39F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89FBC37-09E4-7D4A-EFCD-484C53CC5917}"/>
              </a:ext>
            </a:extLst>
          </p:cNvPr>
          <p:cNvSpPr txBox="1"/>
          <p:nvPr/>
        </p:nvSpPr>
        <p:spPr>
          <a:xfrm>
            <a:off x="604526" y="410081"/>
            <a:ext cx="10657021" cy="6571030"/>
          </a:xfrm>
          <a:prstGeom prst="rect">
            <a:avLst/>
          </a:prstGeom>
          <a:noFill/>
        </p:spPr>
        <p:txBody>
          <a:bodyPr wrap="square" rtlCol="0">
            <a:spAutoFit/>
          </a:bodyPr>
          <a:lstStyle/>
          <a:p>
            <a:pPr algn="l" rtl="0" fontAlgn="base"/>
            <a:r>
              <a:rPr lang="en-GB" sz="3200" b="1" i="0">
                <a:effectLst/>
                <a:latin typeface="Arial" panose="020B0604020202020204" pitchFamily="34" charset="0"/>
                <a:cs typeface="Arial" panose="020B0604020202020204" pitchFamily="34" charset="0"/>
              </a:rPr>
              <a:t>Our commitments: </a:t>
            </a:r>
          </a:p>
          <a:p>
            <a:pPr algn="l" rtl="0" fontAlgn="base"/>
            <a:r>
              <a:rPr lang="en-GB" sz="2400" b="0" i="0">
                <a:solidFill>
                  <a:srgbClr val="000000"/>
                </a:solidFill>
                <a:effectLst/>
                <a:latin typeface="Arial" panose="020B0604020202020204" pitchFamily="34" charset="0"/>
                <a:cs typeface="Arial" panose="020B0604020202020204" pitchFamily="34" charset="0"/>
              </a:rPr>
              <a:t> </a:t>
            </a:r>
          </a:p>
          <a:p>
            <a:pPr algn="l" rtl="0" fontAlgn="base"/>
            <a:r>
              <a:rPr lang="en-GB" sz="2400" b="0" i="0">
                <a:solidFill>
                  <a:srgbClr val="000000"/>
                </a:solidFill>
                <a:effectLst/>
                <a:latin typeface="Arial" panose="020B0604020202020204" pitchFamily="34" charset="0"/>
                <a:cs typeface="Arial" panose="020B0604020202020204" pitchFamily="34" charset="0"/>
              </a:rPr>
              <a:t>We will live our values in our communications: </a:t>
            </a:r>
          </a:p>
          <a:p>
            <a:pPr algn="l" rtl="0" fontAlgn="base"/>
            <a:endParaRPr lang="en-GB" sz="2400" b="0" i="0">
              <a:solidFill>
                <a:srgbClr val="000000"/>
              </a:solidFill>
              <a:effectLst/>
              <a:latin typeface="Arial" panose="020B0604020202020204" pitchFamily="34" charset="0"/>
              <a:cs typeface="Arial" panose="020B0604020202020204" pitchFamily="34" charset="0"/>
            </a:endParaRPr>
          </a:p>
          <a:p>
            <a:pPr algn="l" rtl="0" fontAlgn="base"/>
            <a:r>
              <a:rPr lang="en-GB" sz="2400" b="1" i="0">
                <a:solidFill>
                  <a:srgbClr val="000000"/>
                </a:solidFill>
                <a:effectLst/>
                <a:latin typeface="Arial" panose="020B0604020202020204" pitchFamily="34" charset="0"/>
                <a:cs typeface="Arial" panose="020B0604020202020204" pitchFamily="34" charset="0"/>
              </a:rPr>
              <a:t>Courage:</a:t>
            </a:r>
            <a:r>
              <a:rPr lang="en-GB" sz="2400" b="0" i="0">
                <a:solidFill>
                  <a:srgbClr val="000000"/>
                </a:solidFill>
                <a:effectLst/>
                <a:latin typeface="Arial" panose="020B0604020202020204" pitchFamily="34" charset="0"/>
                <a:cs typeface="Arial" panose="020B0604020202020204" pitchFamily="34" charset="0"/>
              </a:rPr>
              <a:t> challenging inequality, owning up to and learning from our mistakes, speaking out against comments directed towards us that do not align with our values </a:t>
            </a:r>
          </a:p>
          <a:p>
            <a:pPr algn="l" rtl="0" fontAlgn="base"/>
            <a:endParaRPr lang="en-GB" sz="2400" b="0" i="0">
              <a:solidFill>
                <a:srgbClr val="000000"/>
              </a:solidFill>
              <a:effectLst/>
              <a:latin typeface="Arial" panose="020B0604020202020204" pitchFamily="34" charset="0"/>
              <a:cs typeface="Arial" panose="020B0604020202020204" pitchFamily="34" charset="0"/>
            </a:endParaRPr>
          </a:p>
          <a:p>
            <a:pPr algn="l" rtl="0" fontAlgn="base"/>
            <a:r>
              <a:rPr lang="en-GB" sz="2400" b="1" i="0">
                <a:solidFill>
                  <a:srgbClr val="000000"/>
                </a:solidFill>
                <a:effectLst/>
                <a:latin typeface="Arial" panose="020B0604020202020204" pitchFamily="34" charset="0"/>
                <a:cs typeface="Arial" panose="020B0604020202020204" pitchFamily="34" charset="0"/>
              </a:rPr>
              <a:t>Integrity:</a:t>
            </a:r>
            <a:r>
              <a:rPr lang="en-GB" sz="2400" b="0" i="0">
                <a:solidFill>
                  <a:srgbClr val="000000"/>
                </a:solidFill>
                <a:effectLst/>
                <a:latin typeface="Arial" panose="020B0604020202020204" pitchFamily="34" charset="0"/>
                <a:cs typeface="Arial" panose="020B0604020202020204" pitchFamily="34" charset="0"/>
              </a:rPr>
              <a:t> doing what’s right, not what’s easy, relying on facts, lived experience and science  </a:t>
            </a:r>
          </a:p>
          <a:p>
            <a:pPr algn="l" rtl="0" fontAlgn="base"/>
            <a:endParaRPr lang="en-GB" sz="2400" b="0" i="0">
              <a:solidFill>
                <a:srgbClr val="000000"/>
              </a:solidFill>
              <a:effectLst/>
              <a:latin typeface="Arial" panose="020B0604020202020204" pitchFamily="34" charset="0"/>
              <a:cs typeface="Arial" panose="020B0604020202020204" pitchFamily="34" charset="0"/>
            </a:endParaRPr>
          </a:p>
          <a:p>
            <a:pPr algn="l" rtl="0" fontAlgn="base"/>
            <a:r>
              <a:rPr lang="en-GB" sz="2400" b="1" i="0">
                <a:solidFill>
                  <a:srgbClr val="000000"/>
                </a:solidFill>
                <a:effectLst/>
                <a:latin typeface="Arial" panose="020B0604020202020204" pitchFamily="34" charset="0"/>
                <a:cs typeface="Arial" panose="020B0604020202020204" pitchFamily="34" charset="0"/>
              </a:rPr>
              <a:t>Respect:</a:t>
            </a:r>
            <a:r>
              <a:rPr lang="en-GB" sz="2400" b="0" i="0">
                <a:solidFill>
                  <a:srgbClr val="000000"/>
                </a:solidFill>
                <a:effectLst/>
                <a:latin typeface="Arial" panose="020B0604020202020204" pitchFamily="34" charset="0"/>
                <a:cs typeface="Arial" panose="020B0604020202020204" pitchFamily="34" charset="0"/>
              </a:rPr>
              <a:t> honour the voices, knowledge, wishes and lived experiences of the people we work with and our audiences </a:t>
            </a:r>
          </a:p>
          <a:p>
            <a:pPr algn="l" rtl="0" fontAlgn="base"/>
            <a:endParaRPr lang="en-GB" sz="2400" b="0" i="0">
              <a:solidFill>
                <a:srgbClr val="000000"/>
              </a:solidFill>
              <a:effectLst/>
              <a:latin typeface="Arial" panose="020B0604020202020204" pitchFamily="34" charset="0"/>
              <a:cs typeface="Arial" panose="020B0604020202020204" pitchFamily="34" charset="0"/>
            </a:endParaRPr>
          </a:p>
          <a:p>
            <a:pPr algn="l" rtl="0" fontAlgn="base"/>
            <a:r>
              <a:rPr lang="en-GB" sz="2400" b="1" i="0">
                <a:solidFill>
                  <a:srgbClr val="000000"/>
                </a:solidFill>
                <a:effectLst/>
                <a:latin typeface="Arial" panose="020B0604020202020204" pitchFamily="34" charset="0"/>
                <a:cs typeface="Arial" panose="020B0604020202020204" pitchFamily="34" charset="0"/>
              </a:rPr>
              <a:t>Collaboration:</a:t>
            </a:r>
            <a:r>
              <a:rPr lang="en-GB" sz="2400" b="0" i="0">
                <a:solidFill>
                  <a:srgbClr val="000000"/>
                </a:solidFill>
                <a:effectLst/>
                <a:latin typeface="Arial" panose="020B0604020202020204" pitchFamily="34" charset="0"/>
                <a:cs typeface="Arial" panose="020B0604020202020204" pitchFamily="34" charset="0"/>
              </a:rPr>
              <a:t> work with people and groups from different backgrounds to gather content, and ensure all voices are represented and respected </a:t>
            </a:r>
          </a:p>
          <a:p>
            <a:pPr algn="l" rtl="0" fontAlgn="base">
              <a:spcBef>
                <a:spcPts val="600"/>
              </a:spcBef>
            </a:pPr>
            <a:endParaRPr lang="en-GB" sz="2400" b="0" i="0">
              <a:solidFill>
                <a:srgbClr val="000000"/>
              </a:solidFill>
              <a:effectLst/>
              <a:latin typeface="Arial" panose="020B0604020202020204" pitchFamily="34" charset="0"/>
              <a:cs typeface="Arial" panose="020B0604020202020204" pitchFamily="34" charset="0"/>
            </a:endParaRPr>
          </a:p>
        </p:txBody>
      </p:sp>
      <p:pic>
        <p:nvPicPr>
          <p:cNvPr id="8" name="bg object 18">
            <a:extLst>
              <a:ext uri="{FF2B5EF4-FFF2-40B4-BE49-F238E27FC236}">
                <a16:creationId xmlns:a16="http://schemas.microsoft.com/office/drawing/2014/main" id="{7DF7FF43-9829-FAAA-A4C9-F0E05FAEDE2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012866" y="254173"/>
            <a:ext cx="863433" cy="971362"/>
          </a:xfrm>
          <a:prstGeom prst="rect">
            <a:avLst/>
          </a:prstGeom>
        </p:spPr>
      </p:pic>
      <p:sp>
        <p:nvSpPr>
          <p:cNvPr id="10" name="TextBox 9">
            <a:extLst>
              <a:ext uri="{FF2B5EF4-FFF2-40B4-BE49-F238E27FC236}">
                <a16:creationId xmlns:a16="http://schemas.microsoft.com/office/drawing/2014/main" id="{71797C80-6EAA-8E76-0199-FDCA38D34061}"/>
              </a:ext>
            </a:extLst>
          </p:cNvPr>
          <p:cNvSpPr txBox="1"/>
          <p:nvPr/>
        </p:nvSpPr>
        <p:spPr>
          <a:xfrm>
            <a:off x="7628020" y="6534706"/>
            <a:ext cx="4539916" cy="246221"/>
          </a:xfrm>
          <a:prstGeom prst="rect">
            <a:avLst/>
          </a:prstGeom>
          <a:noFill/>
        </p:spPr>
        <p:txBody>
          <a:bodyPr wrap="square" rtlCol="0">
            <a:spAutoFit/>
          </a:bodyPr>
          <a:lstStyle/>
          <a:p>
            <a:pPr algn="r"/>
            <a:r>
              <a:rPr lang="en-GB" sz="1000">
                <a:solidFill>
                  <a:schemeClr val="bg1"/>
                </a:solidFill>
              </a:rPr>
              <a:t>Image Credit XXX</a:t>
            </a:r>
          </a:p>
        </p:txBody>
      </p:sp>
    </p:spTree>
    <p:extLst>
      <p:ext uri="{BB962C8B-B14F-4D97-AF65-F5344CB8AC3E}">
        <p14:creationId xmlns:p14="http://schemas.microsoft.com/office/powerpoint/2010/main" val="41751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WWF Document" ma:contentTypeID="0x010100EF3726457B8C4C4892749E6B4865C3FC00F8C8CD6D8E439E4A9300109E2544015A" ma:contentTypeVersion="34" ma:contentTypeDescription="Create a new document." ma:contentTypeScope="" ma:versionID="2ddd3eedf65826b7ddd3c22e4f618a53">
  <xsd:schema xmlns:xsd="http://www.w3.org/2001/XMLSchema" xmlns:xs="http://www.w3.org/2001/XMLSchema" xmlns:p="http://schemas.microsoft.com/office/2006/metadata/properties" xmlns:ns1="http://schemas.microsoft.com/sharepoint/v3" xmlns:ns2="d2702c46-ea31-457a-96fd-e00e235ba8f1" xmlns:ns3="f98906e5-ed58-42b1-96d1-47aa8e093963" xmlns:ns4="02cd3014-460a-4f24-9b0e-44f16717fd38" xmlns:ns5="a8770a3f-094e-4c97-bfac-023a00ce03e6" targetNamespace="http://schemas.microsoft.com/office/2006/metadata/properties" ma:root="true" ma:fieldsID="4fb166e602680abb50f48416d5b3761b" ns1:_="" ns2:_="" ns3:_="" ns4:_="" ns5:_="">
    <xsd:import namespace="http://schemas.microsoft.com/sharepoint/v3"/>
    <xsd:import namespace="d2702c46-ea31-457a-96fd-e00e235ba8f1"/>
    <xsd:import namespace="f98906e5-ed58-42b1-96d1-47aa8e093963"/>
    <xsd:import namespace="02cd3014-460a-4f24-9b0e-44f16717fd38"/>
    <xsd:import namespace="a8770a3f-094e-4c97-bfac-023a00ce03e6"/>
    <xsd:element name="properties">
      <xsd:complexType>
        <xsd:sequence>
          <xsd:element name="documentManagement">
            <xsd:complexType>
              <xsd:all>
                <xsd:element ref="ns3:WWF_Financial_Year" minOccurs="0"/>
                <xsd:element ref="ns3:ie95326c2bd442c09918ed9a62864bb7" minOccurs="0"/>
                <xsd:element ref="ns3:j03b514f4e4c42e78d96b527934d8f35" minOccurs="0"/>
                <xsd:element ref="ns2:TaxCatchAll" minOccurs="0"/>
                <xsd:element ref="ns3:hacea5fee4bb48c7bfcfacc24260f176" minOccurs="0"/>
                <xsd:element ref="ns3:m6ff7cc720cd47968e1acc6822a04c2a" minOccurs="0"/>
                <xsd:element ref="ns3:ld0f678f5e854356add638e3b1bcb1c9" minOccurs="0"/>
                <xsd:element ref="ns3:h4cb14bdc83846cfb9e5c2af455732f0" minOccurs="0"/>
                <xsd:element ref="ns3:oc6c1a06a62847b6ab91d1d05ce3f6a0" minOccurs="0"/>
                <xsd:element ref="ns2:TaxKeywordTaxHTField" minOccurs="0"/>
                <xsd:element ref="ns2:TaxCatchAllLabel" minOccurs="0"/>
                <xsd:element ref="ns2:c8bc5d9a78e142679c676830597a2f67"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1:_ip_UnifiedCompliancePolicyProperties" minOccurs="0"/>
                <xsd:element ref="ns1:_ip_UnifiedCompliancePolicyUIAction" minOccurs="0"/>
                <xsd:element ref="ns5:SharedWithUsers" minOccurs="0"/>
                <xsd:element ref="ns5:SharedWithDetails" minOccurs="0"/>
                <xsd:element ref="ns4:MediaServiceAutoKeyPoints" minOccurs="0"/>
                <xsd:element ref="ns4:MediaServiceKeyPoints" minOccurs="0"/>
                <xsd:element ref="ns4:MediaLengthInSeconds" minOccurs="0"/>
                <xsd:element ref="ns4:lcf76f155ced4ddcb4097134ff3c332f" minOccurs="0"/>
                <xsd:element ref="ns4:MediaServiceObjectDetectorVersions" minOccurs="0"/>
                <xsd:element ref="ns4:MediaServiceMetadata" minOccurs="0"/>
                <xsd:element ref="ns4:MediaServiceFastMetadata" minOccurs="0"/>
                <xsd:element ref="ns4:MediaServiceSearchProperties" minOccurs="0"/>
                <xsd:element ref="ns4: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5" nillable="true" ma:displayName="Unified Compliance Policy Properties" ma:hidden="true" ma:internalName="_ip_UnifiedCompliancePolicyProperties">
      <xsd:simpleType>
        <xsd:restriction base="dms:Note"/>
      </xsd:simpleType>
    </xsd:element>
    <xsd:element name="_ip_UnifiedCompliancePolicyUIAction" ma:index="3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702c46-ea31-457a-96fd-e00e235ba8f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f0d4702-8bbb-4d41-913b-59f5cd714b16}" ma:internalName="TaxCatchAll" ma:showField="CatchAllData" ma:web="a8770a3f-094e-4c97-bfac-023a00ce03e6">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Label" ma:index="26" nillable="true" ma:displayName="Taxonomy Catch All Column1" ma:hidden="true" ma:list="{3f0d4702-8bbb-4d41-913b-59f5cd714b16}" ma:internalName="TaxCatchAllLabel" ma:readOnly="true" ma:showField="CatchAllDataLabel" ma:web="a8770a3f-094e-4c97-bfac-023a00ce03e6">
      <xsd:complexType>
        <xsd:complexContent>
          <xsd:extension base="dms:MultiChoiceLookup">
            <xsd:sequence>
              <xsd:element name="Value" type="dms:Lookup" maxOccurs="unbounded" minOccurs="0" nillable="true"/>
            </xsd:sequence>
          </xsd:extension>
        </xsd:complexContent>
      </xsd:complexType>
    </xsd:element>
    <xsd:element name="c8bc5d9a78e142679c676830597a2f67" ma:index="27" nillable="true" ma:taxonomy="true" ma:internalName="c8bc5d9a78e142679c676830597a2f67" ma:taxonomyFieldName="Template_x0020_Type" ma:displayName="Template Type" ma:default="" ma:fieldId="{c8bc5d9a-78e1-4267-9c67-6830597a2f67}" ma:sspId="c3182ccb-90f3-424d-b980-d7cd99672c54" ma:termSetId="06ce9ed8-5ae0-4446-bf7e-d45c072c3a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8906e5-ed58-42b1-96d1-47aa8e093963" elementFormDefault="qualified">
    <xsd:import namespace="http://schemas.microsoft.com/office/2006/documentManagement/types"/>
    <xsd:import namespace="http://schemas.microsoft.com/office/infopath/2007/PartnerControls"/>
    <xsd:element name="WWF_Financial_Year" ma:index="9" nillable="true" ma:displayName="Financial Year" ma:format="Dropdown" ma:internalName="WWF_Financial_Year">
      <xsd:simpleType>
        <xsd:restriction base="dms:Choice">
          <xsd:enumeration value="FY18"/>
          <xsd:enumeration value="FY19"/>
          <xsd:enumeration value="FY20"/>
        </xsd:restriction>
      </xsd:simpleType>
    </xsd:element>
    <xsd:element name="ie95326c2bd442c09918ed9a62864bb7" ma:index="12" nillable="true" ma:taxonomy="true" ma:internalName="ie95326c2bd442c09918ed9a62864bb7" ma:taxonomyFieldName="WWF_Document_Status" ma:displayName="Document Status" ma:default="" ma:fieldId="{2e95326c-2bd4-42c0-9918-ed9a62864bb7}" ma:sspId="c3182ccb-90f3-424d-b980-d7cd99672c54" ma:termSetId="448c91f8-182c-423c-9253-ac72cb910d8c" ma:anchorId="00000000-0000-0000-0000-000000000000" ma:open="false" ma:isKeyword="false">
      <xsd:complexType>
        <xsd:sequence>
          <xsd:element ref="pc:Terms" minOccurs="0" maxOccurs="1"/>
        </xsd:sequence>
      </xsd:complexType>
    </xsd:element>
    <xsd:element name="j03b514f4e4c42e78d96b527934d8f35" ma:index="14" nillable="true" ma:taxonomy="true" ma:internalName="j03b514f4e4c42e78d96b527934d8f35" ma:taxonomyFieldName="WWF_Document_Type" ma:displayName="Document Type" ma:default="" ma:fieldId="{303b514f-4e4c-42e7-8d96-b527934d8f35}" ma:sspId="c3182ccb-90f3-424d-b980-d7cd99672c54" ma:termSetId="15a66b75-a5e8-4ef9-89bd-9bbc9f089c64" ma:anchorId="00000000-0000-0000-0000-000000000000" ma:open="false" ma:isKeyword="false">
      <xsd:complexType>
        <xsd:sequence>
          <xsd:element ref="pc:Terms" minOccurs="0" maxOccurs="1"/>
        </xsd:sequence>
      </xsd:complexType>
    </xsd:element>
    <xsd:element name="hacea5fee4bb48c7bfcfacc24260f176" ma:index="17" nillable="true" ma:taxonomy="true" ma:internalName="hacea5fee4bb48c7bfcfacc24260f176" ma:taxonomyFieldName="WWF_Goal" ma:displayName="Goal" ma:default="" ma:fieldId="{1acea5fe-e4bb-48c7-bfcf-acc24260f176}" ma:taxonomyMulti="true" ma:sspId="c3182ccb-90f3-424d-b980-d7cd99672c54" ma:termSetId="17c14ec2-7462-4877-96f2-93d281e530e1" ma:anchorId="00000000-0000-0000-0000-000000000000" ma:open="false" ma:isKeyword="false">
      <xsd:complexType>
        <xsd:sequence>
          <xsd:element ref="pc:Terms" minOccurs="0" maxOccurs="1"/>
        </xsd:sequence>
      </xsd:complexType>
    </xsd:element>
    <xsd:element name="m6ff7cc720cd47968e1acc6822a04c2a" ma:index="19" nillable="true" ma:taxonomy="true" ma:internalName="m6ff7cc720cd47968e1acc6822a04c2a" ma:taxonomyFieldName="WWF_Office" ma:displayName="Office" ma:default="" ma:fieldId="{66ff7cc7-20cd-4796-8e1a-cc6822a04c2a}" ma:sspId="c3182ccb-90f3-424d-b980-d7cd99672c54" ma:termSetId="f7e8d12e-8f3c-426f-aaa3-89a3365cc593" ma:anchorId="00000000-0000-0000-0000-000000000000" ma:open="false" ma:isKeyword="false">
      <xsd:complexType>
        <xsd:sequence>
          <xsd:element ref="pc:Terms" minOccurs="0" maxOccurs="1"/>
        </xsd:sequence>
      </xsd:complexType>
    </xsd:element>
    <xsd:element name="ld0f678f5e854356add638e3b1bcb1c9" ma:index="21" nillable="true" ma:taxonomy="true" ma:internalName="ld0f678f5e854356add638e3b1bcb1c9" ma:taxonomyFieldName="WWF_Project_Code" ma:displayName="Project Code" ma:default="" ma:fieldId="{5d0f678f-5e85-4356-add6-38e3b1bcb1c9}" ma:sspId="c3182ccb-90f3-424d-b980-d7cd99672c54" ma:termSetId="82563fe2-67ba-4328-b8bd-be3f1996addf" ma:anchorId="00000000-0000-0000-0000-000000000000" ma:open="false" ma:isKeyword="false">
      <xsd:complexType>
        <xsd:sequence>
          <xsd:element ref="pc:Terms" minOccurs="0" maxOccurs="1"/>
        </xsd:sequence>
      </xsd:complexType>
    </xsd:element>
    <xsd:element name="h4cb14bdc83846cfb9e5c2af455732f0" ma:index="22" nillable="true" ma:taxonomy="true" ma:internalName="h4cb14bdc83846cfb9e5c2af455732f0" ma:taxonomyFieldName="WWF_Department" ma:displayName="Department" ma:default="" ma:fieldId="{14cb14bd-c838-46cf-b9e5-c2af455732f0}" ma:sspId="c3182ccb-90f3-424d-b980-d7cd99672c54" ma:termSetId="4fc87ecf-5537-4bfe-8379-0dd2754f6cb7" ma:anchorId="00000000-0000-0000-0000-000000000000" ma:open="false" ma:isKeyword="false">
      <xsd:complexType>
        <xsd:sequence>
          <xsd:element ref="pc:Terms" minOccurs="0" maxOccurs="1"/>
        </xsd:sequence>
      </xsd:complexType>
    </xsd:element>
    <xsd:element name="oc6c1a06a62847b6ab91d1d05ce3f6a0" ma:index="23" nillable="true" ma:taxonomy="true" ma:internalName="oc6c1a06a62847b6ab91d1d05ce3f6a0" ma:taxonomyFieldName="WWF_Sensitivity" ma:displayName="Sensitivity" ma:default="" ma:fieldId="{8c6c1a06-a628-47b6-ab91-d1d05ce3f6a0}" ma:sspId="c3182ccb-90f3-424d-b980-d7cd99672c54" ma:termSetId="5a4201ff-8442-4138-a151-ac3c63cdc60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2cd3014-460a-4f24-9b0e-44f16717fd38" elementFormDefault="qualified">
    <xsd:import namespace="http://schemas.microsoft.com/office/2006/documentManagement/types"/>
    <xsd:import namespace="http://schemas.microsoft.com/office/infopath/2007/PartnerControls"/>
    <xsd:element name="MediaServiceAutoTags" ma:index="29" nillable="true" ma:displayName="Tags" ma:internalName="MediaServiceAutoTag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ternalName="MediaServiceDateTaken" ma:readOnly="true">
      <xsd:simpleType>
        <xsd:restriction base="dms:Text"/>
      </xsd:simpleType>
    </xsd:element>
    <xsd:element name="MediaServiceLocation" ma:index="34" nillable="true" ma:displayName="Location" ma:internalName="MediaServiceLocation" ma:readOnly="true">
      <xsd:simpleType>
        <xsd:restriction base="dms:Text"/>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MediaLengthInSeconds" ma:index="41" nillable="true" ma:displayName="Length (seconds)" ma:internalName="MediaLengthInSeconds" ma:readOnly="true">
      <xsd:simpleType>
        <xsd:restriction base="dms:Unknown"/>
      </xsd:simpleType>
    </xsd:element>
    <xsd:element name="lcf76f155ced4ddcb4097134ff3c332f" ma:index="43" nillable="true" ma:taxonomy="true" ma:internalName="lcf76f155ced4ddcb4097134ff3c332f" ma:taxonomyFieldName="MediaServiceImageTags" ma:displayName="Image Tags" ma:readOnly="false" ma:fieldId="{5cf76f15-5ced-4ddc-b409-7134ff3c332f}" ma:taxonomyMulti="true" ma:sspId="c3182ccb-90f3-424d-b980-d7cd99672c5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4" nillable="true" ma:displayName="MediaServiceObjectDetectorVersions" ma:description="" ma:hidden="true" ma:indexed="true" ma:internalName="MediaServiceObjectDetectorVersions" ma:readOnly="true">
      <xsd:simpleType>
        <xsd:restriction base="dms:Text"/>
      </xsd:simpleType>
    </xsd:element>
    <xsd:element name="MediaServiceMetadata" ma:index="45" nillable="true" ma:displayName="MediaServiceMetadata" ma:hidden="true" ma:internalName="MediaServiceMetadata" ma:readOnly="true">
      <xsd:simpleType>
        <xsd:restriction base="dms:Note"/>
      </xsd:simpleType>
    </xsd:element>
    <xsd:element name="MediaServiceFastMetadata" ma:index="46" nillable="true" ma:displayName="MediaServiceFastMetadata" ma:hidden="true" ma:internalName="MediaServiceFastMetadata" ma:readOnly="true">
      <xsd:simpleType>
        <xsd:restriction base="dms:Note"/>
      </xsd:simpleType>
    </xsd:element>
    <xsd:element name="MediaServiceSearchProperties" ma:index="47" nillable="true" ma:displayName="MediaServiceSearchProperties" ma:hidden="true" ma:internalName="MediaServiceSearchProperties" ma:readOnly="true">
      <xsd:simpleType>
        <xsd:restriction base="dms:Note"/>
      </xsd:simpleType>
    </xsd:element>
    <xsd:element name="_Flow_SignoffStatus" ma:index="48"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770a3f-094e-4c97-bfac-023a00ce03e6" elementFormDefault="qualified">
    <xsd:import namespace="http://schemas.microsoft.com/office/2006/documentManagement/types"/>
    <xsd:import namespace="http://schemas.microsoft.com/office/infopath/2007/PartnerControls"/>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D555C6E69AE84A9E4B1B108A48A380" ma:contentTypeVersion="18" ma:contentTypeDescription="Create a new document." ma:contentTypeScope="" ma:versionID="5ad1d4ea4b06bffc0aae33972febb36f">
  <xsd:schema xmlns:xsd="http://www.w3.org/2001/XMLSchema" xmlns:xs="http://www.w3.org/2001/XMLSchema" xmlns:p="http://schemas.microsoft.com/office/2006/metadata/properties" xmlns:ns2="19787e05-e8b5-4be1-8f2d-2bcb45eb79ab" xmlns:ns3="d0623fc5-08fd-4e0f-a5a5-e26fb1bb5eff" targetNamespace="http://schemas.microsoft.com/office/2006/metadata/properties" ma:root="true" ma:fieldsID="f1e0c0db98637e4be9298c66c2086e08" ns2:_="" ns3:_="">
    <xsd:import namespace="19787e05-e8b5-4be1-8f2d-2bcb45eb79ab"/>
    <xsd:import namespace="d0623fc5-08fd-4e0f-a5a5-e26fb1bb5ef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87e05-e8b5-4be1-8f2d-2bcb45eb79a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850f554-0614-4492-9353-d50bb0080c8a}" ma:internalName="TaxCatchAll" ma:showField="CatchAllData" ma:web="19787e05-e8b5-4be1-8f2d-2bcb45eb79a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623fc5-08fd-4e0f-a5a5-e26fb1bb5ef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a152391-5c8c-4ecd-93af-597a4a38f16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19787e05-e8b5-4be1-8f2d-2bcb45eb79ab" xsi:nil="true"/>
    <lcf76f155ced4ddcb4097134ff3c332f xmlns="d0623fc5-08fd-4e0f-a5a5-e26fb1bb5e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88928BF-86D7-4429-94F6-56A3ABAF4088}">
  <ds:schemaRefs>
    <ds:schemaRef ds:uri="02cd3014-460a-4f24-9b0e-44f16717fd38"/>
    <ds:schemaRef ds:uri="a8770a3f-094e-4c97-bfac-023a00ce03e6"/>
    <ds:schemaRef ds:uri="d2702c46-ea31-457a-96fd-e00e235ba8f1"/>
    <ds:schemaRef ds:uri="f98906e5-ed58-42b1-96d1-47aa8e0939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9BD870-73EF-4E35-9B90-471DABBB4692}">
  <ds:schemaRefs>
    <ds:schemaRef ds:uri="http://schemas.microsoft.com/sharepoint/v3/contenttype/forms"/>
  </ds:schemaRefs>
</ds:datastoreItem>
</file>

<file path=customXml/itemProps3.xml><?xml version="1.0" encoding="utf-8"?>
<ds:datastoreItem xmlns:ds="http://schemas.openxmlformats.org/officeDocument/2006/customXml" ds:itemID="{9F044AD1-2799-494A-8954-F9188F12061D}"/>
</file>

<file path=customXml/itemProps4.xml><?xml version="1.0" encoding="utf-8"?>
<ds:datastoreItem xmlns:ds="http://schemas.openxmlformats.org/officeDocument/2006/customXml" ds:itemID="{DDC61FBB-7A7C-4AD3-AA17-25A67BA33774}">
  <ds:schemaRefs>
    <ds:schemaRef ds:uri="02cd3014-460a-4f24-9b0e-44f16717fd38"/>
    <ds:schemaRef ds:uri="a8770a3f-094e-4c97-bfac-023a00ce03e6"/>
    <ds:schemaRef ds:uri="d2702c46-ea31-457a-96fd-e00e235ba8f1"/>
    <ds:schemaRef ds:uri="f98906e5-ed58-42b1-96d1-47aa8e0939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1027</Words>
  <Application>Microsoft Office PowerPoint</Application>
  <PresentationFormat>Widescreen</PresentationFormat>
  <Paragraphs>118</Paragraphs>
  <Slides>20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Aptos Display</vt:lpstr>
      <vt:lpstr>Arial</vt:lpstr>
      <vt:lpstr>Bebas Neue</vt:lpstr>
      <vt:lpstr>Open Sans</vt:lpstr>
      <vt:lpstr>Wingdings</vt:lpstr>
      <vt:lpstr>Office Theme</vt:lpstr>
      <vt:lpstr>PowerPoint Presentation</vt:lpstr>
      <vt:lpstr>What we’ll cover today</vt:lpstr>
      <vt:lpstr>About us</vt:lpstr>
      <vt:lpstr>PowerPoint Presentation</vt:lpstr>
      <vt:lpstr>Not just the right thing to do, the smart thing too!</vt:lpstr>
      <vt:lpstr>Where we were</vt:lpstr>
      <vt:lpstr>Comms DE&amp;I charter</vt:lpstr>
      <vt:lpstr>PowerPoint Presentation</vt:lpstr>
      <vt:lpstr>PowerPoint Presentation</vt:lpstr>
      <vt:lpstr>What helped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Brita Ferguson</dc:creator>
  <cp:lastModifiedBy>Emily Annand</cp:lastModifiedBy>
  <cp:revision>1</cp:revision>
  <dcterms:created xsi:type="dcterms:W3CDTF">2024-10-09T13:23:00Z</dcterms:created>
  <dcterms:modified xsi:type="dcterms:W3CDTF">2025-04-14T15:49:50Z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0x01010008D555C6E69AE84A9E4B1B108A48A380</vt:lpwstr>
  </property>
  <property fmtid="{D5CDD505-2E9C-101B-9397-08002B2CF9AE}" pid="3" name="WWF_Sensitivity">
    <vt:lpwstr/>
  </property>
  <property fmtid="{D5CDD505-2E9C-101B-9397-08002B2CF9AE}" pid="4" name="WWF_Goal">
    <vt:lpwstr/>
  </property>
  <property fmtid="{D5CDD505-2E9C-101B-9397-08002B2CF9AE}" pid="5" name="Template Type">
    <vt:lpwstr/>
  </property>
  <property fmtid="{D5CDD505-2E9C-101B-9397-08002B2CF9AE}" pid="6" name="TaxKeyword">
    <vt:lpwstr/>
  </property>
  <property fmtid="{D5CDD505-2E9C-101B-9397-08002B2CF9AE}" pid="7" name="WWF_Document_Status">
    <vt:lpwstr/>
  </property>
  <property fmtid="{D5CDD505-2E9C-101B-9397-08002B2CF9AE}" pid="8" name="WWF_Department">
    <vt:lpwstr/>
  </property>
  <property fmtid="{D5CDD505-2E9C-101B-9397-08002B2CF9AE}" pid="9" name="MediaServiceImageTags">
    <vt:lpwstr/>
  </property>
  <property fmtid="{D5CDD505-2E9C-101B-9397-08002B2CF9AE}" pid="10" name="WWF_Project_Code">
    <vt:lpwstr/>
  </property>
  <property fmtid="{D5CDD505-2E9C-101B-9397-08002B2CF9AE}" pid="11" name="WWF_Office">
    <vt:lpwstr/>
  </property>
  <property fmtid="{D5CDD505-2E9C-101B-9397-08002B2CF9AE}" pid="12" name="WWF_Document_Type">
    <vt:lpwstr/>
  </property>
  <property fmtid="{D5CDD505-2E9C-101B-9397-08002B2CF9AE}" pid="13" name="Template_x0020_Type">
    <vt:lpwstr/>
  </property>
</Properties>
</file>