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3"/>
  </p:notesMasterIdLst>
  <p:sldIdLst>
    <p:sldId id="292" r:id="rId2"/>
    <p:sldId id="275" r:id="rId3"/>
    <p:sldId id="357" r:id="rId4"/>
    <p:sldId id="420" r:id="rId5"/>
    <p:sldId id="356" r:id="rId6"/>
    <p:sldId id="421" r:id="rId7"/>
    <p:sldId id="423" r:id="rId8"/>
    <p:sldId id="419" r:id="rId9"/>
    <p:sldId id="424" r:id="rId10"/>
    <p:sldId id="422" r:id="rId11"/>
    <p:sldId id="368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5A7D"/>
    <a:srgbClr val="80C7BC"/>
    <a:srgbClr val="5F9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CFFA69-F8D1-4D48-9037-299C3D97CE89}" v="16" dt="2025-04-08T11:37:08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4054" autoAdjust="0"/>
  </p:normalViewPr>
  <p:slideViewPr>
    <p:cSldViewPr snapToGrid="0">
      <p:cViewPr varScale="1">
        <p:scale>
          <a:sx n="53" d="100"/>
          <a:sy n="53" d="100"/>
        </p:scale>
        <p:origin x="11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Burton" userId="1da13c14-77cc-48b2-848f-36d4128e48fb" providerId="ADAL" clId="{91CFFA69-F8D1-4D48-9037-299C3D97CE89}"/>
    <pc:docChg chg="undo custSel addSld modSld">
      <pc:chgData name="Emily Burton" userId="1da13c14-77cc-48b2-848f-36d4128e48fb" providerId="ADAL" clId="{91CFFA69-F8D1-4D48-9037-299C3D97CE89}" dt="2025-04-08T11:38:17.771" v="1119" actId="1036"/>
      <pc:docMkLst>
        <pc:docMk/>
      </pc:docMkLst>
      <pc:sldChg chg="addSp delSp modSp mod">
        <pc:chgData name="Emily Burton" userId="1da13c14-77cc-48b2-848f-36d4128e48fb" providerId="ADAL" clId="{91CFFA69-F8D1-4D48-9037-299C3D97CE89}" dt="2025-04-08T11:32:37.218" v="550" actId="20577"/>
        <pc:sldMkLst>
          <pc:docMk/>
          <pc:sldMk cId="524596116" sldId="275"/>
        </pc:sldMkLst>
        <pc:spChg chg="add mod">
          <ac:chgData name="Emily Burton" userId="1da13c14-77cc-48b2-848f-36d4128e48fb" providerId="ADAL" clId="{91CFFA69-F8D1-4D48-9037-299C3D97CE89}" dt="2025-04-08T11:32:37.218" v="550" actId="20577"/>
          <ac:spMkLst>
            <pc:docMk/>
            <pc:sldMk cId="524596116" sldId="275"/>
            <ac:spMk id="2" creationId="{92973355-B0EA-8216-36A8-477DEA2FC9F6}"/>
          </ac:spMkLst>
        </pc:spChg>
        <pc:spChg chg="mod">
          <ac:chgData name="Emily Burton" userId="1da13c14-77cc-48b2-848f-36d4128e48fb" providerId="ADAL" clId="{91CFFA69-F8D1-4D48-9037-299C3D97CE89}" dt="2025-04-08T11:20:27.040" v="375" actId="1037"/>
          <ac:spMkLst>
            <pc:docMk/>
            <pc:sldMk cId="524596116" sldId="275"/>
            <ac:spMk id="17" creationId="{35D0E880-F627-4094-B57A-7432E0E97EB7}"/>
          </ac:spMkLst>
        </pc:spChg>
        <pc:spChg chg="mod">
          <ac:chgData name="Emily Burton" userId="1da13c14-77cc-48b2-848f-36d4128e48fb" providerId="ADAL" clId="{91CFFA69-F8D1-4D48-9037-299C3D97CE89}" dt="2025-04-08T11:27:13.385" v="382" actId="2711"/>
          <ac:spMkLst>
            <pc:docMk/>
            <pc:sldMk cId="524596116" sldId="275"/>
            <ac:spMk id="21" creationId="{7069E52D-2577-4B73-BADA-F8E42A6462D4}"/>
          </ac:spMkLst>
        </pc:spChg>
        <pc:spChg chg="mod">
          <ac:chgData name="Emily Burton" userId="1da13c14-77cc-48b2-848f-36d4128e48fb" providerId="ADAL" clId="{91CFFA69-F8D1-4D48-9037-299C3D97CE89}" dt="2025-04-08T11:27:04.837" v="381" actId="2711"/>
          <ac:spMkLst>
            <pc:docMk/>
            <pc:sldMk cId="524596116" sldId="275"/>
            <ac:spMk id="24" creationId="{4A6E0C45-DA6F-459D-9CF4-6C1214AD14F4}"/>
          </ac:spMkLst>
        </pc:spChg>
        <pc:picChg chg="del">
          <ac:chgData name="Emily Burton" userId="1da13c14-77cc-48b2-848f-36d4128e48fb" providerId="ADAL" clId="{91CFFA69-F8D1-4D48-9037-299C3D97CE89}" dt="2025-04-08T11:19:49.925" v="336" actId="478"/>
          <ac:picMkLst>
            <pc:docMk/>
            <pc:sldMk cId="524596116" sldId="275"/>
            <ac:picMk id="2" creationId="{65B628B3-DFA7-9506-048E-10129EA5BA17}"/>
          </ac:picMkLst>
        </pc:picChg>
        <pc:picChg chg="add mod ord">
          <ac:chgData name="Emily Burton" userId="1da13c14-77cc-48b2-848f-36d4128e48fb" providerId="ADAL" clId="{91CFFA69-F8D1-4D48-9037-299C3D97CE89}" dt="2025-04-08T11:20:34.207" v="376" actId="1037"/>
          <ac:picMkLst>
            <pc:docMk/>
            <pc:sldMk cId="524596116" sldId="275"/>
            <ac:picMk id="4" creationId="{A79D18CD-43E5-0CEB-1395-9A6CC99FBC25}"/>
          </ac:picMkLst>
        </pc:picChg>
      </pc:sldChg>
      <pc:sldChg chg="addSp modSp mod">
        <pc:chgData name="Emily Burton" userId="1da13c14-77cc-48b2-848f-36d4128e48fb" providerId="ADAL" clId="{91CFFA69-F8D1-4D48-9037-299C3D97CE89}" dt="2025-04-08T11:38:17.771" v="1119" actId="1036"/>
        <pc:sldMkLst>
          <pc:docMk/>
          <pc:sldMk cId="1034328091" sldId="292"/>
        </pc:sldMkLst>
        <pc:spChg chg="add mod">
          <ac:chgData name="Emily Burton" userId="1da13c14-77cc-48b2-848f-36d4128e48fb" providerId="ADAL" clId="{91CFFA69-F8D1-4D48-9037-299C3D97CE89}" dt="2025-04-08T11:31:32.413" v="478" actId="1076"/>
          <ac:spMkLst>
            <pc:docMk/>
            <pc:sldMk cId="1034328091" sldId="292"/>
            <ac:spMk id="2" creationId="{9694C62C-91A2-531D-21BE-4BFCEDCF7ACE}"/>
          </ac:spMkLst>
        </pc:spChg>
        <pc:spChg chg="mod">
          <ac:chgData name="Emily Burton" userId="1da13c14-77cc-48b2-848f-36d4128e48fb" providerId="ADAL" clId="{91CFFA69-F8D1-4D48-9037-299C3D97CE89}" dt="2025-04-08T11:38:17.771" v="1119" actId="1036"/>
          <ac:spMkLst>
            <pc:docMk/>
            <pc:sldMk cId="1034328091" sldId="292"/>
            <ac:spMk id="21" creationId="{7069E52D-2577-4B73-BADA-F8E42A6462D4}"/>
          </ac:spMkLst>
        </pc:spChg>
      </pc:sldChg>
      <pc:sldChg chg="addSp modSp mod">
        <pc:chgData name="Emily Burton" userId="1da13c14-77cc-48b2-848f-36d4128e48fb" providerId="ADAL" clId="{91CFFA69-F8D1-4D48-9037-299C3D97CE89}" dt="2025-04-08T11:34:21.579" v="834" actId="1035"/>
        <pc:sldMkLst>
          <pc:docMk/>
          <pc:sldMk cId="140033179" sldId="356"/>
        </pc:sldMkLst>
        <pc:spChg chg="add mod">
          <ac:chgData name="Emily Burton" userId="1da13c14-77cc-48b2-848f-36d4128e48fb" providerId="ADAL" clId="{91CFFA69-F8D1-4D48-9037-299C3D97CE89}" dt="2025-04-08T11:34:21.579" v="834" actId="1035"/>
          <ac:spMkLst>
            <pc:docMk/>
            <pc:sldMk cId="140033179" sldId="356"/>
            <ac:spMk id="2" creationId="{8725F0D9-73C7-D63A-0B11-9E07A9B72835}"/>
          </ac:spMkLst>
        </pc:spChg>
        <pc:spChg chg="mod">
          <ac:chgData name="Emily Burton" userId="1da13c14-77cc-48b2-848f-36d4128e48fb" providerId="ADAL" clId="{91CFFA69-F8D1-4D48-9037-299C3D97CE89}" dt="2025-04-08T11:28:15.220" v="406" actId="2711"/>
          <ac:spMkLst>
            <pc:docMk/>
            <pc:sldMk cId="140033179" sldId="356"/>
            <ac:spMk id="3" creationId="{C8FC587C-E0A5-DBBF-76AE-A48FD49ED6DB}"/>
          </ac:spMkLst>
        </pc:spChg>
        <pc:spChg chg="mod">
          <ac:chgData name="Emily Burton" userId="1da13c14-77cc-48b2-848f-36d4128e48fb" providerId="ADAL" clId="{91CFFA69-F8D1-4D48-9037-299C3D97CE89}" dt="2025-04-08T11:28:07.747" v="405" actId="1036"/>
          <ac:spMkLst>
            <pc:docMk/>
            <pc:sldMk cId="140033179" sldId="356"/>
            <ac:spMk id="21" creationId="{7069E52D-2577-4B73-BADA-F8E42A6462D4}"/>
          </ac:spMkLst>
        </pc:spChg>
      </pc:sldChg>
      <pc:sldChg chg="addSp modSp mod">
        <pc:chgData name="Emily Burton" userId="1da13c14-77cc-48b2-848f-36d4128e48fb" providerId="ADAL" clId="{91CFFA69-F8D1-4D48-9037-299C3D97CE89}" dt="2025-04-08T11:33:11.868" v="643" actId="1038"/>
        <pc:sldMkLst>
          <pc:docMk/>
          <pc:sldMk cId="497006451" sldId="357"/>
        </pc:sldMkLst>
        <pc:spChg chg="mod">
          <ac:chgData name="Emily Burton" userId="1da13c14-77cc-48b2-848f-36d4128e48fb" providerId="ADAL" clId="{91CFFA69-F8D1-4D48-9037-299C3D97CE89}" dt="2025-04-08T11:27:23.597" v="383" actId="2711"/>
          <ac:spMkLst>
            <pc:docMk/>
            <pc:sldMk cId="497006451" sldId="357"/>
            <ac:spMk id="2" creationId="{8B96FADF-C9A7-A53F-4885-B12A579F9270}"/>
          </ac:spMkLst>
        </pc:spChg>
        <pc:spChg chg="add mod">
          <ac:chgData name="Emily Burton" userId="1da13c14-77cc-48b2-848f-36d4128e48fb" providerId="ADAL" clId="{91CFFA69-F8D1-4D48-9037-299C3D97CE89}" dt="2025-04-08T11:33:11.868" v="643" actId="1038"/>
          <ac:spMkLst>
            <pc:docMk/>
            <pc:sldMk cId="497006451" sldId="357"/>
            <ac:spMk id="4" creationId="{67D79C5F-DD41-6431-DB9A-3C8DAB37D99B}"/>
          </ac:spMkLst>
        </pc:spChg>
        <pc:spChg chg="mod">
          <ac:chgData name="Emily Burton" userId="1da13c14-77cc-48b2-848f-36d4128e48fb" providerId="ADAL" clId="{91CFFA69-F8D1-4D48-9037-299C3D97CE89}" dt="2025-04-08T11:27:35.324" v="391" actId="1036"/>
          <ac:spMkLst>
            <pc:docMk/>
            <pc:sldMk cId="497006451" sldId="357"/>
            <ac:spMk id="21" creationId="{7069E52D-2577-4B73-BADA-F8E42A6462D4}"/>
          </ac:spMkLst>
        </pc:spChg>
      </pc:sldChg>
      <pc:sldChg chg="addSp modSp mod">
        <pc:chgData name="Emily Burton" userId="1da13c14-77cc-48b2-848f-36d4128e48fb" providerId="ADAL" clId="{91CFFA69-F8D1-4D48-9037-299C3D97CE89}" dt="2025-04-08T11:37:55.379" v="1113" actId="1036"/>
        <pc:sldMkLst>
          <pc:docMk/>
          <pc:sldMk cId="179777446" sldId="368"/>
        </pc:sldMkLst>
        <pc:spChg chg="add mod">
          <ac:chgData name="Emily Burton" userId="1da13c14-77cc-48b2-848f-36d4128e48fb" providerId="ADAL" clId="{91CFFA69-F8D1-4D48-9037-299C3D97CE89}" dt="2025-04-08T11:37:55.379" v="1113" actId="1036"/>
          <ac:spMkLst>
            <pc:docMk/>
            <pc:sldMk cId="179777446" sldId="368"/>
            <ac:spMk id="2" creationId="{EF0DA86D-AE93-1450-231A-B0BF893845D7}"/>
          </ac:spMkLst>
        </pc:spChg>
        <pc:spChg chg="mod">
          <ac:chgData name="Emily Burton" userId="1da13c14-77cc-48b2-848f-36d4128e48fb" providerId="ADAL" clId="{91CFFA69-F8D1-4D48-9037-299C3D97CE89}" dt="2025-04-08T11:30:29.928" v="434" actId="2711"/>
          <ac:spMkLst>
            <pc:docMk/>
            <pc:sldMk cId="179777446" sldId="368"/>
            <ac:spMk id="21" creationId="{7069E52D-2577-4B73-BADA-F8E42A6462D4}"/>
          </ac:spMkLst>
        </pc:spChg>
        <pc:picChg chg="mod">
          <ac:chgData name="Emily Burton" userId="1da13c14-77cc-48b2-848f-36d4128e48fb" providerId="ADAL" clId="{91CFFA69-F8D1-4D48-9037-299C3D97CE89}" dt="2025-04-08T11:30:39.768" v="436" actId="14100"/>
          <ac:picMkLst>
            <pc:docMk/>
            <pc:sldMk cId="179777446" sldId="368"/>
            <ac:picMk id="5" creationId="{EF9A3AB2-6378-941C-F776-D99765533394}"/>
          </ac:picMkLst>
        </pc:picChg>
      </pc:sldChg>
      <pc:sldChg chg="addSp delSp modSp mod">
        <pc:chgData name="Emily Burton" userId="1da13c14-77cc-48b2-848f-36d4128e48fb" providerId="ADAL" clId="{91CFFA69-F8D1-4D48-9037-299C3D97CE89}" dt="2025-04-08T11:35:33.236" v="996" actId="20577"/>
        <pc:sldMkLst>
          <pc:docMk/>
          <pc:sldMk cId="714755201" sldId="419"/>
        </pc:sldMkLst>
        <pc:spChg chg="mod">
          <ac:chgData name="Emily Burton" userId="1da13c14-77cc-48b2-848f-36d4128e48fb" providerId="ADAL" clId="{91CFFA69-F8D1-4D48-9037-299C3D97CE89}" dt="2025-04-08T11:29:32.281" v="425" actId="2711"/>
          <ac:spMkLst>
            <pc:docMk/>
            <pc:sldMk cId="714755201" sldId="419"/>
            <ac:spMk id="2" creationId="{139E4FFB-9C4A-4BB4-4A5E-DF11985C905E}"/>
          </ac:spMkLst>
        </pc:spChg>
        <pc:spChg chg="add mod">
          <ac:chgData name="Emily Burton" userId="1da13c14-77cc-48b2-848f-36d4128e48fb" providerId="ADAL" clId="{91CFFA69-F8D1-4D48-9037-299C3D97CE89}" dt="2025-04-08T11:29:39.637" v="426" actId="2711"/>
          <ac:spMkLst>
            <pc:docMk/>
            <pc:sldMk cId="714755201" sldId="419"/>
            <ac:spMk id="4" creationId="{8BC26E0B-FD6B-9349-F4AD-2C1ED251B209}"/>
          </ac:spMkLst>
        </pc:spChg>
        <pc:spChg chg="add mod">
          <ac:chgData name="Emily Burton" userId="1da13c14-77cc-48b2-848f-36d4128e48fb" providerId="ADAL" clId="{91CFFA69-F8D1-4D48-9037-299C3D97CE89}" dt="2025-04-08T11:35:33.236" v="996" actId="20577"/>
          <ac:spMkLst>
            <pc:docMk/>
            <pc:sldMk cId="714755201" sldId="419"/>
            <ac:spMk id="5" creationId="{DC185FBB-9182-B9BA-A5E0-50355C3AAF94}"/>
          </ac:spMkLst>
        </pc:spChg>
        <pc:spChg chg="del">
          <ac:chgData name="Emily Burton" userId="1da13c14-77cc-48b2-848f-36d4128e48fb" providerId="ADAL" clId="{91CFFA69-F8D1-4D48-9037-299C3D97CE89}" dt="2025-04-08T11:21:26.669" v="377" actId="478"/>
          <ac:spMkLst>
            <pc:docMk/>
            <pc:sldMk cId="714755201" sldId="419"/>
            <ac:spMk id="21" creationId="{267FBC89-EF98-9471-61A1-E9D5EB316055}"/>
          </ac:spMkLst>
        </pc:spChg>
      </pc:sldChg>
      <pc:sldChg chg="addSp modSp mod">
        <pc:chgData name="Emily Burton" userId="1da13c14-77cc-48b2-848f-36d4128e48fb" providerId="ADAL" clId="{91CFFA69-F8D1-4D48-9037-299C3D97CE89}" dt="2025-04-08T11:33:34.825" v="724" actId="20577"/>
        <pc:sldMkLst>
          <pc:docMk/>
          <pc:sldMk cId="2389267443" sldId="420"/>
        </pc:sldMkLst>
        <pc:spChg chg="mod">
          <ac:chgData name="Emily Burton" userId="1da13c14-77cc-48b2-848f-36d4128e48fb" providerId="ADAL" clId="{91CFFA69-F8D1-4D48-9037-299C3D97CE89}" dt="2025-04-08T11:27:54.039" v="397" actId="2711"/>
          <ac:spMkLst>
            <pc:docMk/>
            <pc:sldMk cId="2389267443" sldId="420"/>
            <ac:spMk id="2" creationId="{E0E04C30-E82A-68D0-2B40-E405F5C5BB90}"/>
          </ac:spMkLst>
        </pc:spChg>
        <pc:spChg chg="add mod">
          <ac:chgData name="Emily Burton" userId="1da13c14-77cc-48b2-848f-36d4128e48fb" providerId="ADAL" clId="{91CFFA69-F8D1-4D48-9037-299C3D97CE89}" dt="2025-04-08T11:33:34.825" v="724" actId="20577"/>
          <ac:spMkLst>
            <pc:docMk/>
            <pc:sldMk cId="2389267443" sldId="420"/>
            <ac:spMk id="3" creationId="{A9554C4A-25E8-0CF4-52AB-78B5FC9A910A}"/>
          </ac:spMkLst>
        </pc:spChg>
        <pc:spChg chg="mod">
          <ac:chgData name="Emily Burton" userId="1da13c14-77cc-48b2-848f-36d4128e48fb" providerId="ADAL" clId="{91CFFA69-F8D1-4D48-9037-299C3D97CE89}" dt="2025-04-08T11:27:48.152" v="396" actId="1036"/>
          <ac:spMkLst>
            <pc:docMk/>
            <pc:sldMk cId="2389267443" sldId="420"/>
            <ac:spMk id="21" creationId="{00862500-D7D0-66D0-189E-41A1D29C681E}"/>
          </ac:spMkLst>
        </pc:spChg>
      </pc:sldChg>
      <pc:sldChg chg="addSp modSp mod">
        <pc:chgData name="Emily Burton" userId="1da13c14-77cc-48b2-848f-36d4128e48fb" providerId="ADAL" clId="{91CFFA69-F8D1-4D48-9037-299C3D97CE89}" dt="2025-04-08T11:34:50.479" v="926" actId="20577"/>
        <pc:sldMkLst>
          <pc:docMk/>
          <pc:sldMk cId="903115768" sldId="421"/>
        </pc:sldMkLst>
        <pc:spChg chg="add mod">
          <ac:chgData name="Emily Burton" userId="1da13c14-77cc-48b2-848f-36d4128e48fb" providerId="ADAL" clId="{91CFFA69-F8D1-4D48-9037-299C3D97CE89}" dt="2025-04-08T11:34:50.479" v="926" actId="20577"/>
          <ac:spMkLst>
            <pc:docMk/>
            <pc:sldMk cId="903115768" sldId="421"/>
            <ac:spMk id="2" creationId="{CC3A82A3-E899-0637-4D07-F225834D25A0}"/>
          </ac:spMkLst>
        </pc:spChg>
        <pc:spChg chg="mod">
          <ac:chgData name="Emily Burton" userId="1da13c14-77cc-48b2-848f-36d4128e48fb" providerId="ADAL" clId="{91CFFA69-F8D1-4D48-9037-299C3D97CE89}" dt="2025-04-08T11:28:33.113" v="407" actId="2711"/>
          <ac:spMkLst>
            <pc:docMk/>
            <pc:sldMk cId="903115768" sldId="421"/>
            <ac:spMk id="10" creationId="{05D147D7-B6E5-5256-A3EC-8DF257A45654}"/>
          </ac:spMkLst>
        </pc:spChg>
        <pc:spChg chg="mod">
          <ac:chgData name="Emily Burton" userId="1da13c14-77cc-48b2-848f-36d4128e48fb" providerId="ADAL" clId="{91CFFA69-F8D1-4D48-9037-299C3D97CE89}" dt="2025-04-08T11:28:47.398" v="417" actId="1036"/>
          <ac:spMkLst>
            <pc:docMk/>
            <pc:sldMk cId="903115768" sldId="421"/>
            <ac:spMk id="21" creationId="{EBDBAC22-0C30-5680-D777-E584284C2AB3}"/>
          </ac:spMkLst>
        </pc:spChg>
      </pc:sldChg>
      <pc:sldChg chg="addSp modSp mod">
        <pc:chgData name="Emily Burton" userId="1da13c14-77cc-48b2-848f-36d4128e48fb" providerId="ADAL" clId="{91CFFA69-F8D1-4D48-9037-299C3D97CE89}" dt="2025-04-08T11:37:00.782" v="1072" actId="1076"/>
        <pc:sldMkLst>
          <pc:docMk/>
          <pc:sldMk cId="3469764018" sldId="422"/>
        </pc:sldMkLst>
        <pc:spChg chg="mod">
          <ac:chgData name="Emily Burton" userId="1da13c14-77cc-48b2-848f-36d4128e48fb" providerId="ADAL" clId="{91CFFA69-F8D1-4D48-9037-299C3D97CE89}" dt="2025-04-08T11:30:21.924" v="433" actId="2711"/>
          <ac:spMkLst>
            <pc:docMk/>
            <pc:sldMk cId="3469764018" sldId="422"/>
            <ac:spMk id="2" creationId="{CDA5F713-D42E-A1CA-A39C-98FAF2D99B9E}"/>
          </ac:spMkLst>
        </pc:spChg>
        <pc:spChg chg="add mod">
          <ac:chgData name="Emily Burton" userId="1da13c14-77cc-48b2-848f-36d4128e48fb" providerId="ADAL" clId="{91CFFA69-F8D1-4D48-9037-299C3D97CE89}" dt="2025-04-08T11:37:00.782" v="1072" actId="1076"/>
          <ac:spMkLst>
            <pc:docMk/>
            <pc:sldMk cId="3469764018" sldId="422"/>
            <ac:spMk id="3" creationId="{F050E9C1-EFE4-E81E-8F79-DF122C2DF98B}"/>
          </ac:spMkLst>
        </pc:spChg>
        <pc:spChg chg="mod">
          <ac:chgData name="Emily Burton" userId="1da13c14-77cc-48b2-848f-36d4128e48fb" providerId="ADAL" clId="{91CFFA69-F8D1-4D48-9037-299C3D97CE89}" dt="2025-04-08T11:30:16.097" v="432" actId="2711"/>
          <ac:spMkLst>
            <pc:docMk/>
            <pc:sldMk cId="3469764018" sldId="422"/>
            <ac:spMk id="21" creationId="{B12B8BCD-54E7-B9B3-79C7-370DDEF3C0C6}"/>
          </ac:spMkLst>
        </pc:spChg>
      </pc:sldChg>
      <pc:sldChg chg="addSp modSp mod">
        <pc:chgData name="Emily Burton" userId="1da13c14-77cc-48b2-848f-36d4128e48fb" providerId="ADAL" clId="{91CFFA69-F8D1-4D48-9037-299C3D97CE89}" dt="2025-04-08T11:35:21.159" v="980" actId="1076"/>
        <pc:sldMkLst>
          <pc:docMk/>
          <pc:sldMk cId="4016639816" sldId="423"/>
        </pc:sldMkLst>
        <pc:spChg chg="mod">
          <ac:chgData name="Emily Burton" userId="1da13c14-77cc-48b2-848f-36d4128e48fb" providerId="ADAL" clId="{91CFFA69-F8D1-4D48-9037-299C3D97CE89}" dt="2025-04-08T11:29:22.088" v="424" actId="1035"/>
          <ac:spMkLst>
            <pc:docMk/>
            <pc:sldMk cId="4016639816" sldId="423"/>
            <ac:spMk id="2" creationId="{E79E4749-A8F2-6DA6-FCE8-CB6FDE3974A1}"/>
          </ac:spMkLst>
        </pc:spChg>
        <pc:spChg chg="add mod">
          <ac:chgData name="Emily Burton" userId="1da13c14-77cc-48b2-848f-36d4128e48fb" providerId="ADAL" clId="{91CFFA69-F8D1-4D48-9037-299C3D97CE89}" dt="2025-04-08T11:35:21.159" v="980" actId="1076"/>
          <ac:spMkLst>
            <pc:docMk/>
            <pc:sldMk cId="4016639816" sldId="423"/>
            <ac:spMk id="4" creationId="{19A5EDCE-7387-0D69-D0D0-51F2BD949723}"/>
          </ac:spMkLst>
        </pc:spChg>
        <pc:spChg chg="mod">
          <ac:chgData name="Emily Burton" userId="1da13c14-77cc-48b2-848f-36d4128e48fb" providerId="ADAL" clId="{91CFFA69-F8D1-4D48-9037-299C3D97CE89}" dt="2025-04-08T11:15:06.181" v="288" actId="1076"/>
          <ac:spMkLst>
            <pc:docMk/>
            <pc:sldMk cId="4016639816" sldId="423"/>
            <ac:spMk id="16" creationId="{19B7DCDA-831C-E721-6161-5B03C4DEFB96}"/>
          </ac:spMkLst>
        </pc:spChg>
        <pc:spChg chg="mod">
          <ac:chgData name="Emily Burton" userId="1da13c14-77cc-48b2-848f-36d4128e48fb" providerId="ADAL" clId="{91CFFA69-F8D1-4D48-9037-299C3D97CE89}" dt="2025-04-08T11:29:15.184" v="419" actId="2711"/>
          <ac:spMkLst>
            <pc:docMk/>
            <pc:sldMk cId="4016639816" sldId="423"/>
            <ac:spMk id="21" creationId="{07A7DBCD-7491-6CAB-86E5-1D49E0F627A6}"/>
          </ac:spMkLst>
        </pc:spChg>
      </pc:sldChg>
      <pc:sldChg chg="addSp delSp modSp add mod">
        <pc:chgData name="Emily Burton" userId="1da13c14-77cc-48b2-848f-36d4128e48fb" providerId="ADAL" clId="{91CFFA69-F8D1-4D48-9037-299C3D97CE89}" dt="2025-04-08T11:36:31.078" v="1050" actId="1076"/>
        <pc:sldMkLst>
          <pc:docMk/>
          <pc:sldMk cId="4059138174" sldId="424"/>
        </pc:sldMkLst>
        <pc:spChg chg="mod">
          <ac:chgData name="Emily Burton" userId="1da13c14-77cc-48b2-848f-36d4128e48fb" providerId="ADAL" clId="{91CFFA69-F8D1-4D48-9037-299C3D97CE89}" dt="2025-04-08T11:30:08.564" v="431" actId="1076"/>
          <ac:spMkLst>
            <pc:docMk/>
            <pc:sldMk cId="4059138174" sldId="424"/>
            <ac:spMk id="2" creationId="{6019CDDE-138B-E7DA-5C66-9DEF95107FB9}"/>
          </ac:spMkLst>
        </pc:spChg>
        <pc:spChg chg="add mod">
          <ac:chgData name="Emily Burton" userId="1da13c14-77cc-48b2-848f-36d4128e48fb" providerId="ADAL" clId="{91CFFA69-F8D1-4D48-9037-299C3D97CE89}" dt="2025-04-08T11:36:31.078" v="1050" actId="1076"/>
          <ac:spMkLst>
            <pc:docMk/>
            <pc:sldMk cId="4059138174" sldId="424"/>
            <ac:spMk id="3" creationId="{7CE66D4D-3628-0906-D684-4BCA9B18DDF9}"/>
          </ac:spMkLst>
        </pc:spChg>
        <pc:spChg chg="mod">
          <ac:chgData name="Emily Burton" userId="1da13c14-77cc-48b2-848f-36d4128e48fb" providerId="ADAL" clId="{91CFFA69-F8D1-4D48-9037-299C3D97CE89}" dt="2025-04-08T11:29:47" v="427" actId="2711"/>
          <ac:spMkLst>
            <pc:docMk/>
            <pc:sldMk cId="4059138174" sldId="424"/>
            <ac:spMk id="21" creationId="{F51D5E63-58B8-AD6A-6113-DF87A3C018EF}"/>
          </ac:spMkLst>
        </pc:spChg>
        <pc:picChg chg="del">
          <ac:chgData name="Emily Burton" userId="1da13c14-77cc-48b2-848f-36d4128e48fb" providerId="ADAL" clId="{91CFFA69-F8D1-4D48-9037-299C3D97CE89}" dt="2025-04-08T11:17:54.858" v="312" actId="478"/>
          <ac:picMkLst>
            <pc:docMk/>
            <pc:sldMk cId="4059138174" sldId="424"/>
            <ac:picMk id="3" creationId="{232ED9F5-8AA7-2D7F-B605-410B6AF90701}"/>
          </ac:picMkLst>
        </pc:picChg>
        <pc:picChg chg="add del mod">
          <ac:chgData name="Emily Burton" userId="1da13c14-77cc-48b2-848f-36d4128e48fb" providerId="ADAL" clId="{91CFFA69-F8D1-4D48-9037-299C3D97CE89}" dt="2025-04-08T11:17:17.834" v="308" actId="478"/>
          <ac:picMkLst>
            <pc:docMk/>
            <pc:sldMk cId="4059138174" sldId="424"/>
            <ac:picMk id="5" creationId="{7AC667AE-D144-8B33-3C2B-8E66703A3624}"/>
          </ac:picMkLst>
        </pc:picChg>
        <pc:picChg chg="add mod ord modCrop">
          <ac:chgData name="Emily Burton" userId="1da13c14-77cc-48b2-848f-36d4128e48fb" providerId="ADAL" clId="{91CFFA69-F8D1-4D48-9037-299C3D97CE89}" dt="2025-04-08T11:18:46.596" v="330" actId="1076"/>
          <ac:picMkLst>
            <pc:docMk/>
            <pc:sldMk cId="4059138174" sldId="424"/>
            <ac:picMk id="7" creationId="{2C09A922-5DDF-07F7-B945-38433A15CB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7EC19-218A-497F-81CF-B357666A1F3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6B2EB-11EA-4D62-A876-207DF7B9AD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67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8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0A49-2477-A0AA-6F66-A204F2DA1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FFFD5D-437F-17C4-D638-6650D9151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B4DEDA-F762-A0A2-4E41-683EEBD07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78584-B8AA-8D31-CAC9-275DD6607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306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535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0" dirty="0"/>
              <a:t>Who are we? Where are we?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07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359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D776A-7E17-E057-D35D-BC0CD94A9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FA11A8-66B1-DE88-9CD0-001A8BDC0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411149-585F-E072-48A9-1D0144C45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5E72F-55B7-8DF1-0EEF-9693CA7F5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40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998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FDB1A-6392-6904-B71E-C1E8BD653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0475C7-41B4-4034-118A-5BA093FEAA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6AA9F-32DD-1492-3301-2D4D8CF88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1A06-4431-F84D-E81F-C1091FB98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03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1A2F0-3639-4BC5-550E-003CE1AA1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710BDD-48FF-857F-708E-4342287A6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A27571-D4EC-F778-FA8A-95C989FCF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ED357-525E-B7AD-ABE1-6AA0D0E36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25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1E63B-59A6-4861-8A00-24657E718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C1FF8-C40B-C2AC-6DDF-532767B3A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E5E39F-21E1-0631-3036-1F89D85DC4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E94A5-4FDB-456C-9514-9E1A98C68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05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DB6E3-C6EB-D446-9839-12D67006E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F8588-5265-8DF4-2BF2-D84F935C2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73079-9BA0-9F52-ED28-FC08C1D94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CBEE1-2CF3-0D2B-9811-9933ACBB6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6B2EB-11EA-4D62-A876-207DF7B9AD4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290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D8AA-08B6-4531-9E9D-8DB811F0A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4E020-8E5A-4B56-8A3C-F75272349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79700-3DD7-4717-908B-1052DF23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C670C-85F4-47BC-A3A3-0284B09D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C113E-25AC-4FC4-BCAB-7DF9A9A7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4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E382-52C5-4469-9F73-35DB2147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9C022-BC01-4F15-8BEA-9EBCF78FE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656E0-B61C-4C88-B7B3-197ACC90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24073-EC49-495D-96C9-3EE2F3AC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A75C6-EA9F-4349-912A-E2BFC68E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47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B4EEB-C317-484F-8C4C-431E5D90F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5BDB-7639-4302-910D-4FB36915C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F0945-0ACA-46ED-AE67-7226C590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F5111-5294-4AF3-B352-0EB3FF02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CAEF-E26C-4087-871F-9FB6D50F5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76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51703-179A-49E1-8B74-81765946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349C-BE83-448B-B85A-38243A866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2F967-E38C-43C9-A43C-B80124B6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18A47-7347-48B0-BA5D-331653B8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DA20B-3F3E-4A45-A64E-53DE61CD6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24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9F31-C5E4-415C-B2AC-B21C7C1E2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7DED6-5C31-4354-9C9A-8A9FB0D9A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AA14-59F6-4E55-B2FD-29A5756A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89450-FC1F-481A-A65C-53F056F4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D2FC4-4B67-49FB-B163-018E77B8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55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3C63F-156A-4ACF-A3E4-167A0965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38B9E-B976-48EC-B6B4-3128FC75C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97578-0C99-425D-AEE0-021001B23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F9CC6-2589-4947-8582-C2B2DCB9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7024A-328E-4049-B280-F34EA0936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DF692-BC87-4BEA-BF0D-5560E23D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49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A3933-D0F0-4AFA-854E-C1566CF0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4A6E3-F785-43E3-BA34-D5C85BC99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6204B-882D-46C4-9CD0-88AA926EF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D6B11-E5CC-4637-BC18-77B632026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5D91C0-5764-4194-973B-3EECBDCE4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309B2-A8C1-4959-A1E2-B639E615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B7194-2087-4F44-AF84-FDCC3AE1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348D3-4674-4E0E-B60D-AE57B28AF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28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8A314-9E1F-44F4-9DF5-946501E2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03FD75-20B7-46C0-80C7-EBA89310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B9C7E-555D-429A-8C21-B4CB54340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BD4BE-F184-41A5-B0E9-2018DB45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8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1260F6-FFF4-417B-A881-41EB0B6A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C1BBE7-E62F-48CB-980A-E6C0585C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C99C8-DDB2-4B7F-A463-671F83A9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29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FF38-4E37-4D89-8FD9-4EF0E20E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C4A36-8474-4109-BED6-32009A4A1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73C37-4A17-46A0-95BF-15474BA06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71FBD-CBBB-464E-9477-DE8B8290C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A8C33-0074-4A78-A5CC-6C211525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D402F-3859-4608-8D2F-3620B74F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3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D708-E7B1-4488-A17F-7F7CFB38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50074-66D3-45A6-8204-C09A84A0D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3EF8F-86AD-4687-BB95-2CDFC8190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5651F-54E9-4266-A3B9-3BA6F3841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1E88C-7B9C-461D-A81A-3DA48A33B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8C796-835D-4B78-AF60-E7EFD2E8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92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3437A-1ACC-4581-A8F3-E2E13E8FE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AB773-60B6-4FB9-96B6-94E190045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DED76-A8E8-4EFB-9ED1-F0044BB9F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5558E-537A-4AA0-B92C-914F7972F2DE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96B15-1E9D-437E-85C3-A35A438EA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0366D-4C3B-44A4-8005-4A476E92F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5BD68-84FF-4894-B37D-781FCF370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27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eritagefund.org.uk/sites/default/files/media/attachments/National%20Lottery%20Heritage%20Fund%20-%20Racial%20Equity%20In%20Nature%20for%20web.pdf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00066-E463-4449-AB88-268796613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16" b="16981"/>
          <a:stretch/>
        </p:blipFill>
        <p:spPr>
          <a:xfrm>
            <a:off x="0" y="1096925"/>
            <a:ext cx="12192001" cy="571083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131339-F986-4218-A821-4CF93DD622AF}"/>
              </a:ext>
            </a:extLst>
          </p:cNvPr>
          <p:cNvSpPr/>
          <p:nvPr/>
        </p:nvSpPr>
        <p:spPr>
          <a:xfrm>
            <a:off x="0" y="-2"/>
            <a:ext cx="12192000" cy="1955802"/>
          </a:xfrm>
          <a:prstGeom prst="rect">
            <a:avLst/>
          </a:prstGeom>
          <a:solidFill>
            <a:srgbClr val="185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69E52D-2577-4B73-BADA-F8E42A6462D4}"/>
              </a:ext>
            </a:extLst>
          </p:cNvPr>
          <p:cNvSpPr txBox="1"/>
          <p:nvPr/>
        </p:nvSpPr>
        <p:spPr>
          <a:xfrm>
            <a:off x="457200" y="538175"/>
            <a:ext cx="11008895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New to Nature at the Scottish Seabird Centre </a:t>
            </a:r>
          </a:p>
          <a:p>
            <a:r>
              <a:rPr lang="en-US" sz="24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Emily Burton, Senior Conservation Officer</a:t>
            </a:r>
          </a:p>
          <a:p>
            <a:endParaRPr lang="en-GB" dirty="0">
              <a:latin typeface="+mj-lt"/>
            </a:endParaRPr>
          </a:p>
        </p:txBody>
      </p:sp>
      <p:pic>
        <p:nvPicPr>
          <p:cNvPr id="9" name="Picture 8" descr="Shape, icon, arrow&#10;&#10;Description automatically generated">
            <a:extLst>
              <a:ext uri="{FF2B5EF4-FFF2-40B4-BE49-F238E27FC236}">
                <a16:creationId xmlns:a16="http://schemas.microsoft.com/office/drawing/2014/main" id="{66EF1105-B721-4D70-9472-69F656BA31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B283E-C1D9-4F2C-AB7F-04B3739723DF}"/>
              </a:ext>
            </a:extLst>
          </p:cNvPr>
          <p:cNvSpPr txBox="1"/>
          <p:nvPr/>
        </p:nvSpPr>
        <p:spPr>
          <a:xfrm>
            <a:off x="11132102" y="6546153"/>
            <a:ext cx="1637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© Paul Hackett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5B6BD54-4F88-4A8A-8C07-27F2C314C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94C62C-91A2-531D-21BE-4BFCEDCF7ACE}"/>
              </a:ext>
            </a:extLst>
          </p:cNvPr>
          <p:cNvSpPr txBox="1"/>
          <p:nvPr/>
        </p:nvSpPr>
        <p:spPr>
          <a:xfrm>
            <a:off x="10525560" y="1633009"/>
            <a:ext cx="2418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Northern Gannet</a:t>
            </a:r>
          </a:p>
        </p:txBody>
      </p:sp>
    </p:spTree>
    <p:extLst>
      <p:ext uri="{BB962C8B-B14F-4D97-AF65-F5344CB8AC3E}">
        <p14:creationId xmlns:p14="http://schemas.microsoft.com/office/powerpoint/2010/main" val="1034328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03CC9-790D-3F14-3E34-9C25C2410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two birds&#10;&#10;AI-generated content may be incorrect.">
            <a:extLst>
              <a:ext uri="{FF2B5EF4-FFF2-40B4-BE49-F238E27FC236}">
                <a16:creationId xmlns:a16="http://schemas.microsoft.com/office/drawing/2014/main" id="{D3CBD3F1-03BC-ED56-C2F2-B96C107B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4" r="13417"/>
          <a:stretch/>
        </p:blipFill>
        <p:spPr>
          <a:xfrm>
            <a:off x="6268452" y="1008165"/>
            <a:ext cx="5935579" cy="5849835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50E4451-092E-D68D-A851-BAEEC55CE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" y="5776483"/>
            <a:ext cx="947287" cy="582291"/>
          </a:xfrm>
          <a:prstGeom prst="rect">
            <a:avLst/>
          </a:prstGeom>
        </p:spPr>
      </p:pic>
      <p:pic>
        <p:nvPicPr>
          <p:cNvPr id="15" name="Picture 14" descr="Shape, icon, arrow&#10;&#10;Description automatically generated">
            <a:extLst>
              <a:ext uri="{FF2B5EF4-FFF2-40B4-BE49-F238E27FC236}">
                <a16:creationId xmlns:a16="http://schemas.microsoft.com/office/drawing/2014/main" id="{5BFA1C32-5656-D95A-AD0B-019678895A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1657BF7-CF0E-8623-52E6-050A88E0F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C08886-416E-83BD-039A-E130D8145E75}"/>
              </a:ext>
            </a:extLst>
          </p:cNvPr>
          <p:cNvSpPr/>
          <p:nvPr/>
        </p:nvSpPr>
        <p:spPr>
          <a:xfrm>
            <a:off x="0" y="-1"/>
            <a:ext cx="12192000" cy="1692770"/>
          </a:xfrm>
          <a:prstGeom prst="rect">
            <a:avLst/>
          </a:prstGeom>
          <a:solidFill>
            <a:srgbClr val="185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2B8BCD-54E7-B9B3-79C7-370DDEF3C0C6}"/>
              </a:ext>
            </a:extLst>
          </p:cNvPr>
          <p:cNvSpPr txBox="1"/>
          <p:nvPr/>
        </p:nvSpPr>
        <p:spPr>
          <a:xfrm>
            <a:off x="457200" y="508588"/>
            <a:ext cx="11622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Key lessons learned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0A1765-139B-1703-7CF0-9FE48C5B4F1F}"/>
              </a:ext>
            </a:extLst>
          </p:cNvPr>
          <p:cNvSpPr txBox="1"/>
          <p:nvPr/>
        </p:nvSpPr>
        <p:spPr>
          <a:xfrm>
            <a:off x="11107479" y="6596390"/>
            <a:ext cx="1637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Emily Burton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A5F713-D42E-A1CA-A39C-98FAF2D99B9E}"/>
              </a:ext>
            </a:extLst>
          </p:cNvPr>
          <p:cNvSpPr txBox="1"/>
          <p:nvPr/>
        </p:nvSpPr>
        <p:spPr>
          <a:xfrm>
            <a:off x="554011" y="2626431"/>
            <a:ext cx="5173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Impact going forward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0E9C1-EFE4-E81E-8F79-DF122C2DF98B}"/>
              </a:ext>
            </a:extLst>
          </p:cNvPr>
          <p:cNvSpPr txBox="1"/>
          <p:nvPr/>
        </p:nvSpPr>
        <p:spPr>
          <a:xfrm>
            <a:off x="10823958" y="1431159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Two Gannets</a:t>
            </a:r>
          </a:p>
        </p:txBody>
      </p:sp>
    </p:spTree>
    <p:extLst>
      <p:ext uri="{BB962C8B-B14F-4D97-AF65-F5344CB8AC3E}">
        <p14:creationId xmlns:p14="http://schemas.microsoft.com/office/powerpoint/2010/main" val="3469764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ird sitting on a rock&#10;&#10;Description automatically generated">
            <a:extLst>
              <a:ext uri="{FF2B5EF4-FFF2-40B4-BE49-F238E27FC236}">
                <a16:creationId xmlns:a16="http://schemas.microsoft.com/office/drawing/2014/main" id="{D3C61817-99D3-09F1-3396-924BC78E8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 b="3821"/>
          <a:stretch/>
        </p:blipFill>
        <p:spPr>
          <a:xfrm>
            <a:off x="-27215" y="-182879"/>
            <a:ext cx="12246430" cy="7067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9A3AB2-6378-941C-F776-D99765533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01" y="352697"/>
            <a:ext cx="2889709" cy="1175314"/>
          </a:xfrm>
          <a:prstGeom prst="rect">
            <a:avLst/>
          </a:prstGeom>
        </p:spPr>
      </p:pic>
      <p:pic>
        <p:nvPicPr>
          <p:cNvPr id="15" name="Picture 14" descr="Shape, icon, arrow&#10;&#10;Description automatically generated">
            <a:extLst>
              <a:ext uri="{FF2B5EF4-FFF2-40B4-BE49-F238E27FC236}">
                <a16:creationId xmlns:a16="http://schemas.microsoft.com/office/drawing/2014/main" id="{F4BB952E-0E7B-476B-A281-DD9F74175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BCBC681-B8FC-43A4-83D9-6FE663720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69E52D-2577-4B73-BADA-F8E42A6462D4}"/>
              </a:ext>
            </a:extLst>
          </p:cNvPr>
          <p:cNvSpPr txBox="1"/>
          <p:nvPr/>
        </p:nvSpPr>
        <p:spPr>
          <a:xfrm>
            <a:off x="612213" y="470240"/>
            <a:ext cx="50683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Thank you!</a:t>
            </a:r>
          </a:p>
          <a:p>
            <a:r>
              <a:rPr lang="en-GB" sz="2000" dirty="0">
                <a:solidFill>
                  <a:schemeClr val="bg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Any questions?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A41D23-0AF1-42AF-B24A-5CFCDDF10A7D}"/>
              </a:ext>
            </a:extLst>
          </p:cNvPr>
          <p:cNvSpPr txBox="1"/>
          <p:nvPr/>
        </p:nvSpPr>
        <p:spPr>
          <a:xfrm>
            <a:off x="457200" y="184363"/>
            <a:ext cx="4619523" cy="463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i="1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6273AD-9219-4880-BBBE-1C2CEF26E08E}"/>
              </a:ext>
            </a:extLst>
          </p:cNvPr>
          <p:cNvSpPr txBox="1"/>
          <p:nvPr/>
        </p:nvSpPr>
        <p:spPr>
          <a:xfrm>
            <a:off x="10793970" y="6596390"/>
            <a:ext cx="1637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Jamie McDermaid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0DA86D-AE93-1450-231A-B0BF893845D7}"/>
              </a:ext>
            </a:extLst>
          </p:cNvPr>
          <p:cNvSpPr txBox="1"/>
          <p:nvPr/>
        </p:nvSpPr>
        <p:spPr>
          <a:xfrm>
            <a:off x="8988194" y="6229839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Image: Puffin on a rock.</a:t>
            </a:r>
          </a:p>
        </p:txBody>
      </p:sp>
    </p:spTree>
    <p:extLst>
      <p:ext uri="{BB962C8B-B14F-4D97-AF65-F5344CB8AC3E}">
        <p14:creationId xmlns:p14="http://schemas.microsoft.com/office/powerpoint/2010/main" val="179777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on a rocky beach&#10;&#10;AI-generated content may be incorrect.">
            <a:extLst>
              <a:ext uri="{FF2B5EF4-FFF2-40B4-BE49-F238E27FC236}">
                <a16:creationId xmlns:a16="http://schemas.microsoft.com/office/drawing/2014/main" id="{A79D18CD-43E5-0CEB-1395-9A6CC99FB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40" y="994319"/>
            <a:ext cx="5851290" cy="5851290"/>
          </a:xfrm>
          <a:prstGeom prst="rect">
            <a:avLst/>
          </a:prstGeom>
        </p:spPr>
      </p:pic>
      <p:pic>
        <p:nvPicPr>
          <p:cNvPr id="13" name="Picture 12" descr="Shape, icon, arrow&#10;&#10;Description automatically generated">
            <a:extLst>
              <a:ext uri="{FF2B5EF4-FFF2-40B4-BE49-F238E27FC236}">
                <a16:creationId xmlns:a16="http://schemas.microsoft.com/office/drawing/2014/main" id="{B14A7592-20C5-4E0A-B4D9-38D1184A65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131339-F986-4218-A821-4CF93DD622AF}"/>
              </a:ext>
            </a:extLst>
          </p:cNvPr>
          <p:cNvSpPr/>
          <p:nvPr/>
        </p:nvSpPr>
        <p:spPr>
          <a:xfrm>
            <a:off x="0" y="-1"/>
            <a:ext cx="12192000" cy="1405258"/>
          </a:xfrm>
          <a:prstGeom prst="rect">
            <a:avLst/>
          </a:prstGeom>
          <a:solidFill>
            <a:srgbClr val="185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69E52D-2577-4B73-BADA-F8E42A6462D4}"/>
              </a:ext>
            </a:extLst>
          </p:cNvPr>
          <p:cNvSpPr txBox="1"/>
          <p:nvPr/>
        </p:nvSpPr>
        <p:spPr>
          <a:xfrm>
            <a:off x="481561" y="225307"/>
            <a:ext cx="110088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 Scottish Seabird Centre</a:t>
            </a:r>
          </a:p>
          <a:p>
            <a:r>
              <a:rPr lang="en-US" sz="24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Marine conservation &amp; education charity</a:t>
            </a:r>
            <a:endParaRPr lang="en-GB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A41D23-0AF1-42AF-B24A-5CFCDDF10A7D}"/>
              </a:ext>
            </a:extLst>
          </p:cNvPr>
          <p:cNvSpPr txBox="1"/>
          <p:nvPr/>
        </p:nvSpPr>
        <p:spPr>
          <a:xfrm>
            <a:off x="457200" y="184363"/>
            <a:ext cx="4619523" cy="463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i="1" dirty="0">
              <a:solidFill>
                <a:srgbClr val="FFFF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6E0C45-DA6F-459D-9CF4-6C1214AD14F4}"/>
              </a:ext>
            </a:extLst>
          </p:cNvPr>
          <p:cNvSpPr txBox="1"/>
          <p:nvPr/>
        </p:nvSpPr>
        <p:spPr>
          <a:xfrm>
            <a:off x="481561" y="2068556"/>
            <a:ext cx="5528809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Vision: </a:t>
            </a:r>
            <a:r>
              <a:rPr lang="en-US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Scotland’s marine environment is healthy, wildlife-rich, valued and enjoyed by all.</a:t>
            </a:r>
          </a:p>
          <a:p>
            <a:pPr>
              <a:spcAft>
                <a:spcPts val="600"/>
              </a:spcAft>
            </a:pPr>
            <a:endParaRPr lang="en-GB" sz="2400" b="1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400" b="1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Purpose: </a:t>
            </a:r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Inspiring, educating and motivating people to care for Scotland’s marine environment.</a:t>
            </a:r>
          </a:p>
          <a:p>
            <a:pPr>
              <a:spcAft>
                <a:spcPts val="600"/>
              </a:spcAft>
            </a:pPr>
            <a:endParaRPr lang="en-GB" sz="2400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0BDA7C9-444F-4FF5-90F1-75558875A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D0E880-F627-4094-B57A-7432E0E97EB7}"/>
              </a:ext>
            </a:extLst>
          </p:cNvPr>
          <p:cNvSpPr txBox="1"/>
          <p:nvPr/>
        </p:nvSpPr>
        <p:spPr>
          <a:xfrm>
            <a:off x="10904059" y="6583999"/>
            <a:ext cx="1637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© Jamie McDermaid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973355-B0EA-8216-36A8-477DEA2FC9F6}"/>
              </a:ext>
            </a:extLst>
          </p:cNvPr>
          <p:cNvSpPr txBox="1"/>
          <p:nvPr/>
        </p:nvSpPr>
        <p:spPr>
          <a:xfrm>
            <a:off x="9095956" y="1061504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Scottish Seabird centre building at sunrise.</a:t>
            </a:r>
          </a:p>
        </p:txBody>
      </p:sp>
    </p:spTree>
    <p:extLst>
      <p:ext uri="{BB962C8B-B14F-4D97-AF65-F5344CB8AC3E}">
        <p14:creationId xmlns:p14="http://schemas.microsoft.com/office/powerpoint/2010/main" val="524596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ody of water&#10;&#10;AI-generated content may be incorrect.">
            <a:extLst>
              <a:ext uri="{FF2B5EF4-FFF2-40B4-BE49-F238E27FC236}">
                <a16:creationId xmlns:a16="http://schemas.microsoft.com/office/drawing/2014/main" id="{FE092D49-FA93-CF90-6257-2B27C5684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0" r="5938"/>
          <a:stretch/>
        </p:blipFill>
        <p:spPr>
          <a:xfrm>
            <a:off x="6252627" y="1148020"/>
            <a:ext cx="5939372" cy="57099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761866E-D30F-4CE8-A3C3-F890BC184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" y="5776483"/>
            <a:ext cx="947287" cy="582291"/>
          </a:xfrm>
          <a:prstGeom prst="rect">
            <a:avLst/>
          </a:prstGeom>
        </p:spPr>
      </p:pic>
      <p:pic>
        <p:nvPicPr>
          <p:cNvPr id="15" name="Picture 14" descr="Shape, icon, arrow&#10;&#10;Description automatically generated">
            <a:extLst>
              <a:ext uri="{FF2B5EF4-FFF2-40B4-BE49-F238E27FC236}">
                <a16:creationId xmlns:a16="http://schemas.microsoft.com/office/drawing/2014/main" id="{F4BB952E-0E7B-476B-A281-DD9F74175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BCBC681-B8FC-43A4-83D9-6FE663720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131339-F986-4218-A821-4CF93DD622AF}"/>
              </a:ext>
            </a:extLst>
          </p:cNvPr>
          <p:cNvSpPr/>
          <p:nvPr/>
        </p:nvSpPr>
        <p:spPr>
          <a:xfrm>
            <a:off x="0" y="-1"/>
            <a:ext cx="12192000" cy="1692770"/>
          </a:xfrm>
          <a:prstGeom prst="rect">
            <a:avLst/>
          </a:prstGeom>
          <a:solidFill>
            <a:srgbClr val="185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69E52D-2577-4B73-BADA-F8E42A6462D4}"/>
              </a:ext>
            </a:extLst>
          </p:cNvPr>
          <p:cNvSpPr txBox="1"/>
          <p:nvPr/>
        </p:nvSpPr>
        <p:spPr>
          <a:xfrm>
            <a:off x="631054" y="590569"/>
            <a:ext cx="11622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Pillars of our work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A41D23-0AF1-42AF-B24A-5CFCDDF10A7D}"/>
              </a:ext>
            </a:extLst>
          </p:cNvPr>
          <p:cNvSpPr txBox="1"/>
          <p:nvPr/>
        </p:nvSpPr>
        <p:spPr>
          <a:xfrm>
            <a:off x="457200" y="184363"/>
            <a:ext cx="4619523" cy="463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i="1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AA5E99-6A42-4477-B13A-66C010B2B6CF}"/>
              </a:ext>
            </a:extLst>
          </p:cNvPr>
          <p:cNvSpPr txBox="1"/>
          <p:nvPr/>
        </p:nvSpPr>
        <p:spPr>
          <a:xfrm>
            <a:off x="10982760" y="6542832"/>
            <a:ext cx="2418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Kerry Flockhart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6FADF-C9A7-A53F-4885-B12A579F9270}"/>
              </a:ext>
            </a:extLst>
          </p:cNvPr>
          <p:cNvSpPr txBox="1"/>
          <p:nvPr/>
        </p:nvSpPr>
        <p:spPr>
          <a:xfrm>
            <a:off x="631054" y="2275860"/>
            <a:ext cx="51735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Conservation </a:t>
            </a:r>
          </a:p>
          <a:p>
            <a:endParaRPr lang="en-GB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Education </a:t>
            </a:r>
          </a:p>
          <a:p>
            <a:endParaRPr lang="en-GB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Community </a:t>
            </a:r>
          </a:p>
          <a:p>
            <a:endParaRPr lang="en-GB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Experience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79C5F-DD41-6431-DB9A-3C8DAB37D99B}"/>
              </a:ext>
            </a:extLst>
          </p:cNvPr>
          <p:cNvSpPr txBox="1"/>
          <p:nvPr/>
        </p:nvSpPr>
        <p:spPr>
          <a:xfrm>
            <a:off x="9188749" y="1388431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Volunteers with a pile of discarded creels.</a:t>
            </a:r>
          </a:p>
        </p:txBody>
      </p:sp>
    </p:spTree>
    <p:extLst>
      <p:ext uri="{BB962C8B-B14F-4D97-AF65-F5344CB8AC3E}">
        <p14:creationId xmlns:p14="http://schemas.microsoft.com/office/powerpoint/2010/main" val="49700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408D7-3133-5DE3-4408-C153E69E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itting on a stone wall&#10;&#10;AI-generated content may be incorrect.">
            <a:extLst>
              <a:ext uri="{FF2B5EF4-FFF2-40B4-BE49-F238E27FC236}">
                <a16:creationId xmlns:a16="http://schemas.microsoft.com/office/drawing/2014/main" id="{3A26F1F6-13E4-CF5E-90E5-7BF9BCDB3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9"/>
          <a:stretch/>
        </p:blipFill>
        <p:spPr>
          <a:xfrm>
            <a:off x="6096000" y="1692769"/>
            <a:ext cx="6095999" cy="511167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C4F3D4C-0D45-2764-283C-17BE0FB5E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" y="5776483"/>
            <a:ext cx="947287" cy="582291"/>
          </a:xfrm>
          <a:prstGeom prst="rect">
            <a:avLst/>
          </a:prstGeom>
        </p:spPr>
      </p:pic>
      <p:pic>
        <p:nvPicPr>
          <p:cNvPr id="15" name="Picture 14" descr="Shape, icon, arrow&#10;&#10;Description automatically generated">
            <a:extLst>
              <a:ext uri="{FF2B5EF4-FFF2-40B4-BE49-F238E27FC236}">
                <a16:creationId xmlns:a16="http://schemas.microsoft.com/office/drawing/2014/main" id="{4A8194F0-72E6-2F60-911C-739AC15BAF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38994A50-5B54-036F-10F3-335696DB0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8BAAD0-8A02-36C6-A7E2-4F633D0BC4C4}"/>
              </a:ext>
            </a:extLst>
          </p:cNvPr>
          <p:cNvSpPr/>
          <p:nvPr/>
        </p:nvSpPr>
        <p:spPr>
          <a:xfrm>
            <a:off x="0" y="-1"/>
            <a:ext cx="12192000" cy="1692770"/>
          </a:xfrm>
          <a:prstGeom prst="rect">
            <a:avLst/>
          </a:prstGeom>
          <a:solidFill>
            <a:srgbClr val="185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862500-D7D0-66D0-189E-41A1D29C681E}"/>
              </a:ext>
            </a:extLst>
          </p:cNvPr>
          <p:cNvSpPr txBox="1"/>
          <p:nvPr/>
        </p:nvSpPr>
        <p:spPr>
          <a:xfrm>
            <a:off x="631054" y="554473"/>
            <a:ext cx="11622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New to Nature Roles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AF9DF7-CCF3-A196-B78A-C3CB81C68FBB}"/>
              </a:ext>
            </a:extLst>
          </p:cNvPr>
          <p:cNvSpPr txBox="1"/>
          <p:nvPr/>
        </p:nvSpPr>
        <p:spPr>
          <a:xfrm>
            <a:off x="457200" y="184363"/>
            <a:ext cx="4619523" cy="463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i="1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5264C7-87E2-387C-602A-415465789E46}"/>
              </a:ext>
            </a:extLst>
          </p:cNvPr>
          <p:cNvSpPr txBox="1"/>
          <p:nvPr/>
        </p:nvSpPr>
        <p:spPr>
          <a:xfrm>
            <a:off x="10982760" y="6542832"/>
            <a:ext cx="2418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Emily Burton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E04C30-E82A-68D0-2B40-E405F5C5BB90}"/>
              </a:ext>
            </a:extLst>
          </p:cNvPr>
          <p:cNvSpPr txBox="1"/>
          <p:nvPr/>
        </p:nvSpPr>
        <p:spPr>
          <a:xfrm>
            <a:off x="631054" y="2828835"/>
            <a:ext cx="5173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Conservation Assistant </a:t>
            </a:r>
          </a:p>
          <a:p>
            <a:endParaRPr lang="en-GB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Communications Assistant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554C4A-25E8-0CF4-52AB-78B5FC9A910A}"/>
              </a:ext>
            </a:extLst>
          </p:cNvPr>
          <p:cNvSpPr txBox="1"/>
          <p:nvPr/>
        </p:nvSpPr>
        <p:spPr>
          <a:xfrm>
            <a:off x="9188749" y="1388431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New to Nature trainees Emma and Jamie</a:t>
            </a:r>
          </a:p>
        </p:txBody>
      </p:sp>
    </p:spTree>
    <p:extLst>
      <p:ext uri="{BB962C8B-B14F-4D97-AF65-F5344CB8AC3E}">
        <p14:creationId xmlns:p14="http://schemas.microsoft.com/office/powerpoint/2010/main" val="238926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89E6F0-B1C3-C7A3-260B-3E5D3FC2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18" t="5964" r="13622" b="23428"/>
          <a:stretch/>
        </p:blipFill>
        <p:spPr>
          <a:xfrm>
            <a:off x="7145010" y="1279937"/>
            <a:ext cx="5055821" cy="531645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761866E-D30F-4CE8-A3C3-F890BC184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" y="5776483"/>
            <a:ext cx="947287" cy="582291"/>
          </a:xfrm>
          <a:prstGeom prst="rect">
            <a:avLst/>
          </a:prstGeom>
        </p:spPr>
      </p:pic>
      <p:pic>
        <p:nvPicPr>
          <p:cNvPr id="15" name="Picture 14" descr="Shape, icon, arrow&#10;&#10;Description automatically generated">
            <a:extLst>
              <a:ext uri="{FF2B5EF4-FFF2-40B4-BE49-F238E27FC236}">
                <a16:creationId xmlns:a16="http://schemas.microsoft.com/office/drawing/2014/main" id="{F4BB952E-0E7B-476B-A281-DD9F74175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BBCBC681-B8FC-43A4-83D9-6FE663720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131339-F986-4218-A821-4CF93DD622AF}"/>
              </a:ext>
            </a:extLst>
          </p:cNvPr>
          <p:cNvSpPr/>
          <p:nvPr/>
        </p:nvSpPr>
        <p:spPr>
          <a:xfrm>
            <a:off x="0" y="-2"/>
            <a:ext cx="12192000" cy="1610831"/>
          </a:xfrm>
          <a:prstGeom prst="rect">
            <a:avLst/>
          </a:prstGeom>
          <a:solidFill>
            <a:srgbClr val="185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69E52D-2577-4B73-BADA-F8E42A6462D4}"/>
              </a:ext>
            </a:extLst>
          </p:cNvPr>
          <p:cNvSpPr txBox="1"/>
          <p:nvPr/>
        </p:nvSpPr>
        <p:spPr>
          <a:xfrm>
            <a:off x="448369" y="535815"/>
            <a:ext cx="10761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Conservation</a:t>
            </a:r>
            <a:r>
              <a:rPr lang="en-US" sz="24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Assistant</a:t>
            </a:r>
            <a:r>
              <a:rPr lang="en-US" sz="24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endParaRPr lang="en-GB" sz="3600" dirty="0">
              <a:solidFill>
                <a:srgbClr val="FFFFFF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A41D23-0AF1-42AF-B24A-5CFCDDF10A7D}"/>
              </a:ext>
            </a:extLst>
          </p:cNvPr>
          <p:cNvSpPr txBox="1"/>
          <p:nvPr/>
        </p:nvSpPr>
        <p:spPr>
          <a:xfrm>
            <a:off x="457200" y="184363"/>
            <a:ext cx="4619523" cy="463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i="1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AA5E99-6A42-4477-B13A-66C010B2B6CF}"/>
              </a:ext>
            </a:extLst>
          </p:cNvPr>
          <p:cNvSpPr txBox="1"/>
          <p:nvPr/>
        </p:nvSpPr>
        <p:spPr>
          <a:xfrm>
            <a:off x="10981860" y="6596390"/>
            <a:ext cx="1637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Kerry Flockhart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FC587C-E0A5-DBBF-76AE-A48FD49ED6DB}"/>
              </a:ext>
            </a:extLst>
          </p:cNvPr>
          <p:cNvSpPr txBox="1"/>
          <p:nvPr/>
        </p:nvSpPr>
        <p:spPr>
          <a:xfrm>
            <a:off x="448369" y="2274128"/>
            <a:ext cx="6423409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Beach clean-up and citizen science activities for volunteers.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Habitat management projects on our local seabird islands.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Wildlife tours along the local coastline.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Blogs, video content, and social media.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5F0D9-73C7-D63A-0B11-9E07A9B72835}"/>
              </a:ext>
            </a:extLst>
          </p:cNvPr>
          <p:cNvSpPr txBox="1"/>
          <p:nvPr/>
        </p:nvSpPr>
        <p:spPr>
          <a:xfrm>
            <a:off x="9104525" y="1364367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Emma checking biosecurity box on an island.</a:t>
            </a:r>
          </a:p>
        </p:txBody>
      </p:sp>
    </p:spTree>
    <p:extLst>
      <p:ext uri="{BB962C8B-B14F-4D97-AF65-F5344CB8AC3E}">
        <p14:creationId xmlns:p14="http://schemas.microsoft.com/office/powerpoint/2010/main" val="140033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BBD9B-050B-CB7C-7DAA-1643EFD28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in a field of plants&#10;&#10;AI-generated content may be incorrect.">
            <a:extLst>
              <a:ext uri="{FF2B5EF4-FFF2-40B4-BE49-F238E27FC236}">
                <a16:creationId xmlns:a16="http://schemas.microsoft.com/office/drawing/2014/main" id="{9DC2A40D-6981-1927-BD80-B83E1FB07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6"/>
          <a:stretch/>
        </p:blipFill>
        <p:spPr>
          <a:xfrm rot="5400000">
            <a:off x="6254021" y="911193"/>
            <a:ext cx="6406409" cy="548721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48C148B-CE5F-12FA-FCFD-D92C75F74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" y="5776483"/>
            <a:ext cx="947287" cy="582291"/>
          </a:xfrm>
          <a:prstGeom prst="rect">
            <a:avLst/>
          </a:prstGeom>
        </p:spPr>
      </p:pic>
      <p:pic>
        <p:nvPicPr>
          <p:cNvPr id="15" name="Picture 14" descr="Shape, icon, arrow&#10;&#10;Description automatically generated">
            <a:extLst>
              <a:ext uri="{FF2B5EF4-FFF2-40B4-BE49-F238E27FC236}">
                <a16:creationId xmlns:a16="http://schemas.microsoft.com/office/drawing/2014/main" id="{0D622891-CBE7-D429-06D7-7B33696E1D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2B3A08AF-3408-34B2-E6A1-9945EA7C0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DF9BBDA-EC59-D6A0-AA2A-D374419F9658}"/>
              </a:ext>
            </a:extLst>
          </p:cNvPr>
          <p:cNvSpPr/>
          <p:nvPr/>
        </p:nvSpPr>
        <p:spPr>
          <a:xfrm>
            <a:off x="0" y="-2"/>
            <a:ext cx="12192000" cy="1610831"/>
          </a:xfrm>
          <a:prstGeom prst="rect">
            <a:avLst/>
          </a:prstGeom>
          <a:solidFill>
            <a:srgbClr val="185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DBAC22-0C30-5680-D777-E584284C2AB3}"/>
              </a:ext>
            </a:extLst>
          </p:cNvPr>
          <p:cNvSpPr txBox="1"/>
          <p:nvPr/>
        </p:nvSpPr>
        <p:spPr>
          <a:xfrm>
            <a:off x="448369" y="559879"/>
            <a:ext cx="10761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Communications</a:t>
            </a:r>
            <a:r>
              <a:rPr lang="en-US" sz="24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Assistant</a:t>
            </a:r>
            <a:r>
              <a:rPr lang="en-US" sz="24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endParaRPr lang="en-GB" sz="3600" dirty="0">
              <a:solidFill>
                <a:srgbClr val="FFFFFF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8B405B-E7B5-620A-3FC6-037B91B9D5E3}"/>
              </a:ext>
            </a:extLst>
          </p:cNvPr>
          <p:cNvSpPr txBox="1"/>
          <p:nvPr/>
        </p:nvSpPr>
        <p:spPr>
          <a:xfrm>
            <a:off x="457200" y="184363"/>
            <a:ext cx="4619523" cy="4631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i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i="1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92951E-A915-3BF2-C980-DF278F29E5D6}"/>
              </a:ext>
            </a:extLst>
          </p:cNvPr>
          <p:cNvSpPr txBox="1"/>
          <p:nvPr/>
        </p:nvSpPr>
        <p:spPr>
          <a:xfrm>
            <a:off x="10981860" y="6596390"/>
            <a:ext cx="1637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Emily Burton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D147D7-B6E5-5256-A3EC-8DF257A45654}"/>
              </a:ext>
            </a:extLst>
          </p:cNvPr>
          <p:cNvSpPr txBox="1"/>
          <p:nvPr/>
        </p:nvSpPr>
        <p:spPr>
          <a:xfrm>
            <a:off x="603283" y="2459504"/>
            <a:ext cx="5354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Creative social media content.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Newsletters, blogs, website, events promotion and press releases.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Images and footage to celebrate our wildlife and our work.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A82A3-E899-0637-4D07-F225834D25A0}"/>
              </a:ext>
            </a:extLst>
          </p:cNvPr>
          <p:cNvSpPr txBox="1"/>
          <p:nvPr/>
        </p:nvSpPr>
        <p:spPr>
          <a:xfrm>
            <a:off x="9188749" y="1388431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Jamie tackling invasive plants on an island.</a:t>
            </a:r>
          </a:p>
        </p:txBody>
      </p:sp>
    </p:spTree>
    <p:extLst>
      <p:ext uri="{BB962C8B-B14F-4D97-AF65-F5344CB8AC3E}">
        <p14:creationId xmlns:p14="http://schemas.microsoft.com/office/powerpoint/2010/main" val="90311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2E105-B023-3CDF-455B-4FE999D47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standing on a rock&#10;&#10;Description automatically generated">
            <a:extLst>
              <a:ext uri="{FF2B5EF4-FFF2-40B4-BE49-F238E27FC236}">
                <a16:creationId xmlns:a16="http://schemas.microsoft.com/office/drawing/2014/main" id="{85B0D8AB-D65D-2261-36CF-2F9BF1549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 t="20806" r="41351" b="20758"/>
          <a:stretch/>
        </p:blipFill>
        <p:spPr>
          <a:xfrm>
            <a:off x="7808494" y="1556009"/>
            <a:ext cx="4383506" cy="534959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A303D92-94A4-A956-0738-0AAD045BD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" y="5776483"/>
            <a:ext cx="947287" cy="582291"/>
          </a:xfrm>
          <a:prstGeom prst="rect">
            <a:avLst/>
          </a:prstGeom>
        </p:spPr>
      </p:pic>
      <p:pic>
        <p:nvPicPr>
          <p:cNvPr id="15" name="Picture 14" descr="Shape, icon, arrow&#10;&#10;Description automatically generated">
            <a:extLst>
              <a:ext uri="{FF2B5EF4-FFF2-40B4-BE49-F238E27FC236}">
                <a16:creationId xmlns:a16="http://schemas.microsoft.com/office/drawing/2014/main" id="{67543B0E-89FD-D404-7013-1B36F2919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A06B514-D2E8-8009-7DD5-FF4667FBF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9B7DCDA-831C-E721-6161-5B03C4DEFB96}"/>
              </a:ext>
            </a:extLst>
          </p:cNvPr>
          <p:cNvSpPr/>
          <p:nvPr/>
        </p:nvSpPr>
        <p:spPr>
          <a:xfrm>
            <a:off x="0" y="-1"/>
            <a:ext cx="12192000" cy="1692770"/>
          </a:xfrm>
          <a:prstGeom prst="rect">
            <a:avLst/>
          </a:prstGeom>
          <a:solidFill>
            <a:srgbClr val="185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A7DBCD-7491-6CAB-86E5-1D49E0F627A6}"/>
              </a:ext>
            </a:extLst>
          </p:cNvPr>
          <p:cNvSpPr txBox="1"/>
          <p:nvPr/>
        </p:nvSpPr>
        <p:spPr>
          <a:xfrm>
            <a:off x="457200" y="432058"/>
            <a:ext cx="116225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Recruitment </a:t>
            </a:r>
          </a:p>
          <a:p>
            <a:r>
              <a:rPr lang="en-GB" sz="24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Key lessons learned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009695-C5D4-F8A4-5CCD-C187A7F199AC}"/>
              </a:ext>
            </a:extLst>
          </p:cNvPr>
          <p:cNvSpPr txBox="1"/>
          <p:nvPr/>
        </p:nvSpPr>
        <p:spPr>
          <a:xfrm>
            <a:off x="11107479" y="6596390"/>
            <a:ext cx="1637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Emily Burton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9E4749-A8F2-6DA6-FCE8-CB6FDE3974A1}"/>
              </a:ext>
            </a:extLst>
          </p:cNvPr>
          <p:cNvSpPr txBox="1"/>
          <p:nvPr/>
        </p:nvSpPr>
        <p:spPr>
          <a:xfrm>
            <a:off x="457200" y="1712807"/>
            <a:ext cx="702700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Reducing bias throughout recruitment.</a:t>
            </a:r>
          </a:p>
          <a:p>
            <a:r>
              <a:rPr lang="en-US" sz="2400" dirty="0">
                <a:solidFill>
                  <a:srgbClr val="0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  <a:hlinkClick r:id="rId6"/>
              </a:rPr>
              <a:t>Racial Equity in Nature – Toolkit</a:t>
            </a:r>
            <a:endParaRPr lang="en-US" sz="2400" dirty="0">
              <a:solidFill>
                <a:srgbClr val="000000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endParaRPr lang="en-US" sz="2400" b="0" i="0" u="none" strike="noStrike" baseline="0" dirty="0">
              <a:solidFill>
                <a:srgbClr val="000000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Writing the role and considering reasonable adjustments.</a:t>
            </a:r>
            <a:endParaRPr lang="en-US" sz="2400" b="0" i="0" u="none" strike="noStrike" baseline="0" dirty="0">
              <a:solidFill>
                <a:srgbClr val="000000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Creating an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application focused on a few essential questions, with options to apply in different formats. </a:t>
            </a:r>
            <a:endParaRPr lang="en-GB" sz="2400" b="0" i="0" u="none" strike="noStrike" baseline="0" dirty="0">
              <a:solidFill>
                <a:srgbClr val="000000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endParaRPr lang="en-GB" sz="2400" b="0" i="0" u="none" strike="noStrike" baseline="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A5EDCE-7387-0D69-D0D0-51F2BD949723}"/>
              </a:ext>
            </a:extLst>
          </p:cNvPr>
          <p:cNvSpPr txBox="1"/>
          <p:nvPr/>
        </p:nvSpPr>
        <p:spPr>
          <a:xfrm>
            <a:off x="11010727" y="1425204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Guillemot</a:t>
            </a:r>
          </a:p>
        </p:txBody>
      </p:sp>
    </p:spTree>
    <p:extLst>
      <p:ext uri="{BB962C8B-B14F-4D97-AF65-F5344CB8AC3E}">
        <p14:creationId xmlns:p14="http://schemas.microsoft.com/office/powerpoint/2010/main" val="401663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40F8-6C2D-0F8A-80D6-1A64F2494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quatic bird, bird, puffin, white&#10;&#10;Description automatically generated">
            <a:extLst>
              <a:ext uri="{FF2B5EF4-FFF2-40B4-BE49-F238E27FC236}">
                <a16:creationId xmlns:a16="http://schemas.microsoft.com/office/drawing/2014/main" id="{CCBF14F7-79E6-83A9-1CDE-2A12D4927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4041"/>
          <a:stretch/>
        </p:blipFill>
        <p:spPr>
          <a:xfrm>
            <a:off x="6257819" y="1472368"/>
            <a:ext cx="5944719" cy="5411972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0A6160D-00E2-74AB-2EA7-B1D9BF7B7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" y="5776483"/>
            <a:ext cx="947287" cy="582291"/>
          </a:xfrm>
          <a:prstGeom prst="rect">
            <a:avLst/>
          </a:prstGeom>
        </p:spPr>
      </p:pic>
      <p:pic>
        <p:nvPicPr>
          <p:cNvPr id="15" name="Picture 14" descr="Shape, icon, arrow&#10;&#10;Description automatically generated">
            <a:extLst>
              <a:ext uri="{FF2B5EF4-FFF2-40B4-BE49-F238E27FC236}">
                <a16:creationId xmlns:a16="http://schemas.microsoft.com/office/drawing/2014/main" id="{77D6B6B4-454B-DDF2-B8AC-C33592B62D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837E9EF9-B5AA-50EE-30E7-BA608EE94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F1C6691-780E-DD57-4633-3AD7487E238D}"/>
              </a:ext>
            </a:extLst>
          </p:cNvPr>
          <p:cNvSpPr/>
          <p:nvPr/>
        </p:nvSpPr>
        <p:spPr>
          <a:xfrm>
            <a:off x="0" y="-1"/>
            <a:ext cx="12192000" cy="1692770"/>
          </a:xfrm>
          <a:prstGeom prst="rect">
            <a:avLst/>
          </a:prstGeom>
          <a:solidFill>
            <a:srgbClr val="185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C93CAC-BB3C-1D09-C8EF-BE33870B065C}"/>
              </a:ext>
            </a:extLst>
          </p:cNvPr>
          <p:cNvSpPr txBox="1"/>
          <p:nvPr/>
        </p:nvSpPr>
        <p:spPr>
          <a:xfrm>
            <a:off x="11107479" y="6596390"/>
            <a:ext cx="1637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Emily Burton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E4FFB-9C4A-4BB4-4A5E-DF11985C905E}"/>
              </a:ext>
            </a:extLst>
          </p:cNvPr>
          <p:cNvSpPr txBox="1"/>
          <p:nvPr/>
        </p:nvSpPr>
        <p:spPr>
          <a:xfrm>
            <a:off x="457200" y="1990170"/>
            <a:ext cx="51735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ositive action during promotion of the role.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0" i="0" u="none" strike="noStrike" baseline="0" dirty="0">
              <a:solidFill>
                <a:srgbClr val="000000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rgbClr val="0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Shortlisting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0" i="0" u="none" strike="noStrike" baseline="0" dirty="0">
              <a:solidFill>
                <a:srgbClr val="000000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An informal and flexible interview process.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C26E0B-FD6B-9349-F4AD-2C1ED251B209}"/>
              </a:ext>
            </a:extLst>
          </p:cNvPr>
          <p:cNvSpPr txBox="1"/>
          <p:nvPr/>
        </p:nvSpPr>
        <p:spPr>
          <a:xfrm>
            <a:off x="457200" y="432058"/>
            <a:ext cx="116225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Recruitment </a:t>
            </a:r>
          </a:p>
          <a:p>
            <a:r>
              <a:rPr lang="en-GB" sz="24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Key lessons learned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85FBB-9182-B9BA-A5E0-50355C3AAF94}"/>
              </a:ext>
            </a:extLst>
          </p:cNvPr>
          <p:cNvSpPr txBox="1"/>
          <p:nvPr/>
        </p:nvSpPr>
        <p:spPr>
          <a:xfrm>
            <a:off x="11010727" y="1425204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Puffin</a:t>
            </a:r>
          </a:p>
        </p:txBody>
      </p:sp>
    </p:spTree>
    <p:extLst>
      <p:ext uri="{BB962C8B-B14F-4D97-AF65-F5344CB8AC3E}">
        <p14:creationId xmlns:p14="http://schemas.microsoft.com/office/powerpoint/2010/main" val="714755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22386-C658-441D-E6F1-689BC43B2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rds on a rock in the water&#10;&#10;AI-generated content may be incorrect.">
            <a:extLst>
              <a:ext uri="{FF2B5EF4-FFF2-40B4-BE49-F238E27FC236}">
                <a16:creationId xmlns:a16="http://schemas.microsoft.com/office/drawing/2014/main" id="{2C09A922-5DDF-07F7-B945-38433A15C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r="21506"/>
          <a:stretch/>
        </p:blipFill>
        <p:spPr>
          <a:xfrm>
            <a:off x="6209740" y="695552"/>
            <a:ext cx="5982260" cy="6162448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01C33580-3D67-A18A-D573-FDA2A4258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" y="5776483"/>
            <a:ext cx="947287" cy="582291"/>
          </a:xfrm>
          <a:prstGeom prst="rect">
            <a:avLst/>
          </a:prstGeom>
        </p:spPr>
      </p:pic>
      <p:pic>
        <p:nvPicPr>
          <p:cNvPr id="15" name="Picture 14" descr="Shape, icon, arrow&#10;&#10;Description automatically generated">
            <a:extLst>
              <a:ext uri="{FF2B5EF4-FFF2-40B4-BE49-F238E27FC236}">
                <a16:creationId xmlns:a16="http://schemas.microsoft.com/office/drawing/2014/main" id="{5670E07B-1721-E126-168C-D09B917E7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29"/>
          <a:stretch/>
        </p:blipFill>
        <p:spPr>
          <a:xfrm>
            <a:off x="0" y="5479082"/>
            <a:ext cx="12192000" cy="1405258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F6B5356-AB47-0D00-CE8F-56BFB48B0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56681"/>
            <a:ext cx="1329049" cy="81695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C9EB53-8475-8DC0-EEC4-7D155894B988}"/>
              </a:ext>
            </a:extLst>
          </p:cNvPr>
          <p:cNvSpPr/>
          <p:nvPr/>
        </p:nvSpPr>
        <p:spPr>
          <a:xfrm>
            <a:off x="0" y="-1"/>
            <a:ext cx="12192000" cy="1692770"/>
          </a:xfrm>
          <a:prstGeom prst="rect">
            <a:avLst/>
          </a:prstGeom>
          <a:solidFill>
            <a:srgbClr val="185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1D5E63-58B8-AD6A-6113-DF87A3C018EF}"/>
              </a:ext>
            </a:extLst>
          </p:cNvPr>
          <p:cNvSpPr txBox="1"/>
          <p:nvPr/>
        </p:nvSpPr>
        <p:spPr>
          <a:xfrm>
            <a:off x="457200" y="508588"/>
            <a:ext cx="11622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Key lessons learned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010479-6F8E-2921-B0CD-6238A09B3FF1}"/>
              </a:ext>
            </a:extLst>
          </p:cNvPr>
          <p:cNvSpPr txBox="1"/>
          <p:nvPr/>
        </p:nvSpPr>
        <p:spPr>
          <a:xfrm>
            <a:off x="11107479" y="6596390"/>
            <a:ext cx="16374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© Emily Burton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19CDDE-138B-E7DA-5C66-9DEF95107FB9}"/>
              </a:ext>
            </a:extLst>
          </p:cNvPr>
          <p:cNvSpPr txBox="1"/>
          <p:nvPr/>
        </p:nvSpPr>
        <p:spPr>
          <a:xfrm>
            <a:off x="457200" y="2283394"/>
            <a:ext cx="53179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 more structured induction.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Training for line manager and trainee throughout the placement.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Line management and support. </a:t>
            </a:r>
          </a:p>
          <a:p>
            <a:endParaRPr lang="en-GB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66D4D-3628-0906-D684-4BCA9B18DDF9}"/>
              </a:ext>
            </a:extLst>
          </p:cNvPr>
          <p:cNvSpPr txBox="1"/>
          <p:nvPr/>
        </p:nvSpPr>
        <p:spPr>
          <a:xfrm>
            <a:off x="9467947" y="1401898"/>
            <a:ext cx="3276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Image: Two eider ducks in front of Bass Rock</a:t>
            </a:r>
          </a:p>
        </p:txBody>
      </p:sp>
    </p:spTree>
    <p:extLst>
      <p:ext uri="{BB962C8B-B14F-4D97-AF65-F5344CB8AC3E}">
        <p14:creationId xmlns:p14="http://schemas.microsoft.com/office/powerpoint/2010/main" val="4059138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D555C6E69AE84A9E4B1B108A48A380" ma:contentTypeVersion="18" ma:contentTypeDescription="Create a new document." ma:contentTypeScope="" ma:versionID="5ad1d4ea4b06bffc0aae33972febb36f">
  <xsd:schema xmlns:xsd="http://www.w3.org/2001/XMLSchema" xmlns:xs="http://www.w3.org/2001/XMLSchema" xmlns:p="http://schemas.microsoft.com/office/2006/metadata/properties" xmlns:ns2="19787e05-e8b5-4be1-8f2d-2bcb45eb79ab" xmlns:ns3="d0623fc5-08fd-4e0f-a5a5-e26fb1bb5eff" targetNamespace="http://schemas.microsoft.com/office/2006/metadata/properties" ma:root="true" ma:fieldsID="f1e0c0db98637e4be9298c66c2086e08" ns2:_="" ns3:_="">
    <xsd:import namespace="19787e05-e8b5-4be1-8f2d-2bcb45eb79ab"/>
    <xsd:import namespace="d0623fc5-08fd-4e0f-a5a5-e26fb1bb5e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787e05-e8b5-4be1-8f2d-2bcb45eb79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50f554-0614-4492-9353-d50bb0080c8a}" ma:internalName="TaxCatchAll" ma:showField="CatchAllData" ma:web="19787e05-e8b5-4be1-8f2d-2bcb45eb79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23fc5-08fd-4e0f-a5a5-e26fb1bb5e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152391-5c8c-4ecd-93af-597a4a38f1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623fc5-08fd-4e0f-a5a5-e26fb1bb5eff">
      <Terms xmlns="http://schemas.microsoft.com/office/infopath/2007/PartnerControls"/>
    </lcf76f155ced4ddcb4097134ff3c332f>
    <TaxCatchAll xmlns="19787e05-e8b5-4be1-8f2d-2bcb45eb79ab" xsi:nil="true"/>
  </documentManagement>
</p:properties>
</file>

<file path=customXml/itemProps1.xml><?xml version="1.0" encoding="utf-8"?>
<ds:datastoreItem xmlns:ds="http://schemas.openxmlformats.org/officeDocument/2006/customXml" ds:itemID="{E23BCE6C-3895-42F4-9271-8C4919980A87}"/>
</file>

<file path=customXml/itemProps2.xml><?xml version="1.0" encoding="utf-8"?>
<ds:datastoreItem xmlns:ds="http://schemas.openxmlformats.org/officeDocument/2006/customXml" ds:itemID="{447ECAC6-F4CF-40F4-8017-4072AE024974}"/>
</file>

<file path=customXml/itemProps3.xml><?xml version="1.0" encoding="utf-8"?>
<ds:datastoreItem xmlns:ds="http://schemas.openxmlformats.org/officeDocument/2006/customXml" ds:itemID="{5586345C-2BFD-4060-B36C-9FB37AD69270}"/>
</file>

<file path=docProps/app.xml><?xml version="1.0" encoding="utf-8"?>
<Properties xmlns="http://schemas.openxmlformats.org/officeDocument/2006/extended-properties" xmlns:vt="http://schemas.openxmlformats.org/officeDocument/2006/docPropsVTypes">
  <TotalTime>9016</TotalTime>
  <Words>367</Words>
  <Application>Microsoft Office PowerPoint</Application>
  <PresentationFormat>Widescreen</PresentationFormat>
  <Paragraphs>95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Sans Serif Collection</vt:lpstr>
      <vt:lpstr>Segoe UI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Wildlife in Scotland</dc:title>
  <dc:creator>Volunteer Co-ordinator – Edinburgh Shoreline</dc:creator>
  <cp:lastModifiedBy>Emily Burton</cp:lastModifiedBy>
  <cp:revision>150</cp:revision>
  <cp:lastPrinted>2021-11-04T12:56:39Z</cp:lastPrinted>
  <dcterms:created xsi:type="dcterms:W3CDTF">2020-07-01T14:51:26Z</dcterms:created>
  <dcterms:modified xsi:type="dcterms:W3CDTF">2025-04-08T11:38:27Z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0x01010008D555C6E69AE84A9E4B1B108A48A380</vt:lpwstr>
  </property>
</Properties>
</file>