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6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7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4" r:id="rId5"/>
    <p:sldMasterId id="2147483691" r:id="rId6"/>
    <p:sldMasterId id="2147483693" r:id="rId7"/>
    <p:sldMasterId id="2147483695" r:id="rId8"/>
    <p:sldMasterId id="2147483707" r:id="rId9"/>
    <p:sldMasterId id="2147483719" r:id="rId10"/>
    <p:sldMasterId id="2147483728" r:id="rId11"/>
  </p:sldMasterIdLst>
  <p:notesMasterIdLst>
    <p:notesMasterId r:id="rId19"/>
  </p:notesMasterIdLst>
  <p:sldIdLst>
    <p:sldId id="288" r:id="rId12"/>
    <p:sldId id="289" r:id="rId13"/>
    <p:sldId id="290" r:id="rId14"/>
    <p:sldId id="293" r:id="rId15"/>
    <p:sldId id="292" r:id="rId16"/>
    <p:sldId id="301" r:id="rId17"/>
    <p:sldId id="302" r:id="rId1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0F32"/>
    <a:srgbClr val="EEA29E"/>
    <a:srgbClr val="FC905B"/>
    <a:srgbClr val="0CA300"/>
    <a:srgbClr val="44398C"/>
    <a:srgbClr val="294A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2" autoAdjust="0"/>
    <p:restoredTop sz="96168" autoAdjust="0"/>
  </p:normalViewPr>
  <p:slideViewPr>
    <p:cSldViewPr snapToGrid="0">
      <p:cViewPr varScale="1">
        <p:scale>
          <a:sx n="114" d="100"/>
          <a:sy n="114" d="100"/>
        </p:scale>
        <p:origin x="66" y="13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2460" y="39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ky Walker" userId="48bb3696-9527-4a96-a143-a44bc6dac5e2" providerId="ADAL" clId="{565C0E86-50CB-4FD7-B57E-559600A9CC8F}"/>
    <pc:docChg chg="custSel delSld modSld sldOrd">
      <pc:chgData name="Vicky Walker" userId="48bb3696-9527-4a96-a143-a44bc6dac5e2" providerId="ADAL" clId="{565C0E86-50CB-4FD7-B57E-559600A9CC8F}" dt="2025-09-01T09:20:31.680" v="79" actId="20577"/>
      <pc:docMkLst>
        <pc:docMk/>
      </pc:docMkLst>
      <pc:sldChg chg="del">
        <pc:chgData name="Vicky Walker" userId="48bb3696-9527-4a96-a143-a44bc6dac5e2" providerId="ADAL" clId="{565C0E86-50CB-4FD7-B57E-559600A9CC8F}" dt="2025-09-01T09:17:57.218" v="23" actId="2696"/>
        <pc:sldMkLst>
          <pc:docMk/>
          <pc:sldMk cId="1316120230" sldId="257"/>
        </pc:sldMkLst>
      </pc:sldChg>
      <pc:sldChg chg="delSp modSp mod">
        <pc:chgData name="Vicky Walker" userId="48bb3696-9527-4a96-a143-a44bc6dac5e2" providerId="ADAL" clId="{565C0E86-50CB-4FD7-B57E-559600A9CC8F}" dt="2025-09-01T09:20:31.680" v="79" actId="20577"/>
        <pc:sldMkLst>
          <pc:docMk/>
          <pc:sldMk cId="3721767470" sldId="288"/>
        </pc:sldMkLst>
        <pc:spChg chg="mod">
          <ac:chgData name="Vicky Walker" userId="48bb3696-9527-4a96-a143-a44bc6dac5e2" providerId="ADAL" clId="{565C0E86-50CB-4FD7-B57E-559600A9CC8F}" dt="2025-09-01T09:20:31.680" v="79" actId="20577"/>
          <ac:spMkLst>
            <pc:docMk/>
            <pc:sldMk cId="3721767470" sldId="288"/>
            <ac:spMk id="2" creationId="{8580FE97-9AA8-4CEE-FDE3-DC73E051DF51}"/>
          </ac:spMkLst>
        </pc:spChg>
        <pc:spChg chg="mod">
          <ac:chgData name="Vicky Walker" userId="48bb3696-9527-4a96-a143-a44bc6dac5e2" providerId="ADAL" clId="{565C0E86-50CB-4FD7-B57E-559600A9CC8F}" dt="2025-09-01T09:20:19.099" v="55" actId="20577"/>
          <ac:spMkLst>
            <pc:docMk/>
            <pc:sldMk cId="3721767470" sldId="288"/>
            <ac:spMk id="3" creationId="{BC517817-3231-C7CC-3A07-9402C44B4ADB}"/>
          </ac:spMkLst>
        </pc:spChg>
        <pc:picChg chg="del">
          <ac:chgData name="Vicky Walker" userId="48bb3696-9527-4a96-a143-a44bc6dac5e2" providerId="ADAL" clId="{565C0E86-50CB-4FD7-B57E-559600A9CC8F}" dt="2025-09-01T09:17:13.479" v="0" actId="478"/>
          <ac:picMkLst>
            <pc:docMk/>
            <pc:sldMk cId="3721767470" sldId="288"/>
            <ac:picMk id="7" creationId="{76C615AB-8FF6-EA98-4542-4B6D949CD8BF}"/>
          </ac:picMkLst>
        </pc:picChg>
      </pc:sldChg>
      <pc:sldChg chg="ord">
        <pc:chgData name="Vicky Walker" userId="48bb3696-9527-4a96-a143-a44bc6dac5e2" providerId="ADAL" clId="{565C0E86-50CB-4FD7-B57E-559600A9CC8F}" dt="2025-09-01T09:17:41.717" v="19"/>
        <pc:sldMkLst>
          <pc:docMk/>
          <pc:sldMk cId="1505899834" sldId="290"/>
        </pc:sldMkLst>
      </pc:sldChg>
      <pc:sldChg chg="ord">
        <pc:chgData name="Vicky Walker" userId="48bb3696-9527-4a96-a143-a44bc6dac5e2" providerId="ADAL" clId="{565C0E86-50CB-4FD7-B57E-559600A9CC8F}" dt="2025-09-01T09:17:43.506" v="21"/>
        <pc:sldMkLst>
          <pc:docMk/>
          <pc:sldMk cId="1552702359" sldId="293"/>
        </pc:sldMkLst>
      </pc:sldChg>
      <pc:sldChg chg="del">
        <pc:chgData name="Vicky Walker" userId="48bb3696-9527-4a96-a143-a44bc6dac5e2" providerId="ADAL" clId="{565C0E86-50CB-4FD7-B57E-559600A9CC8F}" dt="2025-09-01T09:17:47.011" v="22" actId="2696"/>
        <pc:sldMkLst>
          <pc:docMk/>
          <pc:sldMk cId="2419931315" sldId="294"/>
        </pc:sldMkLst>
      </pc:sldChg>
      <pc:sldChg chg="del">
        <pc:chgData name="Vicky Walker" userId="48bb3696-9527-4a96-a143-a44bc6dac5e2" providerId="ADAL" clId="{565C0E86-50CB-4FD7-B57E-559600A9CC8F}" dt="2025-09-01T09:18:09.938" v="24" actId="2696"/>
        <pc:sldMkLst>
          <pc:docMk/>
          <pc:sldMk cId="1477340953" sldId="30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9289DD-BB92-487B-8EF1-74E501C26615}" type="doc">
      <dgm:prSet loTypeId="urn:microsoft.com/office/officeart/2005/8/layout/vList5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51E503-C2D7-46F3-B5FB-8AE78E004A6E}">
      <dgm:prSet/>
      <dgm:spPr/>
      <dgm:t>
        <a:bodyPr/>
        <a:lstStyle/>
        <a:p>
          <a:r>
            <a:rPr lang="en-US" dirty="0"/>
            <a:t>🎓 </a:t>
          </a:r>
          <a:r>
            <a:rPr lang="en-US" dirty="0" err="1"/>
            <a:t>Organisation</a:t>
          </a:r>
          <a:r>
            <a:rPr lang="en-US" dirty="0"/>
            <a:t>-wide Training:</a:t>
          </a:r>
        </a:p>
      </dgm:t>
    </dgm:pt>
    <dgm:pt modelId="{341B128B-17F8-4CDE-9BE4-CF8EAA335BBF}" type="parTrans" cxnId="{EBDDB130-8C56-4C31-8335-8A86ABA0CDB8}">
      <dgm:prSet/>
      <dgm:spPr/>
      <dgm:t>
        <a:bodyPr/>
        <a:lstStyle/>
        <a:p>
          <a:endParaRPr lang="en-US"/>
        </a:p>
      </dgm:t>
    </dgm:pt>
    <dgm:pt modelId="{2ABD5F33-90E3-4ECC-8AE5-87B86400C5F5}" type="sibTrans" cxnId="{EBDDB130-8C56-4C31-8335-8A86ABA0CDB8}">
      <dgm:prSet/>
      <dgm:spPr/>
      <dgm:t>
        <a:bodyPr/>
        <a:lstStyle/>
        <a:p>
          <a:endParaRPr lang="en-US"/>
        </a:p>
      </dgm:t>
    </dgm:pt>
    <dgm:pt modelId="{3C90944D-CBD7-48EF-8BBC-78444951DBD4}">
      <dgm:prSet/>
      <dgm:spPr/>
      <dgm:t>
        <a:bodyPr/>
        <a:lstStyle/>
        <a:p>
          <a:r>
            <a:rPr lang="en-US"/>
            <a:t>✅ Anti-racism &amp; unconscious bias </a:t>
          </a:r>
        </a:p>
      </dgm:t>
    </dgm:pt>
    <dgm:pt modelId="{9A50E8AE-B2DA-4FE0-9218-DAE75E2A1B72}" type="parTrans" cxnId="{82913FB7-2F3E-41BA-B0DB-05559BE83EC5}">
      <dgm:prSet/>
      <dgm:spPr/>
      <dgm:t>
        <a:bodyPr/>
        <a:lstStyle/>
        <a:p>
          <a:endParaRPr lang="en-US"/>
        </a:p>
      </dgm:t>
    </dgm:pt>
    <dgm:pt modelId="{0471818C-BEA6-47C4-A426-60C718A0455C}" type="sibTrans" cxnId="{82913FB7-2F3E-41BA-B0DB-05559BE83EC5}">
      <dgm:prSet/>
      <dgm:spPr/>
      <dgm:t>
        <a:bodyPr/>
        <a:lstStyle/>
        <a:p>
          <a:endParaRPr lang="en-US"/>
        </a:p>
      </dgm:t>
    </dgm:pt>
    <dgm:pt modelId="{012DA395-57AD-47AC-8A26-2F747984DD81}">
      <dgm:prSet/>
      <dgm:spPr/>
      <dgm:t>
        <a:bodyPr/>
        <a:lstStyle/>
        <a:p>
          <a:r>
            <a:rPr lang="en-US" dirty="0"/>
            <a:t>✅ Disability equality training</a:t>
          </a:r>
        </a:p>
      </dgm:t>
    </dgm:pt>
    <dgm:pt modelId="{58B7FF4E-7F00-41E9-AFDC-7AE663F6E52F}" type="parTrans" cxnId="{8CB3BC71-BE4D-4C8A-AF40-6C405BB22A01}">
      <dgm:prSet/>
      <dgm:spPr/>
      <dgm:t>
        <a:bodyPr/>
        <a:lstStyle/>
        <a:p>
          <a:endParaRPr lang="en-US"/>
        </a:p>
      </dgm:t>
    </dgm:pt>
    <dgm:pt modelId="{D37AC5C5-5587-4E89-82C1-1B4DA68D30A8}" type="sibTrans" cxnId="{8CB3BC71-BE4D-4C8A-AF40-6C405BB22A01}">
      <dgm:prSet/>
      <dgm:spPr/>
      <dgm:t>
        <a:bodyPr/>
        <a:lstStyle/>
        <a:p>
          <a:endParaRPr lang="en-US"/>
        </a:p>
      </dgm:t>
    </dgm:pt>
    <dgm:pt modelId="{5CD24100-7244-4503-A2ED-84BEC9A7C468}">
      <dgm:prSet/>
      <dgm:spPr/>
      <dgm:t>
        <a:bodyPr/>
        <a:lstStyle/>
        <a:p>
          <a:r>
            <a:rPr lang="en-US" dirty="0"/>
            <a:t>👥 </a:t>
          </a:r>
        </a:p>
        <a:p>
          <a:r>
            <a:rPr lang="en-US" dirty="0"/>
            <a:t>Staff Networks Launched:</a:t>
          </a:r>
        </a:p>
      </dgm:t>
    </dgm:pt>
    <dgm:pt modelId="{F749842E-F8E6-42D1-8A72-3EE9A8269447}" type="parTrans" cxnId="{4167C536-F4F8-46DB-986E-52A01A3A319B}">
      <dgm:prSet/>
      <dgm:spPr/>
      <dgm:t>
        <a:bodyPr/>
        <a:lstStyle/>
        <a:p>
          <a:endParaRPr lang="en-US"/>
        </a:p>
      </dgm:t>
    </dgm:pt>
    <dgm:pt modelId="{316140A6-9945-47A2-9703-6CE703D9202B}" type="sibTrans" cxnId="{4167C536-F4F8-46DB-986E-52A01A3A319B}">
      <dgm:prSet/>
      <dgm:spPr/>
      <dgm:t>
        <a:bodyPr/>
        <a:lstStyle/>
        <a:p>
          <a:endParaRPr lang="en-US"/>
        </a:p>
      </dgm:t>
    </dgm:pt>
    <dgm:pt modelId="{3F5FF9E3-A4A3-41A5-AF36-4B7113690765}">
      <dgm:prSet/>
      <dgm:spPr/>
      <dgm:t>
        <a:bodyPr/>
        <a:lstStyle/>
        <a:p>
          <a:r>
            <a:rPr lang="en-US"/>
            <a:t>🌸 Women’s Network</a:t>
          </a:r>
        </a:p>
      </dgm:t>
    </dgm:pt>
    <dgm:pt modelId="{35107C74-8512-47F3-B5E3-A81FD1D77CBD}" type="parTrans" cxnId="{4F1A83DB-C747-4AA4-B1D8-DB779623CCD5}">
      <dgm:prSet/>
      <dgm:spPr/>
      <dgm:t>
        <a:bodyPr/>
        <a:lstStyle/>
        <a:p>
          <a:endParaRPr lang="en-US"/>
        </a:p>
      </dgm:t>
    </dgm:pt>
    <dgm:pt modelId="{6380C0F6-27C2-4D6E-82DB-B3096164FC4C}" type="sibTrans" cxnId="{4F1A83DB-C747-4AA4-B1D8-DB779623CCD5}">
      <dgm:prSet/>
      <dgm:spPr/>
      <dgm:t>
        <a:bodyPr/>
        <a:lstStyle/>
        <a:p>
          <a:endParaRPr lang="en-US"/>
        </a:p>
      </dgm:t>
    </dgm:pt>
    <dgm:pt modelId="{3DB2744D-F091-48B1-AE4B-144C0AB4911A}">
      <dgm:prSet/>
      <dgm:spPr/>
      <dgm:t>
        <a:bodyPr/>
        <a:lstStyle/>
        <a:p>
          <a:r>
            <a:rPr lang="en-US"/>
            <a:t>🏳️‍🌈 Pride Network</a:t>
          </a:r>
        </a:p>
      </dgm:t>
    </dgm:pt>
    <dgm:pt modelId="{4BF632C0-EB73-4F33-B1C9-F4744B47670B}" type="parTrans" cxnId="{5A849541-A9FA-4865-ABE9-E3153C724857}">
      <dgm:prSet/>
      <dgm:spPr/>
      <dgm:t>
        <a:bodyPr/>
        <a:lstStyle/>
        <a:p>
          <a:endParaRPr lang="en-US"/>
        </a:p>
      </dgm:t>
    </dgm:pt>
    <dgm:pt modelId="{D2E3F436-CDEC-4EEA-83E3-F289A647E27A}" type="sibTrans" cxnId="{5A849541-A9FA-4865-ABE9-E3153C724857}">
      <dgm:prSet/>
      <dgm:spPr/>
      <dgm:t>
        <a:bodyPr/>
        <a:lstStyle/>
        <a:p>
          <a:endParaRPr lang="en-US"/>
        </a:p>
      </dgm:t>
    </dgm:pt>
    <dgm:pt modelId="{195E7636-E5C8-4C58-B6DF-2B37DE995104}">
      <dgm:prSet/>
      <dgm:spPr/>
      <dgm:t>
        <a:bodyPr/>
        <a:lstStyle/>
        <a:p>
          <a:r>
            <a:rPr lang="en-US" dirty="0"/>
            <a:t>📢 </a:t>
          </a:r>
        </a:p>
        <a:p>
          <a:r>
            <a:rPr lang="en-US" dirty="0"/>
            <a:t>Internal Engagement Tools:</a:t>
          </a:r>
        </a:p>
      </dgm:t>
    </dgm:pt>
    <dgm:pt modelId="{F06E77C4-70B9-4B68-BD38-F9430C2779A5}" type="parTrans" cxnId="{6860FB05-036F-4F6F-8FD8-3F3B98849CB6}">
      <dgm:prSet/>
      <dgm:spPr/>
      <dgm:t>
        <a:bodyPr/>
        <a:lstStyle/>
        <a:p>
          <a:endParaRPr lang="en-US"/>
        </a:p>
      </dgm:t>
    </dgm:pt>
    <dgm:pt modelId="{EA685923-93CF-49E0-9704-E04269B50C36}" type="sibTrans" cxnId="{6860FB05-036F-4F6F-8FD8-3F3B98849CB6}">
      <dgm:prSet/>
      <dgm:spPr/>
      <dgm:t>
        <a:bodyPr/>
        <a:lstStyle/>
        <a:p>
          <a:endParaRPr lang="en-US"/>
        </a:p>
      </dgm:t>
    </dgm:pt>
    <dgm:pt modelId="{5F1ECE2C-DBFB-4849-934A-45CA79374428}">
      <dgm:prSet/>
      <dgm:spPr/>
      <dgm:t>
        <a:bodyPr/>
        <a:lstStyle/>
        <a:p>
          <a:r>
            <a:rPr lang="en-US"/>
            <a:t>🌐 EDI Hub (intranet)</a:t>
          </a:r>
        </a:p>
      </dgm:t>
    </dgm:pt>
    <dgm:pt modelId="{0F78A144-2BFA-4B80-B5D9-A462CCDEE871}" type="parTrans" cxnId="{BB121669-13DB-476D-8DB6-A3F1AD1288CC}">
      <dgm:prSet/>
      <dgm:spPr/>
      <dgm:t>
        <a:bodyPr/>
        <a:lstStyle/>
        <a:p>
          <a:endParaRPr lang="en-US"/>
        </a:p>
      </dgm:t>
    </dgm:pt>
    <dgm:pt modelId="{11285114-4C3A-46D1-A17B-08BE5BAFC631}" type="sibTrans" cxnId="{BB121669-13DB-476D-8DB6-A3F1AD1288CC}">
      <dgm:prSet/>
      <dgm:spPr/>
      <dgm:t>
        <a:bodyPr/>
        <a:lstStyle/>
        <a:p>
          <a:endParaRPr lang="en-US"/>
        </a:p>
      </dgm:t>
    </dgm:pt>
    <dgm:pt modelId="{CB44BBC3-BBC3-4933-90BD-D7883DC1B7D9}">
      <dgm:prSet/>
      <dgm:spPr/>
      <dgm:t>
        <a:bodyPr/>
        <a:lstStyle/>
        <a:p>
          <a:r>
            <a:rPr lang="en-US"/>
            <a:t>💬 FREDIE feedback mechanism</a:t>
          </a:r>
        </a:p>
      </dgm:t>
    </dgm:pt>
    <dgm:pt modelId="{1A2D7CEA-6233-4647-880A-A41B1427EB14}" type="parTrans" cxnId="{FC485650-46EC-4288-9A5B-C0068B1A577D}">
      <dgm:prSet/>
      <dgm:spPr/>
      <dgm:t>
        <a:bodyPr/>
        <a:lstStyle/>
        <a:p>
          <a:endParaRPr lang="en-US"/>
        </a:p>
      </dgm:t>
    </dgm:pt>
    <dgm:pt modelId="{93C029BA-40AA-4488-9AE5-5AF370DC458B}" type="sibTrans" cxnId="{FC485650-46EC-4288-9A5B-C0068B1A577D}">
      <dgm:prSet/>
      <dgm:spPr/>
      <dgm:t>
        <a:bodyPr/>
        <a:lstStyle/>
        <a:p>
          <a:endParaRPr lang="en-US"/>
        </a:p>
      </dgm:t>
    </dgm:pt>
    <dgm:pt modelId="{84962C8A-CA97-4CB1-AFAC-20223E6C0DF4}" type="pres">
      <dgm:prSet presAssocID="{229289DD-BB92-487B-8EF1-74E501C26615}" presName="Name0" presStyleCnt="0">
        <dgm:presLayoutVars>
          <dgm:dir/>
          <dgm:animLvl val="lvl"/>
          <dgm:resizeHandles val="exact"/>
        </dgm:presLayoutVars>
      </dgm:prSet>
      <dgm:spPr/>
    </dgm:pt>
    <dgm:pt modelId="{DC35A803-4B8B-43E3-BB96-491C252D0FFF}" type="pres">
      <dgm:prSet presAssocID="{CC51E503-C2D7-46F3-B5FB-8AE78E004A6E}" presName="linNode" presStyleCnt="0"/>
      <dgm:spPr/>
    </dgm:pt>
    <dgm:pt modelId="{A21EA379-A0A0-4A5D-8475-D5475E5A0DE5}" type="pres">
      <dgm:prSet presAssocID="{CC51E503-C2D7-46F3-B5FB-8AE78E004A6E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36DF1F22-59EA-4E82-9D76-325DA1E4C1A3}" type="pres">
      <dgm:prSet presAssocID="{CC51E503-C2D7-46F3-B5FB-8AE78E004A6E}" presName="descendantText" presStyleLbl="alignAccFollowNode1" presStyleIdx="0" presStyleCnt="3">
        <dgm:presLayoutVars>
          <dgm:bulletEnabled val="1"/>
        </dgm:presLayoutVars>
      </dgm:prSet>
      <dgm:spPr/>
    </dgm:pt>
    <dgm:pt modelId="{29C25983-01B7-4CF2-A6C1-669DA2D1E243}" type="pres">
      <dgm:prSet presAssocID="{2ABD5F33-90E3-4ECC-8AE5-87B86400C5F5}" presName="sp" presStyleCnt="0"/>
      <dgm:spPr/>
    </dgm:pt>
    <dgm:pt modelId="{51440B9F-AA3C-40A8-9A5C-4F89F2857B67}" type="pres">
      <dgm:prSet presAssocID="{5CD24100-7244-4503-A2ED-84BEC9A7C468}" presName="linNode" presStyleCnt="0"/>
      <dgm:spPr/>
    </dgm:pt>
    <dgm:pt modelId="{3100680E-74C3-4E7E-A7AC-B02432B07449}" type="pres">
      <dgm:prSet presAssocID="{5CD24100-7244-4503-A2ED-84BEC9A7C468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C98ED64F-6516-41D7-B2FC-637EBC0C8E1A}" type="pres">
      <dgm:prSet presAssocID="{5CD24100-7244-4503-A2ED-84BEC9A7C468}" presName="descendantText" presStyleLbl="alignAccFollowNode1" presStyleIdx="1" presStyleCnt="3">
        <dgm:presLayoutVars>
          <dgm:bulletEnabled val="1"/>
        </dgm:presLayoutVars>
      </dgm:prSet>
      <dgm:spPr/>
    </dgm:pt>
    <dgm:pt modelId="{137F1528-96F6-40DB-9B68-882577901B43}" type="pres">
      <dgm:prSet presAssocID="{316140A6-9945-47A2-9703-6CE703D9202B}" presName="sp" presStyleCnt="0"/>
      <dgm:spPr/>
    </dgm:pt>
    <dgm:pt modelId="{037FEAD8-801C-47C6-B399-63FE186F5BA3}" type="pres">
      <dgm:prSet presAssocID="{195E7636-E5C8-4C58-B6DF-2B37DE995104}" presName="linNode" presStyleCnt="0"/>
      <dgm:spPr/>
    </dgm:pt>
    <dgm:pt modelId="{50B2811D-00BB-4E1D-8489-FADA7FB18B25}" type="pres">
      <dgm:prSet presAssocID="{195E7636-E5C8-4C58-B6DF-2B37DE995104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FFC673CA-AA34-472F-AD6F-EA83665C8FDA}" type="pres">
      <dgm:prSet presAssocID="{195E7636-E5C8-4C58-B6DF-2B37DE995104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6860FB05-036F-4F6F-8FD8-3F3B98849CB6}" srcId="{229289DD-BB92-487B-8EF1-74E501C26615}" destId="{195E7636-E5C8-4C58-B6DF-2B37DE995104}" srcOrd="2" destOrd="0" parTransId="{F06E77C4-70B9-4B68-BD38-F9430C2779A5}" sibTransId="{EA685923-93CF-49E0-9704-E04269B50C36}"/>
    <dgm:cxn modelId="{BFABAD0D-FA92-4366-8F6D-66DDD319121A}" type="presOf" srcId="{5CD24100-7244-4503-A2ED-84BEC9A7C468}" destId="{3100680E-74C3-4E7E-A7AC-B02432B07449}" srcOrd="0" destOrd="0" presId="urn:microsoft.com/office/officeart/2005/8/layout/vList5"/>
    <dgm:cxn modelId="{A19C7B1B-1F43-44C5-835C-80B6B1E97C21}" type="presOf" srcId="{CC51E503-C2D7-46F3-B5FB-8AE78E004A6E}" destId="{A21EA379-A0A0-4A5D-8475-D5475E5A0DE5}" srcOrd="0" destOrd="0" presId="urn:microsoft.com/office/officeart/2005/8/layout/vList5"/>
    <dgm:cxn modelId="{76D2BF21-836A-4A5F-B0A6-68C2CCDF7DFD}" type="presOf" srcId="{195E7636-E5C8-4C58-B6DF-2B37DE995104}" destId="{50B2811D-00BB-4E1D-8489-FADA7FB18B25}" srcOrd="0" destOrd="0" presId="urn:microsoft.com/office/officeart/2005/8/layout/vList5"/>
    <dgm:cxn modelId="{EBDDB130-8C56-4C31-8335-8A86ABA0CDB8}" srcId="{229289DD-BB92-487B-8EF1-74E501C26615}" destId="{CC51E503-C2D7-46F3-B5FB-8AE78E004A6E}" srcOrd="0" destOrd="0" parTransId="{341B128B-17F8-4CDE-9BE4-CF8EAA335BBF}" sibTransId="{2ABD5F33-90E3-4ECC-8AE5-87B86400C5F5}"/>
    <dgm:cxn modelId="{4167C536-F4F8-46DB-986E-52A01A3A319B}" srcId="{229289DD-BB92-487B-8EF1-74E501C26615}" destId="{5CD24100-7244-4503-A2ED-84BEC9A7C468}" srcOrd="1" destOrd="0" parTransId="{F749842E-F8E6-42D1-8A72-3EE9A8269447}" sibTransId="{316140A6-9945-47A2-9703-6CE703D9202B}"/>
    <dgm:cxn modelId="{5A849541-A9FA-4865-ABE9-E3153C724857}" srcId="{5CD24100-7244-4503-A2ED-84BEC9A7C468}" destId="{3DB2744D-F091-48B1-AE4B-144C0AB4911A}" srcOrd="1" destOrd="0" parTransId="{4BF632C0-EB73-4F33-B1C9-F4744B47670B}" sibTransId="{D2E3F436-CDEC-4EEA-83E3-F289A647E27A}"/>
    <dgm:cxn modelId="{9361FC63-5A27-4B4F-A59D-ADACAD107FCE}" type="presOf" srcId="{3DB2744D-F091-48B1-AE4B-144C0AB4911A}" destId="{C98ED64F-6516-41D7-B2FC-637EBC0C8E1A}" srcOrd="0" destOrd="1" presId="urn:microsoft.com/office/officeart/2005/8/layout/vList5"/>
    <dgm:cxn modelId="{A7894165-8E8E-4D31-82EF-A9FF8F32CF0E}" type="presOf" srcId="{012DA395-57AD-47AC-8A26-2F747984DD81}" destId="{36DF1F22-59EA-4E82-9D76-325DA1E4C1A3}" srcOrd="0" destOrd="1" presId="urn:microsoft.com/office/officeart/2005/8/layout/vList5"/>
    <dgm:cxn modelId="{46800A68-7350-4B07-B4E0-5124C068CCD6}" type="presOf" srcId="{CB44BBC3-BBC3-4933-90BD-D7883DC1B7D9}" destId="{FFC673CA-AA34-472F-AD6F-EA83665C8FDA}" srcOrd="0" destOrd="1" presId="urn:microsoft.com/office/officeart/2005/8/layout/vList5"/>
    <dgm:cxn modelId="{BB121669-13DB-476D-8DB6-A3F1AD1288CC}" srcId="{195E7636-E5C8-4C58-B6DF-2B37DE995104}" destId="{5F1ECE2C-DBFB-4849-934A-45CA79374428}" srcOrd="0" destOrd="0" parTransId="{0F78A144-2BFA-4B80-B5D9-A462CCDEE871}" sibTransId="{11285114-4C3A-46D1-A17B-08BE5BAFC631}"/>
    <dgm:cxn modelId="{FC485650-46EC-4288-9A5B-C0068B1A577D}" srcId="{195E7636-E5C8-4C58-B6DF-2B37DE995104}" destId="{CB44BBC3-BBC3-4933-90BD-D7883DC1B7D9}" srcOrd="1" destOrd="0" parTransId="{1A2D7CEA-6233-4647-880A-A41B1427EB14}" sibTransId="{93C029BA-40AA-4488-9AE5-5AF370DC458B}"/>
    <dgm:cxn modelId="{8CB3BC71-BE4D-4C8A-AF40-6C405BB22A01}" srcId="{CC51E503-C2D7-46F3-B5FB-8AE78E004A6E}" destId="{012DA395-57AD-47AC-8A26-2F747984DD81}" srcOrd="1" destOrd="0" parTransId="{58B7FF4E-7F00-41E9-AFDC-7AE663F6E52F}" sibTransId="{D37AC5C5-5587-4E89-82C1-1B4DA68D30A8}"/>
    <dgm:cxn modelId="{E26E378D-98EB-41E6-8DB3-46073150AC1C}" type="presOf" srcId="{3C90944D-CBD7-48EF-8BBC-78444951DBD4}" destId="{36DF1F22-59EA-4E82-9D76-325DA1E4C1A3}" srcOrd="0" destOrd="0" presId="urn:microsoft.com/office/officeart/2005/8/layout/vList5"/>
    <dgm:cxn modelId="{6768A0A9-6892-4A55-A774-82FAA2510769}" type="presOf" srcId="{5F1ECE2C-DBFB-4849-934A-45CA79374428}" destId="{FFC673CA-AA34-472F-AD6F-EA83665C8FDA}" srcOrd="0" destOrd="0" presId="urn:microsoft.com/office/officeart/2005/8/layout/vList5"/>
    <dgm:cxn modelId="{64FEB9AF-C140-44A9-B80E-1FC6B2A805EA}" type="presOf" srcId="{229289DD-BB92-487B-8EF1-74E501C26615}" destId="{84962C8A-CA97-4CB1-AFAC-20223E6C0DF4}" srcOrd="0" destOrd="0" presId="urn:microsoft.com/office/officeart/2005/8/layout/vList5"/>
    <dgm:cxn modelId="{82913FB7-2F3E-41BA-B0DB-05559BE83EC5}" srcId="{CC51E503-C2D7-46F3-B5FB-8AE78E004A6E}" destId="{3C90944D-CBD7-48EF-8BBC-78444951DBD4}" srcOrd="0" destOrd="0" parTransId="{9A50E8AE-B2DA-4FE0-9218-DAE75E2A1B72}" sibTransId="{0471818C-BEA6-47C4-A426-60C718A0455C}"/>
    <dgm:cxn modelId="{F12C42C2-9AFE-4951-B832-D3CC414C54BB}" type="presOf" srcId="{3F5FF9E3-A4A3-41A5-AF36-4B7113690765}" destId="{C98ED64F-6516-41D7-B2FC-637EBC0C8E1A}" srcOrd="0" destOrd="0" presId="urn:microsoft.com/office/officeart/2005/8/layout/vList5"/>
    <dgm:cxn modelId="{4F1A83DB-C747-4AA4-B1D8-DB779623CCD5}" srcId="{5CD24100-7244-4503-A2ED-84BEC9A7C468}" destId="{3F5FF9E3-A4A3-41A5-AF36-4B7113690765}" srcOrd="0" destOrd="0" parTransId="{35107C74-8512-47F3-B5E3-A81FD1D77CBD}" sibTransId="{6380C0F6-27C2-4D6E-82DB-B3096164FC4C}"/>
    <dgm:cxn modelId="{A4E94E65-0553-409B-81F3-4D537BE03CBD}" type="presParOf" srcId="{84962C8A-CA97-4CB1-AFAC-20223E6C0DF4}" destId="{DC35A803-4B8B-43E3-BB96-491C252D0FFF}" srcOrd="0" destOrd="0" presId="urn:microsoft.com/office/officeart/2005/8/layout/vList5"/>
    <dgm:cxn modelId="{E6C8CA8F-DA39-42AB-854E-708D46EA55A8}" type="presParOf" srcId="{DC35A803-4B8B-43E3-BB96-491C252D0FFF}" destId="{A21EA379-A0A0-4A5D-8475-D5475E5A0DE5}" srcOrd="0" destOrd="0" presId="urn:microsoft.com/office/officeart/2005/8/layout/vList5"/>
    <dgm:cxn modelId="{9492A5D9-5043-4EA5-BD36-69BC81640F3F}" type="presParOf" srcId="{DC35A803-4B8B-43E3-BB96-491C252D0FFF}" destId="{36DF1F22-59EA-4E82-9D76-325DA1E4C1A3}" srcOrd="1" destOrd="0" presId="urn:microsoft.com/office/officeart/2005/8/layout/vList5"/>
    <dgm:cxn modelId="{D77BAEB5-A237-4CC9-864A-7A9EA75FD620}" type="presParOf" srcId="{84962C8A-CA97-4CB1-AFAC-20223E6C0DF4}" destId="{29C25983-01B7-4CF2-A6C1-669DA2D1E243}" srcOrd="1" destOrd="0" presId="urn:microsoft.com/office/officeart/2005/8/layout/vList5"/>
    <dgm:cxn modelId="{2D062194-DC81-49BD-B785-19D9D183E72E}" type="presParOf" srcId="{84962C8A-CA97-4CB1-AFAC-20223E6C0DF4}" destId="{51440B9F-AA3C-40A8-9A5C-4F89F2857B67}" srcOrd="2" destOrd="0" presId="urn:microsoft.com/office/officeart/2005/8/layout/vList5"/>
    <dgm:cxn modelId="{E464C203-A9C3-4BFD-B4A7-15CF8DD9CC09}" type="presParOf" srcId="{51440B9F-AA3C-40A8-9A5C-4F89F2857B67}" destId="{3100680E-74C3-4E7E-A7AC-B02432B07449}" srcOrd="0" destOrd="0" presId="urn:microsoft.com/office/officeart/2005/8/layout/vList5"/>
    <dgm:cxn modelId="{25114CCE-9966-4FD8-8CFD-6A3419C8F800}" type="presParOf" srcId="{51440B9F-AA3C-40A8-9A5C-4F89F2857B67}" destId="{C98ED64F-6516-41D7-B2FC-637EBC0C8E1A}" srcOrd="1" destOrd="0" presId="urn:microsoft.com/office/officeart/2005/8/layout/vList5"/>
    <dgm:cxn modelId="{AF0635A1-CD07-44D4-91A7-148BA332FA20}" type="presParOf" srcId="{84962C8A-CA97-4CB1-AFAC-20223E6C0DF4}" destId="{137F1528-96F6-40DB-9B68-882577901B43}" srcOrd="3" destOrd="0" presId="urn:microsoft.com/office/officeart/2005/8/layout/vList5"/>
    <dgm:cxn modelId="{C20C8B65-F567-4D02-9E2D-380DD8B3478C}" type="presParOf" srcId="{84962C8A-CA97-4CB1-AFAC-20223E6C0DF4}" destId="{037FEAD8-801C-47C6-B399-63FE186F5BA3}" srcOrd="4" destOrd="0" presId="urn:microsoft.com/office/officeart/2005/8/layout/vList5"/>
    <dgm:cxn modelId="{75DD49B2-227F-4FCD-9FE7-BD7AC0DA89DD}" type="presParOf" srcId="{037FEAD8-801C-47C6-B399-63FE186F5BA3}" destId="{50B2811D-00BB-4E1D-8489-FADA7FB18B25}" srcOrd="0" destOrd="0" presId="urn:microsoft.com/office/officeart/2005/8/layout/vList5"/>
    <dgm:cxn modelId="{61206737-19C9-4430-ABDB-FF9DADB19C74}" type="presParOf" srcId="{037FEAD8-801C-47C6-B399-63FE186F5BA3}" destId="{FFC673CA-AA34-472F-AD6F-EA83665C8FD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71CDF0-25EA-40A8-8792-B9F1BEE359BC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5DE4044-F6A4-4AE7-9309-6635957FB3F4}">
      <dgm:prSet phldrT="[Text]"/>
      <dgm:spPr/>
      <dgm:t>
        <a:bodyPr/>
        <a:lstStyle/>
        <a:p>
          <a:r>
            <a:rPr lang="en-GB" b="1" baseline="0" dirty="0">
              <a:solidFill>
                <a:schemeClr val="bg1"/>
              </a:solidFill>
            </a:rPr>
            <a:t>New and Updated Policies</a:t>
          </a:r>
        </a:p>
      </dgm:t>
    </dgm:pt>
    <dgm:pt modelId="{2F8F7637-00F3-4B5B-B81A-DC0DB1E20CAD}" type="parTrans" cxnId="{FE151236-107E-4208-829F-72C26AE55F98}">
      <dgm:prSet/>
      <dgm:spPr/>
      <dgm:t>
        <a:bodyPr/>
        <a:lstStyle/>
        <a:p>
          <a:endParaRPr lang="en-GB"/>
        </a:p>
      </dgm:t>
    </dgm:pt>
    <dgm:pt modelId="{76126855-EB3E-48DD-A128-E5D3A06824B7}" type="sibTrans" cxnId="{FE151236-107E-4208-829F-72C26AE55F98}">
      <dgm:prSet/>
      <dgm:spPr/>
      <dgm:t>
        <a:bodyPr/>
        <a:lstStyle/>
        <a:p>
          <a:endParaRPr lang="en-GB"/>
        </a:p>
      </dgm:t>
    </dgm:pt>
    <dgm:pt modelId="{0D3D51D8-A0A6-4A58-937F-91CA724D6D87}">
      <dgm:prSet phldrT="[Text]"/>
      <dgm:spPr/>
      <dgm:t>
        <a:bodyPr/>
        <a:lstStyle/>
        <a:p>
          <a:r>
            <a:rPr lang="en-GB" b="1" dirty="0"/>
            <a:t>Embedding EDI into Strategy </a:t>
          </a:r>
        </a:p>
      </dgm:t>
    </dgm:pt>
    <dgm:pt modelId="{86C0F773-4633-4750-A5C4-C50EA1EDA23B}" type="parTrans" cxnId="{2D5D69EB-A680-4578-BDFA-FE53811406FC}">
      <dgm:prSet/>
      <dgm:spPr/>
      <dgm:t>
        <a:bodyPr/>
        <a:lstStyle/>
        <a:p>
          <a:endParaRPr lang="en-GB"/>
        </a:p>
      </dgm:t>
    </dgm:pt>
    <dgm:pt modelId="{C1C7011E-28A4-456A-8F9A-8082AFD79758}" type="sibTrans" cxnId="{2D5D69EB-A680-4578-BDFA-FE53811406FC}">
      <dgm:prSet/>
      <dgm:spPr/>
      <dgm:t>
        <a:bodyPr/>
        <a:lstStyle/>
        <a:p>
          <a:endParaRPr lang="en-GB"/>
        </a:p>
      </dgm:t>
    </dgm:pt>
    <dgm:pt modelId="{A04D48AB-BA86-4ABE-8822-C2FE919C2DE5}">
      <dgm:prSet phldrT="[Text]" custT="1"/>
      <dgm:spPr/>
      <dgm:t>
        <a:bodyPr/>
        <a:lstStyle/>
        <a:p>
          <a:pPr>
            <a:buClr>
              <a:schemeClr val="accent2"/>
            </a:buClr>
          </a:pPr>
          <a:r>
            <a:rPr lang="en-GB" sz="1600" dirty="0"/>
            <a:t>Recruitment and Selection Policies</a:t>
          </a:r>
        </a:p>
      </dgm:t>
    </dgm:pt>
    <dgm:pt modelId="{9E1DEDC2-1530-4A36-A0CD-EE101A9BB0D0}" type="parTrans" cxnId="{FCC5B068-796E-4AB1-BA17-26E3F4667B40}">
      <dgm:prSet/>
      <dgm:spPr/>
      <dgm:t>
        <a:bodyPr/>
        <a:lstStyle/>
        <a:p>
          <a:endParaRPr lang="en-GB"/>
        </a:p>
      </dgm:t>
    </dgm:pt>
    <dgm:pt modelId="{AF5843C4-4C9B-4BF9-8F87-B71E403795D3}" type="sibTrans" cxnId="{FCC5B068-796E-4AB1-BA17-26E3F4667B40}">
      <dgm:prSet/>
      <dgm:spPr/>
      <dgm:t>
        <a:bodyPr/>
        <a:lstStyle/>
        <a:p>
          <a:endParaRPr lang="en-GB"/>
        </a:p>
      </dgm:t>
    </dgm:pt>
    <dgm:pt modelId="{C9EF81DD-A836-42CE-A524-0FBCC703203D}">
      <dgm:prSet phldrT="[Text]" custT="1"/>
      <dgm:spPr/>
      <dgm:t>
        <a:bodyPr/>
        <a:lstStyle/>
        <a:p>
          <a:pPr>
            <a:buClr>
              <a:schemeClr val="accent2"/>
            </a:buClr>
          </a:pPr>
          <a:r>
            <a:rPr lang="en-GB" sz="1600" dirty="0"/>
            <a:t>Reasonable adjustments Framework</a:t>
          </a:r>
        </a:p>
      </dgm:t>
    </dgm:pt>
    <dgm:pt modelId="{798AD174-4F78-4FAE-8272-48ABDD01B83D}" type="parTrans" cxnId="{CBE74403-E8EC-4650-BE0E-E6AAA6BFDF21}">
      <dgm:prSet/>
      <dgm:spPr/>
      <dgm:t>
        <a:bodyPr/>
        <a:lstStyle/>
        <a:p>
          <a:endParaRPr lang="en-GB"/>
        </a:p>
      </dgm:t>
    </dgm:pt>
    <dgm:pt modelId="{F698B2E5-844F-47DE-B79C-B2925D89B170}" type="sibTrans" cxnId="{CBE74403-E8EC-4650-BE0E-E6AAA6BFDF21}">
      <dgm:prSet/>
      <dgm:spPr/>
      <dgm:t>
        <a:bodyPr/>
        <a:lstStyle/>
        <a:p>
          <a:endParaRPr lang="en-GB"/>
        </a:p>
      </dgm:t>
    </dgm:pt>
    <dgm:pt modelId="{FD54DBFB-131C-4CDD-BDA9-2B7554B049A3}">
      <dgm:prSet phldrT="[Text]" custT="1"/>
      <dgm:spPr/>
      <dgm:t>
        <a:bodyPr/>
        <a:lstStyle/>
        <a:p>
          <a:pPr>
            <a:buClr>
              <a:schemeClr val="accent2"/>
            </a:buClr>
          </a:pPr>
          <a:r>
            <a:rPr lang="en-GB" sz="1600" dirty="0"/>
            <a:t>Disability Confident Employers Level 2</a:t>
          </a:r>
        </a:p>
      </dgm:t>
    </dgm:pt>
    <dgm:pt modelId="{7DD4AE40-79D3-460C-A988-124E3A988252}" type="parTrans" cxnId="{9BAE717A-9741-4932-AB30-63E71BB0D36A}">
      <dgm:prSet/>
      <dgm:spPr/>
      <dgm:t>
        <a:bodyPr/>
        <a:lstStyle/>
        <a:p>
          <a:endParaRPr lang="en-GB"/>
        </a:p>
      </dgm:t>
    </dgm:pt>
    <dgm:pt modelId="{D78B9780-0017-4C65-8943-911E8130C39C}" type="sibTrans" cxnId="{9BAE717A-9741-4932-AB30-63E71BB0D36A}">
      <dgm:prSet/>
      <dgm:spPr/>
      <dgm:t>
        <a:bodyPr/>
        <a:lstStyle/>
        <a:p>
          <a:endParaRPr lang="en-GB"/>
        </a:p>
      </dgm:t>
    </dgm:pt>
    <dgm:pt modelId="{1E3B60EA-C85B-4259-8242-D5ABD443B62C}">
      <dgm:prSet phldrT="[Text]"/>
      <dgm:spPr/>
      <dgm:t>
        <a:bodyPr/>
        <a:lstStyle/>
        <a:p>
          <a:pPr>
            <a:buClr>
              <a:schemeClr val="accent2"/>
            </a:buClr>
            <a:buFont typeface="Arial" panose="020B0604020202020204" pitchFamily="34" charset="0"/>
            <a:buChar char="•"/>
          </a:pPr>
          <a:r>
            <a:rPr lang="en-GB" dirty="0"/>
            <a:t>3 year EDI action plan under development</a:t>
          </a:r>
        </a:p>
      </dgm:t>
    </dgm:pt>
    <dgm:pt modelId="{73DE437D-E143-4962-986D-0349FB5D07B3}" type="parTrans" cxnId="{A23AD01F-F380-4CCA-8624-AB2D4213B828}">
      <dgm:prSet/>
      <dgm:spPr/>
      <dgm:t>
        <a:bodyPr/>
        <a:lstStyle/>
        <a:p>
          <a:endParaRPr lang="en-GB"/>
        </a:p>
      </dgm:t>
    </dgm:pt>
    <dgm:pt modelId="{77C2751B-8812-4859-BE1F-0792F5751B25}" type="sibTrans" cxnId="{A23AD01F-F380-4CCA-8624-AB2D4213B828}">
      <dgm:prSet/>
      <dgm:spPr/>
      <dgm:t>
        <a:bodyPr/>
        <a:lstStyle/>
        <a:p>
          <a:endParaRPr lang="en-GB"/>
        </a:p>
      </dgm:t>
    </dgm:pt>
    <dgm:pt modelId="{772AF73C-D12A-48AA-8C39-EFDFE6018739}">
      <dgm:prSet phldrT="[Text]"/>
      <dgm:spPr/>
      <dgm:t>
        <a:bodyPr/>
        <a:lstStyle/>
        <a:p>
          <a:endParaRPr lang="en-GB" dirty="0"/>
        </a:p>
      </dgm:t>
    </dgm:pt>
    <dgm:pt modelId="{70EF0407-0CA3-4E88-9470-52F15BE84372}" type="parTrans" cxnId="{85435BD4-D406-422C-9009-C4E5E28C9B77}">
      <dgm:prSet/>
      <dgm:spPr/>
      <dgm:t>
        <a:bodyPr/>
        <a:lstStyle/>
        <a:p>
          <a:endParaRPr lang="en-GB"/>
        </a:p>
      </dgm:t>
    </dgm:pt>
    <dgm:pt modelId="{6F92F1C6-32E4-4CF7-B75D-30AAAC5EFD13}" type="sibTrans" cxnId="{85435BD4-D406-422C-9009-C4E5E28C9B77}">
      <dgm:prSet/>
      <dgm:spPr/>
      <dgm:t>
        <a:bodyPr/>
        <a:lstStyle/>
        <a:p>
          <a:endParaRPr lang="en-GB"/>
        </a:p>
      </dgm:t>
    </dgm:pt>
    <dgm:pt modelId="{044BE621-E159-418C-B971-BB0DC0303DA0}">
      <dgm:prSet phldrT="[Text]"/>
      <dgm:spPr/>
      <dgm:t>
        <a:bodyPr/>
        <a:lstStyle/>
        <a:p>
          <a:pPr>
            <a:buClr>
              <a:schemeClr val="accent2"/>
            </a:buClr>
            <a:buFont typeface="Arial" panose="020B0604020202020204" pitchFamily="34" charset="0"/>
            <a:buChar char="•"/>
          </a:pPr>
          <a:r>
            <a:rPr lang="en-GB" dirty="0"/>
            <a:t>EDI Functional Strategy supporting Strategy Development</a:t>
          </a:r>
        </a:p>
      </dgm:t>
    </dgm:pt>
    <dgm:pt modelId="{73E39498-77EF-4576-9659-73561BC910AA}" type="parTrans" cxnId="{A696A207-BE7B-49A5-B669-CC6339D8D8AC}">
      <dgm:prSet/>
      <dgm:spPr/>
      <dgm:t>
        <a:bodyPr/>
        <a:lstStyle/>
        <a:p>
          <a:endParaRPr lang="en-GB"/>
        </a:p>
      </dgm:t>
    </dgm:pt>
    <dgm:pt modelId="{9A13C29A-78FE-45DC-90CA-D361EB4700B1}" type="sibTrans" cxnId="{A696A207-BE7B-49A5-B669-CC6339D8D8AC}">
      <dgm:prSet/>
      <dgm:spPr/>
      <dgm:t>
        <a:bodyPr/>
        <a:lstStyle/>
        <a:p>
          <a:endParaRPr lang="en-GB"/>
        </a:p>
      </dgm:t>
    </dgm:pt>
    <dgm:pt modelId="{88706D8C-5F94-4364-80D2-FB5B9689CAEC}">
      <dgm:prSet phldrT="[Text]" custT="1"/>
      <dgm:spPr/>
      <dgm:t>
        <a:bodyPr/>
        <a:lstStyle/>
        <a:p>
          <a:pPr>
            <a:buClr>
              <a:schemeClr val="accent2"/>
            </a:buClr>
          </a:pPr>
          <a:r>
            <a:rPr lang="en-GB" sz="1600" dirty="0"/>
            <a:t>Pronouns Policy</a:t>
          </a:r>
        </a:p>
      </dgm:t>
    </dgm:pt>
    <dgm:pt modelId="{BFFA5963-765F-439A-A401-F1D685DD8FF1}" type="parTrans" cxnId="{E2D5EAAA-436B-4366-8B7E-390F6AD05776}">
      <dgm:prSet/>
      <dgm:spPr/>
      <dgm:t>
        <a:bodyPr/>
        <a:lstStyle/>
        <a:p>
          <a:endParaRPr lang="en-GB"/>
        </a:p>
      </dgm:t>
    </dgm:pt>
    <dgm:pt modelId="{A56F6FD2-83B2-4974-A7C8-970D9BACE42E}" type="sibTrans" cxnId="{E2D5EAAA-436B-4366-8B7E-390F6AD05776}">
      <dgm:prSet/>
      <dgm:spPr/>
      <dgm:t>
        <a:bodyPr/>
        <a:lstStyle/>
        <a:p>
          <a:endParaRPr lang="en-GB"/>
        </a:p>
      </dgm:t>
    </dgm:pt>
    <dgm:pt modelId="{8B2B37E2-6B44-4B21-9167-41963314F0A1}" type="pres">
      <dgm:prSet presAssocID="{9B71CDF0-25EA-40A8-8792-B9F1BEE359BC}" presName="Name0" presStyleCnt="0">
        <dgm:presLayoutVars>
          <dgm:dir/>
          <dgm:animLvl val="lvl"/>
          <dgm:resizeHandles/>
        </dgm:presLayoutVars>
      </dgm:prSet>
      <dgm:spPr/>
    </dgm:pt>
    <dgm:pt modelId="{1E99D80D-C622-496F-935A-E71D4FAFF541}" type="pres">
      <dgm:prSet presAssocID="{65DE4044-F6A4-4AE7-9309-6635957FB3F4}" presName="linNode" presStyleCnt="0"/>
      <dgm:spPr/>
    </dgm:pt>
    <dgm:pt modelId="{0C7D1EE1-DDAD-434E-A67D-B294883017A2}" type="pres">
      <dgm:prSet presAssocID="{65DE4044-F6A4-4AE7-9309-6635957FB3F4}" presName="parentShp" presStyleLbl="node1" presStyleIdx="0" presStyleCnt="2">
        <dgm:presLayoutVars>
          <dgm:bulletEnabled val="1"/>
        </dgm:presLayoutVars>
      </dgm:prSet>
      <dgm:spPr/>
    </dgm:pt>
    <dgm:pt modelId="{E46B043C-97F2-44F2-841D-72D84358A1A0}" type="pres">
      <dgm:prSet presAssocID="{65DE4044-F6A4-4AE7-9309-6635957FB3F4}" presName="childShp" presStyleLbl="bgAccFollowNode1" presStyleIdx="0" presStyleCnt="2" custScaleX="200190" custLinFactNeighborX="971" custLinFactNeighborY="-1098">
        <dgm:presLayoutVars>
          <dgm:bulletEnabled val="1"/>
        </dgm:presLayoutVars>
      </dgm:prSet>
      <dgm:spPr/>
    </dgm:pt>
    <dgm:pt modelId="{D949DBA9-E11E-44C9-AB8D-3FCBB343A465}" type="pres">
      <dgm:prSet presAssocID="{76126855-EB3E-48DD-A128-E5D3A06824B7}" presName="spacing" presStyleCnt="0"/>
      <dgm:spPr/>
    </dgm:pt>
    <dgm:pt modelId="{200392B2-290E-43BB-87E5-8187D2A56D92}" type="pres">
      <dgm:prSet presAssocID="{0D3D51D8-A0A6-4A58-937F-91CA724D6D87}" presName="linNode" presStyleCnt="0"/>
      <dgm:spPr/>
    </dgm:pt>
    <dgm:pt modelId="{EA3E06F3-14FA-4192-B0F4-5653CC01790A}" type="pres">
      <dgm:prSet presAssocID="{0D3D51D8-A0A6-4A58-937F-91CA724D6D87}" presName="parentShp" presStyleLbl="node1" presStyleIdx="1" presStyleCnt="2">
        <dgm:presLayoutVars>
          <dgm:bulletEnabled val="1"/>
        </dgm:presLayoutVars>
      </dgm:prSet>
      <dgm:spPr/>
    </dgm:pt>
    <dgm:pt modelId="{4AE82C2F-87F3-4337-9421-3C781DC265AC}" type="pres">
      <dgm:prSet presAssocID="{0D3D51D8-A0A6-4A58-937F-91CA724D6D87}" presName="childShp" presStyleLbl="bgAccFollowNode1" presStyleIdx="1" presStyleCnt="2" custScaleX="186675" custLinFactNeighborY="436">
        <dgm:presLayoutVars>
          <dgm:bulletEnabled val="1"/>
        </dgm:presLayoutVars>
      </dgm:prSet>
      <dgm:spPr/>
    </dgm:pt>
  </dgm:ptLst>
  <dgm:cxnLst>
    <dgm:cxn modelId="{CBE74403-E8EC-4650-BE0E-E6AAA6BFDF21}" srcId="{65DE4044-F6A4-4AE7-9309-6635957FB3F4}" destId="{C9EF81DD-A836-42CE-A524-0FBCC703203D}" srcOrd="2" destOrd="0" parTransId="{798AD174-4F78-4FAE-8272-48ABDD01B83D}" sibTransId="{F698B2E5-844F-47DE-B79C-B2925D89B170}"/>
    <dgm:cxn modelId="{A696A207-BE7B-49A5-B669-CC6339D8D8AC}" srcId="{0D3D51D8-A0A6-4A58-937F-91CA724D6D87}" destId="{044BE621-E159-418C-B971-BB0DC0303DA0}" srcOrd="1" destOrd="0" parTransId="{73E39498-77EF-4576-9659-73561BC910AA}" sibTransId="{9A13C29A-78FE-45DC-90CA-D361EB4700B1}"/>
    <dgm:cxn modelId="{A23AD01F-F380-4CCA-8624-AB2D4213B828}" srcId="{0D3D51D8-A0A6-4A58-937F-91CA724D6D87}" destId="{1E3B60EA-C85B-4259-8242-D5ABD443B62C}" srcOrd="2" destOrd="0" parTransId="{73DE437D-E143-4962-986D-0349FB5D07B3}" sibTransId="{77C2751B-8812-4859-BE1F-0792F5751B25}"/>
    <dgm:cxn modelId="{A075C926-75E7-4A96-970B-75BE1F861C3A}" type="presOf" srcId="{C9EF81DD-A836-42CE-A524-0FBCC703203D}" destId="{E46B043C-97F2-44F2-841D-72D84358A1A0}" srcOrd="0" destOrd="2" presId="urn:microsoft.com/office/officeart/2005/8/layout/vList6"/>
    <dgm:cxn modelId="{BADD2027-ED64-4490-9140-2D94118A03C6}" type="presOf" srcId="{A04D48AB-BA86-4ABE-8822-C2FE919C2DE5}" destId="{E46B043C-97F2-44F2-841D-72D84358A1A0}" srcOrd="0" destOrd="1" presId="urn:microsoft.com/office/officeart/2005/8/layout/vList6"/>
    <dgm:cxn modelId="{FE151236-107E-4208-829F-72C26AE55F98}" srcId="{9B71CDF0-25EA-40A8-8792-B9F1BEE359BC}" destId="{65DE4044-F6A4-4AE7-9309-6635957FB3F4}" srcOrd="0" destOrd="0" parTransId="{2F8F7637-00F3-4B5B-B81A-DC0DB1E20CAD}" sibTransId="{76126855-EB3E-48DD-A128-E5D3A06824B7}"/>
    <dgm:cxn modelId="{9B73FA5D-6333-4DAE-A6D2-EFB3A1ACBE2E}" type="presOf" srcId="{772AF73C-D12A-48AA-8C39-EFDFE6018739}" destId="{4AE82C2F-87F3-4337-9421-3C781DC265AC}" srcOrd="0" destOrd="0" presId="urn:microsoft.com/office/officeart/2005/8/layout/vList6"/>
    <dgm:cxn modelId="{8A8EFD65-7EA5-4347-B9AC-531631047A39}" type="presOf" srcId="{1E3B60EA-C85B-4259-8242-D5ABD443B62C}" destId="{4AE82C2F-87F3-4337-9421-3C781DC265AC}" srcOrd="0" destOrd="2" presId="urn:microsoft.com/office/officeart/2005/8/layout/vList6"/>
    <dgm:cxn modelId="{B21B7E67-DDC3-443A-86DC-509ED99CE7F3}" type="presOf" srcId="{FD54DBFB-131C-4CDD-BDA9-2B7554B049A3}" destId="{E46B043C-97F2-44F2-841D-72D84358A1A0}" srcOrd="0" destOrd="3" presId="urn:microsoft.com/office/officeart/2005/8/layout/vList6"/>
    <dgm:cxn modelId="{FCC5B068-796E-4AB1-BA17-26E3F4667B40}" srcId="{65DE4044-F6A4-4AE7-9309-6635957FB3F4}" destId="{A04D48AB-BA86-4ABE-8822-C2FE919C2DE5}" srcOrd="1" destOrd="0" parTransId="{9E1DEDC2-1530-4A36-A0CD-EE101A9BB0D0}" sibTransId="{AF5843C4-4C9B-4BF9-8F87-B71E403795D3}"/>
    <dgm:cxn modelId="{9BAE717A-9741-4932-AB30-63E71BB0D36A}" srcId="{65DE4044-F6A4-4AE7-9309-6635957FB3F4}" destId="{FD54DBFB-131C-4CDD-BDA9-2B7554B049A3}" srcOrd="3" destOrd="0" parTransId="{7DD4AE40-79D3-460C-A988-124E3A988252}" sibTransId="{D78B9780-0017-4C65-8943-911E8130C39C}"/>
    <dgm:cxn modelId="{44C0E28F-FF75-4868-9742-45E3724844C2}" type="presOf" srcId="{88706D8C-5F94-4364-80D2-FB5B9689CAEC}" destId="{E46B043C-97F2-44F2-841D-72D84358A1A0}" srcOrd="0" destOrd="0" presId="urn:microsoft.com/office/officeart/2005/8/layout/vList6"/>
    <dgm:cxn modelId="{077A7B95-BCD3-4BE7-BD06-DB9F394D630E}" type="presOf" srcId="{0D3D51D8-A0A6-4A58-937F-91CA724D6D87}" destId="{EA3E06F3-14FA-4192-B0F4-5653CC01790A}" srcOrd="0" destOrd="0" presId="urn:microsoft.com/office/officeart/2005/8/layout/vList6"/>
    <dgm:cxn modelId="{1E6F83A7-CCF0-4FE6-B363-25ED0268F50E}" type="presOf" srcId="{044BE621-E159-418C-B971-BB0DC0303DA0}" destId="{4AE82C2F-87F3-4337-9421-3C781DC265AC}" srcOrd="0" destOrd="1" presId="urn:microsoft.com/office/officeart/2005/8/layout/vList6"/>
    <dgm:cxn modelId="{E2D5EAAA-436B-4366-8B7E-390F6AD05776}" srcId="{65DE4044-F6A4-4AE7-9309-6635957FB3F4}" destId="{88706D8C-5F94-4364-80D2-FB5B9689CAEC}" srcOrd="0" destOrd="0" parTransId="{BFFA5963-765F-439A-A401-F1D685DD8FF1}" sibTransId="{A56F6FD2-83B2-4974-A7C8-970D9BACE42E}"/>
    <dgm:cxn modelId="{95E832C4-D894-45AB-8E10-A91D5187DA53}" type="presOf" srcId="{65DE4044-F6A4-4AE7-9309-6635957FB3F4}" destId="{0C7D1EE1-DDAD-434E-A67D-B294883017A2}" srcOrd="0" destOrd="0" presId="urn:microsoft.com/office/officeart/2005/8/layout/vList6"/>
    <dgm:cxn modelId="{85435BD4-D406-422C-9009-C4E5E28C9B77}" srcId="{0D3D51D8-A0A6-4A58-937F-91CA724D6D87}" destId="{772AF73C-D12A-48AA-8C39-EFDFE6018739}" srcOrd="0" destOrd="0" parTransId="{70EF0407-0CA3-4E88-9470-52F15BE84372}" sibTransId="{6F92F1C6-32E4-4CF7-B75D-30AAAC5EFD13}"/>
    <dgm:cxn modelId="{2D5D69EB-A680-4578-BDFA-FE53811406FC}" srcId="{9B71CDF0-25EA-40A8-8792-B9F1BEE359BC}" destId="{0D3D51D8-A0A6-4A58-937F-91CA724D6D87}" srcOrd="1" destOrd="0" parTransId="{86C0F773-4633-4750-A5C4-C50EA1EDA23B}" sibTransId="{C1C7011E-28A4-456A-8F9A-8082AFD79758}"/>
    <dgm:cxn modelId="{BC4867F1-C176-4BB5-BA8D-D7B197993921}" type="presOf" srcId="{9B71CDF0-25EA-40A8-8792-B9F1BEE359BC}" destId="{8B2B37E2-6B44-4B21-9167-41963314F0A1}" srcOrd="0" destOrd="0" presId="urn:microsoft.com/office/officeart/2005/8/layout/vList6"/>
    <dgm:cxn modelId="{1013DBAC-0332-422F-AE3E-CADED2FC9DEB}" type="presParOf" srcId="{8B2B37E2-6B44-4B21-9167-41963314F0A1}" destId="{1E99D80D-C622-496F-935A-E71D4FAFF541}" srcOrd="0" destOrd="0" presId="urn:microsoft.com/office/officeart/2005/8/layout/vList6"/>
    <dgm:cxn modelId="{969E8735-2F3E-4E6C-8838-48202B16B4D2}" type="presParOf" srcId="{1E99D80D-C622-496F-935A-E71D4FAFF541}" destId="{0C7D1EE1-DDAD-434E-A67D-B294883017A2}" srcOrd="0" destOrd="0" presId="urn:microsoft.com/office/officeart/2005/8/layout/vList6"/>
    <dgm:cxn modelId="{60FB2DAB-0E20-4009-B73A-BE0AC3A0186E}" type="presParOf" srcId="{1E99D80D-C622-496F-935A-E71D4FAFF541}" destId="{E46B043C-97F2-44F2-841D-72D84358A1A0}" srcOrd="1" destOrd="0" presId="urn:microsoft.com/office/officeart/2005/8/layout/vList6"/>
    <dgm:cxn modelId="{0177F07B-AACE-4875-A777-09E83911307E}" type="presParOf" srcId="{8B2B37E2-6B44-4B21-9167-41963314F0A1}" destId="{D949DBA9-E11E-44C9-AB8D-3FCBB343A465}" srcOrd="1" destOrd="0" presId="urn:microsoft.com/office/officeart/2005/8/layout/vList6"/>
    <dgm:cxn modelId="{5F9EB266-0F9D-4414-9546-E9CFAE479D45}" type="presParOf" srcId="{8B2B37E2-6B44-4B21-9167-41963314F0A1}" destId="{200392B2-290E-43BB-87E5-8187D2A56D92}" srcOrd="2" destOrd="0" presId="urn:microsoft.com/office/officeart/2005/8/layout/vList6"/>
    <dgm:cxn modelId="{1C17F767-EF8A-4CF1-A254-248591583833}" type="presParOf" srcId="{200392B2-290E-43BB-87E5-8187D2A56D92}" destId="{EA3E06F3-14FA-4192-B0F4-5653CC01790A}" srcOrd="0" destOrd="0" presId="urn:microsoft.com/office/officeart/2005/8/layout/vList6"/>
    <dgm:cxn modelId="{E335D94A-FAE7-476C-B2DE-C5A185E288ED}" type="presParOf" srcId="{200392B2-290E-43BB-87E5-8187D2A56D92}" destId="{4AE82C2F-87F3-4337-9421-3C781DC265A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60EADA4-E3F8-46A1-84A7-E3D794A92D9B}" type="doc">
      <dgm:prSet loTypeId="urn:microsoft.com/office/officeart/2005/8/layout/radial6" loCatId="relationship" qsTypeId="urn:microsoft.com/office/officeart/2005/8/quickstyle/simple3" qsCatId="simple" csTypeId="urn:microsoft.com/office/officeart/2005/8/colors/accent1_2" csCatId="accent1" phldr="1"/>
      <dgm:spPr/>
    </dgm:pt>
    <dgm:pt modelId="{A46F953E-0948-46C9-A2E1-C37C7B195904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2000" b="1" dirty="0">
              <a:solidFill>
                <a:schemeClr val="bg1"/>
              </a:solidFill>
            </a:rPr>
            <a:t>EDI Priorities </a:t>
          </a:r>
        </a:p>
        <a:p>
          <a:r>
            <a:rPr lang="en-GB" sz="2000" b="1" dirty="0">
              <a:solidFill>
                <a:schemeClr val="bg1"/>
              </a:solidFill>
            </a:rPr>
            <a:t>2026 onwards</a:t>
          </a:r>
        </a:p>
      </dgm:t>
    </dgm:pt>
    <dgm:pt modelId="{14D15417-6D25-4AAC-830D-6FCB6C84BE94}" type="parTrans" cxnId="{1ADDDC86-4435-4387-801F-D4B928007F12}">
      <dgm:prSet/>
      <dgm:spPr/>
      <dgm:t>
        <a:bodyPr/>
        <a:lstStyle/>
        <a:p>
          <a:endParaRPr lang="en-GB"/>
        </a:p>
      </dgm:t>
    </dgm:pt>
    <dgm:pt modelId="{18246C58-46F2-40B9-8B29-5EF90E1FC1A6}" type="sibTrans" cxnId="{1ADDDC86-4435-4387-801F-D4B928007F12}">
      <dgm:prSet/>
      <dgm:spPr/>
      <dgm:t>
        <a:bodyPr/>
        <a:lstStyle/>
        <a:p>
          <a:endParaRPr lang="en-GB"/>
        </a:p>
      </dgm:t>
    </dgm:pt>
    <dgm:pt modelId="{264C82A9-BBC7-4884-9F5E-6578285D7E35}">
      <dgm:prSet phldrT="[Text]" custT="1"/>
      <dgm:spPr/>
      <dgm:t>
        <a:bodyPr/>
        <a:lstStyle/>
        <a:p>
          <a:r>
            <a:rPr lang="en-GB" sz="1400" b="1"/>
            <a:t>EDI Steering Group</a:t>
          </a:r>
          <a:endParaRPr lang="en-GB" sz="1400" b="1" dirty="0"/>
        </a:p>
      </dgm:t>
    </dgm:pt>
    <dgm:pt modelId="{DEE27E42-A0E7-46AB-B9D9-BE9EC05EE424}" type="parTrans" cxnId="{BA2FE618-9FC9-4AA1-938D-443C85791B21}">
      <dgm:prSet/>
      <dgm:spPr/>
      <dgm:t>
        <a:bodyPr/>
        <a:lstStyle/>
        <a:p>
          <a:endParaRPr lang="en-GB"/>
        </a:p>
      </dgm:t>
    </dgm:pt>
    <dgm:pt modelId="{AE8C4B26-4041-4E79-B249-D0761B70F138}" type="sibTrans" cxnId="{BA2FE618-9FC9-4AA1-938D-443C85791B21}">
      <dgm:prSet/>
      <dgm:spPr/>
      <dgm:t>
        <a:bodyPr/>
        <a:lstStyle/>
        <a:p>
          <a:endParaRPr lang="en-GB"/>
        </a:p>
      </dgm:t>
    </dgm:pt>
    <dgm:pt modelId="{080B125A-62ED-4E78-AD05-3B017F54AB6A}">
      <dgm:prSet phldrT="[Text]" custT="1"/>
      <dgm:spPr/>
      <dgm:t>
        <a:bodyPr/>
        <a:lstStyle/>
        <a:p>
          <a:r>
            <a:rPr lang="en-GB" sz="1400" b="1"/>
            <a:t>Partner with CEMVO</a:t>
          </a:r>
          <a:endParaRPr lang="en-GB" sz="1400" b="1" dirty="0"/>
        </a:p>
      </dgm:t>
    </dgm:pt>
    <dgm:pt modelId="{DAC5AB4F-238A-41EB-B3C5-A4873C46B092}" type="parTrans" cxnId="{1D623174-393F-4D8F-81A6-3E4FC8DDB4F4}">
      <dgm:prSet/>
      <dgm:spPr/>
      <dgm:t>
        <a:bodyPr/>
        <a:lstStyle/>
        <a:p>
          <a:endParaRPr lang="en-GB"/>
        </a:p>
      </dgm:t>
    </dgm:pt>
    <dgm:pt modelId="{438BBFE0-DB9A-4B82-B4EA-5B4B7C39D4D1}" type="sibTrans" cxnId="{1D623174-393F-4D8F-81A6-3E4FC8DDB4F4}">
      <dgm:prSet/>
      <dgm:spPr/>
      <dgm:t>
        <a:bodyPr/>
        <a:lstStyle/>
        <a:p>
          <a:endParaRPr lang="en-GB"/>
        </a:p>
      </dgm:t>
    </dgm:pt>
    <dgm:pt modelId="{32CD77A9-8806-4665-AE89-A6D82B3C60CA}">
      <dgm:prSet phldrT="[Text]" custT="1"/>
      <dgm:spPr/>
      <dgm:t>
        <a:bodyPr/>
        <a:lstStyle/>
        <a:p>
          <a:r>
            <a:rPr lang="en-GB" sz="1400" b="1"/>
            <a:t>Amplify Diverse Voices</a:t>
          </a:r>
          <a:endParaRPr lang="en-GB" sz="1400" b="1" dirty="0"/>
        </a:p>
      </dgm:t>
    </dgm:pt>
    <dgm:pt modelId="{E46E513B-613D-40B9-9184-A13A5F969FE3}" type="parTrans" cxnId="{AD6C0338-2F10-42EA-BFED-9FBBA235E462}">
      <dgm:prSet/>
      <dgm:spPr/>
      <dgm:t>
        <a:bodyPr/>
        <a:lstStyle/>
        <a:p>
          <a:endParaRPr lang="en-GB"/>
        </a:p>
      </dgm:t>
    </dgm:pt>
    <dgm:pt modelId="{EB8AD34E-6505-4F64-8378-F5BD397557DB}" type="sibTrans" cxnId="{AD6C0338-2F10-42EA-BFED-9FBBA235E462}">
      <dgm:prSet/>
      <dgm:spPr/>
      <dgm:t>
        <a:bodyPr/>
        <a:lstStyle/>
        <a:p>
          <a:endParaRPr lang="en-GB"/>
        </a:p>
      </dgm:t>
    </dgm:pt>
    <dgm:pt modelId="{B1C484EF-C46B-4786-B18A-665D18731219}">
      <dgm:prSet phldrT="[Text]" custT="1"/>
      <dgm:spPr/>
      <dgm:t>
        <a:bodyPr/>
        <a:lstStyle/>
        <a:p>
          <a:r>
            <a:rPr lang="en-GB" sz="1400" b="1"/>
            <a:t>Training Updates</a:t>
          </a:r>
          <a:endParaRPr lang="en-GB" sz="1400" b="1" dirty="0"/>
        </a:p>
      </dgm:t>
    </dgm:pt>
    <dgm:pt modelId="{9B7B294C-CC37-4359-B5C0-4C24B5A9A612}" type="parTrans" cxnId="{C6A305A2-CBAB-4CBB-871C-363A04F28991}">
      <dgm:prSet/>
      <dgm:spPr/>
      <dgm:t>
        <a:bodyPr/>
        <a:lstStyle/>
        <a:p>
          <a:endParaRPr lang="en-GB"/>
        </a:p>
      </dgm:t>
    </dgm:pt>
    <dgm:pt modelId="{E9A5E203-C592-40CB-98A8-DC4352B5E549}" type="sibTrans" cxnId="{C6A305A2-CBAB-4CBB-871C-363A04F28991}">
      <dgm:prSet/>
      <dgm:spPr/>
      <dgm:t>
        <a:bodyPr/>
        <a:lstStyle/>
        <a:p>
          <a:endParaRPr lang="en-GB"/>
        </a:p>
      </dgm:t>
    </dgm:pt>
    <dgm:pt modelId="{71D5D441-6CC5-4971-B220-7FC0656401C6}">
      <dgm:prSet phldrT="[Text]" custT="1"/>
      <dgm:spPr/>
      <dgm:t>
        <a:bodyPr/>
        <a:lstStyle/>
        <a:p>
          <a:r>
            <a:rPr lang="en-GB" sz="1400" b="1" dirty="0"/>
            <a:t>EDI in Procure-</a:t>
          </a:r>
          <a:r>
            <a:rPr lang="en-GB" sz="1400" b="1" dirty="0" err="1"/>
            <a:t>ment</a:t>
          </a:r>
          <a:endParaRPr lang="en-GB" sz="1400" b="1" dirty="0"/>
        </a:p>
      </dgm:t>
    </dgm:pt>
    <dgm:pt modelId="{080A46B1-4CF4-45D8-A74A-1F91BCF97D3F}" type="parTrans" cxnId="{7A6B6640-7665-4E85-9F54-941E7A4C3BAB}">
      <dgm:prSet/>
      <dgm:spPr/>
      <dgm:t>
        <a:bodyPr/>
        <a:lstStyle/>
        <a:p>
          <a:endParaRPr lang="en-GB"/>
        </a:p>
      </dgm:t>
    </dgm:pt>
    <dgm:pt modelId="{2A6D4B32-8956-4F96-BD12-D0116A4CB267}" type="sibTrans" cxnId="{7A6B6640-7665-4E85-9F54-941E7A4C3BAB}">
      <dgm:prSet/>
      <dgm:spPr/>
      <dgm:t>
        <a:bodyPr/>
        <a:lstStyle/>
        <a:p>
          <a:endParaRPr lang="en-GB"/>
        </a:p>
      </dgm:t>
    </dgm:pt>
    <dgm:pt modelId="{EF2532DF-05CF-43CD-81F0-250E938C1247}" type="pres">
      <dgm:prSet presAssocID="{060EADA4-E3F8-46A1-84A7-E3D794A92D9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B0CD80E-DE24-483F-A18C-22C96275100E}" type="pres">
      <dgm:prSet presAssocID="{A46F953E-0948-46C9-A2E1-C37C7B195904}" presName="centerShape" presStyleLbl="node0" presStyleIdx="0" presStyleCnt="1" custLinFactNeighborX="242" custLinFactNeighborY="121"/>
      <dgm:spPr/>
    </dgm:pt>
    <dgm:pt modelId="{E8A5BC78-4665-4FDA-B014-1DB372E1B2ED}" type="pres">
      <dgm:prSet presAssocID="{264C82A9-BBC7-4884-9F5E-6578285D7E35}" presName="node" presStyleLbl="node1" presStyleIdx="0" presStyleCnt="5">
        <dgm:presLayoutVars>
          <dgm:bulletEnabled val="1"/>
        </dgm:presLayoutVars>
      </dgm:prSet>
      <dgm:spPr/>
    </dgm:pt>
    <dgm:pt modelId="{8C441431-0FC4-48F7-A68C-C40EB13E4164}" type="pres">
      <dgm:prSet presAssocID="{264C82A9-BBC7-4884-9F5E-6578285D7E35}" presName="dummy" presStyleCnt="0"/>
      <dgm:spPr/>
    </dgm:pt>
    <dgm:pt modelId="{8F9E2CC5-71F4-4037-91AC-DD3D7DAC640D}" type="pres">
      <dgm:prSet presAssocID="{AE8C4B26-4041-4E79-B249-D0761B70F138}" presName="sibTrans" presStyleLbl="sibTrans2D1" presStyleIdx="0" presStyleCnt="5"/>
      <dgm:spPr/>
    </dgm:pt>
    <dgm:pt modelId="{9A9746D9-0750-4075-8DCE-41FA0DB2CD09}" type="pres">
      <dgm:prSet presAssocID="{080B125A-62ED-4E78-AD05-3B017F54AB6A}" presName="node" presStyleLbl="node1" presStyleIdx="1" presStyleCnt="5">
        <dgm:presLayoutVars>
          <dgm:bulletEnabled val="1"/>
        </dgm:presLayoutVars>
      </dgm:prSet>
      <dgm:spPr/>
    </dgm:pt>
    <dgm:pt modelId="{D56416D5-7404-4AE0-86F7-802CD7287204}" type="pres">
      <dgm:prSet presAssocID="{080B125A-62ED-4E78-AD05-3B017F54AB6A}" presName="dummy" presStyleCnt="0"/>
      <dgm:spPr/>
    </dgm:pt>
    <dgm:pt modelId="{E9B6F751-5FAA-49BA-AC6A-9C10C29B34E2}" type="pres">
      <dgm:prSet presAssocID="{438BBFE0-DB9A-4B82-B4EA-5B4B7C39D4D1}" presName="sibTrans" presStyleLbl="sibTrans2D1" presStyleIdx="1" presStyleCnt="5"/>
      <dgm:spPr/>
    </dgm:pt>
    <dgm:pt modelId="{FF2CBA6E-C163-4F3D-A058-F873B7D72180}" type="pres">
      <dgm:prSet presAssocID="{32CD77A9-8806-4665-AE89-A6D82B3C60CA}" presName="node" presStyleLbl="node1" presStyleIdx="2" presStyleCnt="5">
        <dgm:presLayoutVars>
          <dgm:bulletEnabled val="1"/>
        </dgm:presLayoutVars>
      </dgm:prSet>
      <dgm:spPr/>
    </dgm:pt>
    <dgm:pt modelId="{65E4C957-E445-407B-9ACA-7FF68DE0D68E}" type="pres">
      <dgm:prSet presAssocID="{32CD77A9-8806-4665-AE89-A6D82B3C60CA}" presName="dummy" presStyleCnt="0"/>
      <dgm:spPr/>
    </dgm:pt>
    <dgm:pt modelId="{14A61671-0730-4D66-80C4-73BD45E66107}" type="pres">
      <dgm:prSet presAssocID="{EB8AD34E-6505-4F64-8378-F5BD397557DB}" presName="sibTrans" presStyleLbl="sibTrans2D1" presStyleIdx="2" presStyleCnt="5"/>
      <dgm:spPr/>
    </dgm:pt>
    <dgm:pt modelId="{2E4C3A4E-B713-47E8-847E-269A8EFEE8A7}" type="pres">
      <dgm:prSet presAssocID="{B1C484EF-C46B-4786-B18A-665D18731219}" presName="node" presStyleLbl="node1" presStyleIdx="3" presStyleCnt="5">
        <dgm:presLayoutVars>
          <dgm:bulletEnabled val="1"/>
        </dgm:presLayoutVars>
      </dgm:prSet>
      <dgm:spPr/>
    </dgm:pt>
    <dgm:pt modelId="{C501B288-EF6A-40C5-B1BB-735339A4465A}" type="pres">
      <dgm:prSet presAssocID="{B1C484EF-C46B-4786-B18A-665D18731219}" presName="dummy" presStyleCnt="0"/>
      <dgm:spPr/>
    </dgm:pt>
    <dgm:pt modelId="{03EC7B0F-2879-4698-9D24-6DE575793D78}" type="pres">
      <dgm:prSet presAssocID="{E9A5E203-C592-40CB-98A8-DC4352B5E549}" presName="sibTrans" presStyleLbl="sibTrans2D1" presStyleIdx="3" presStyleCnt="5"/>
      <dgm:spPr/>
    </dgm:pt>
    <dgm:pt modelId="{ACB5A360-FD17-4356-9D6F-9AF194EC3315}" type="pres">
      <dgm:prSet presAssocID="{71D5D441-6CC5-4971-B220-7FC0656401C6}" presName="node" presStyleLbl="node1" presStyleIdx="4" presStyleCnt="5">
        <dgm:presLayoutVars>
          <dgm:bulletEnabled val="1"/>
        </dgm:presLayoutVars>
      </dgm:prSet>
      <dgm:spPr/>
    </dgm:pt>
    <dgm:pt modelId="{2E0B9699-98E8-472E-AA93-5F2C0D7738D0}" type="pres">
      <dgm:prSet presAssocID="{71D5D441-6CC5-4971-B220-7FC0656401C6}" presName="dummy" presStyleCnt="0"/>
      <dgm:spPr/>
    </dgm:pt>
    <dgm:pt modelId="{261C37AC-F098-4604-953F-C90BE82FAE2D}" type="pres">
      <dgm:prSet presAssocID="{2A6D4B32-8956-4F96-BD12-D0116A4CB267}" presName="sibTrans" presStyleLbl="sibTrans2D1" presStyleIdx="4" presStyleCnt="5"/>
      <dgm:spPr/>
    </dgm:pt>
  </dgm:ptLst>
  <dgm:cxnLst>
    <dgm:cxn modelId="{BA2FE618-9FC9-4AA1-938D-443C85791B21}" srcId="{A46F953E-0948-46C9-A2E1-C37C7B195904}" destId="{264C82A9-BBC7-4884-9F5E-6578285D7E35}" srcOrd="0" destOrd="0" parTransId="{DEE27E42-A0E7-46AB-B9D9-BE9EC05EE424}" sibTransId="{AE8C4B26-4041-4E79-B249-D0761B70F138}"/>
    <dgm:cxn modelId="{A6E9F225-24EA-4121-B972-F7914DEEAC09}" type="presOf" srcId="{71D5D441-6CC5-4971-B220-7FC0656401C6}" destId="{ACB5A360-FD17-4356-9D6F-9AF194EC3315}" srcOrd="0" destOrd="0" presId="urn:microsoft.com/office/officeart/2005/8/layout/radial6"/>
    <dgm:cxn modelId="{3D69982F-788A-48F4-8973-855FC00B8E6F}" type="presOf" srcId="{A46F953E-0948-46C9-A2E1-C37C7B195904}" destId="{FB0CD80E-DE24-483F-A18C-22C96275100E}" srcOrd="0" destOrd="0" presId="urn:microsoft.com/office/officeart/2005/8/layout/radial6"/>
    <dgm:cxn modelId="{AD6C0338-2F10-42EA-BFED-9FBBA235E462}" srcId="{A46F953E-0948-46C9-A2E1-C37C7B195904}" destId="{32CD77A9-8806-4665-AE89-A6D82B3C60CA}" srcOrd="2" destOrd="0" parTransId="{E46E513B-613D-40B9-9184-A13A5F969FE3}" sibTransId="{EB8AD34E-6505-4F64-8378-F5BD397557DB}"/>
    <dgm:cxn modelId="{AA5AA93A-97E4-4320-BF76-70FE0B9142A0}" type="presOf" srcId="{E9A5E203-C592-40CB-98A8-DC4352B5E549}" destId="{03EC7B0F-2879-4698-9D24-6DE575793D78}" srcOrd="0" destOrd="0" presId="urn:microsoft.com/office/officeart/2005/8/layout/radial6"/>
    <dgm:cxn modelId="{0BBD123D-5560-4135-82FD-105B0063B359}" type="presOf" srcId="{264C82A9-BBC7-4884-9F5E-6578285D7E35}" destId="{E8A5BC78-4665-4FDA-B014-1DB372E1B2ED}" srcOrd="0" destOrd="0" presId="urn:microsoft.com/office/officeart/2005/8/layout/radial6"/>
    <dgm:cxn modelId="{7A6B6640-7665-4E85-9F54-941E7A4C3BAB}" srcId="{A46F953E-0948-46C9-A2E1-C37C7B195904}" destId="{71D5D441-6CC5-4971-B220-7FC0656401C6}" srcOrd="4" destOrd="0" parTransId="{080A46B1-4CF4-45D8-A74A-1F91BCF97D3F}" sibTransId="{2A6D4B32-8956-4F96-BD12-D0116A4CB267}"/>
    <dgm:cxn modelId="{0E8C8D5E-0D9A-4153-A94A-87B000640078}" type="presOf" srcId="{32CD77A9-8806-4665-AE89-A6D82B3C60CA}" destId="{FF2CBA6E-C163-4F3D-A058-F873B7D72180}" srcOrd="0" destOrd="0" presId="urn:microsoft.com/office/officeart/2005/8/layout/radial6"/>
    <dgm:cxn modelId="{D5B2A86C-F351-4DA3-A140-EDB98BE29F79}" type="presOf" srcId="{EB8AD34E-6505-4F64-8378-F5BD397557DB}" destId="{14A61671-0730-4D66-80C4-73BD45E66107}" srcOrd="0" destOrd="0" presId="urn:microsoft.com/office/officeart/2005/8/layout/radial6"/>
    <dgm:cxn modelId="{8783776E-2E46-4DD4-A1C9-902EB086E013}" type="presOf" srcId="{060EADA4-E3F8-46A1-84A7-E3D794A92D9B}" destId="{EF2532DF-05CF-43CD-81F0-250E938C1247}" srcOrd="0" destOrd="0" presId="urn:microsoft.com/office/officeart/2005/8/layout/radial6"/>
    <dgm:cxn modelId="{1D623174-393F-4D8F-81A6-3E4FC8DDB4F4}" srcId="{A46F953E-0948-46C9-A2E1-C37C7B195904}" destId="{080B125A-62ED-4E78-AD05-3B017F54AB6A}" srcOrd="1" destOrd="0" parTransId="{DAC5AB4F-238A-41EB-B3C5-A4873C46B092}" sibTransId="{438BBFE0-DB9A-4B82-B4EA-5B4B7C39D4D1}"/>
    <dgm:cxn modelId="{1ADDDC86-4435-4387-801F-D4B928007F12}" srcId="{060EADA4-E3F8-46A1-84A7-E3D794A92D9B}" destId="{A46F953E-0948-46C9-A2E1-C37C7B195904}" srcOrd="0" destOrd="0" parTransId="{14D15417-6D25-4AAC-830D-6FCB6C84BE94}" sibTransId="{18246C58-46F2-40B9-8B29-5EF90E1FC1A6}"/>
    <dgm:cxn modelId="{8D362E8D-9BF8-449B-907B-B5A9DB57C575}" type="presOf" srcId="{B1C484EF-C46B-4786-B18A-665D18731219}" destId="{2E4C3A4E-B713-47E8-847E-269A8EFEE8A7}" srcOrd="0" destOrd="0" presId="urn:microsoft.com/office/officeart/2005/8/layout/radial6"/>
    <dgm:cxn modelId="{C6A305A2-CBAB-4CBB-871C-363A04F28991}" srcId="{A46F953E-0948-46C9-A2E1-C37C7B195904}" destId="{B1C484EF-C46B-4786-B18A-665D18731219}" srcOrd="3" destOrd="0" parTransId="{9B7B294C-CC37-4359-B5C0-4C24B5A9A612}" sibTransId="{E9A5E203-C592-40CB-98A8-DC4352B5E549}"/>
    <dgm:cxn modelId="{D1B752AC-66EA-4C81-AC01-021B1E219FB2}" type="presOf" srcId="{438BBFE0-DB9A-4B82-B4EA-5B4B7C39D4D1}" destId="{E9B6F751-5FAA-49BA-AC6A-9C10C29B34E2}" srcOrd="0" destOrd="0" presId="urn:microsoft.com/office/officeart/2005/8/layout/radial6"/>
    <dgm:cxn modelId="{31C891C2-439E-43D1-8E2E-1FDD59DD5E6B}" type="presOf" srcId="{080B125A-62ED-4E78-AD05-3B017F54AB6A}" destId="{9A9746D9-0750-4075-8DCE-41FA0DB2CD09}" srcOrd="0" destOrd="0" presId="urn:microsoft.com/office/officeart/2005/8/layout/radial6"/>
    <dgm:cxn modelId="{4F7B16E2-3F66-41DD-96A5-14B3671BD904}" type="presOf" srcId="{AE8C4B26-4041-4E79-B249-D0761B70F138}" destId="{8F9E2CC5-71F4-4037-91AC-DD3D7DAC640D}" srcOrd="0" destOrd="0" presId="urn:microsoft.com/office/officeart/2005/8/layout/radial6"/>
    <dgm:cxn modelId="{EACFC1EB-4F92-47D2-A48E-F162B586D309}" type="presOf" srcId="{2A6D4B32-8956-4F96-BD12-D0116A4CB267}" destId="{261C37AC-F098-4604-953F-C90BE82FAE2D}" srcOrd="0" destOrd="0" presId="urn:microsoft.com/office/officeart/2005/8/layout/radial6"/>
    <dgm:cxn modelId="{903B4345-06D7-4411-BAFB-6B687A720AB3}" type="presParOf" srcId="{EF2532DF-05CF-43CD-81F0-250E938C1247}" destId="{FB0CD80E-DE24-483F-A18C-22C96275100E}" srcOrd="0" destOrd="0" presId="urn:microsoft.com/office/officeart/2005/8/layout/radial6"/>
    <dgm:cxn modelId="{3FA37A17-CFBF-48C6-B492-0C551F820441}" type="presParOf" srcId="{EF2532DF-05CF-43CD-81F0-250E938C1247}" destId="{E8A5BC78-4665-4FDA-B014-1DB372E1B2ED}" srcOrd="1" destOrd="0" presId="urn:microsoft.com/office/officeart/2005/8/layout/radial6"/>
    <dgm:cxn modelId="{F205FAD8-BF48-4A5C-BE14-F033E85A6BE1}" type="presParOf" srcId="{EF2532DF-05CF-43CD-81F0-250E938C1247}" destId="{8C441431-0FC4-48F7-A68C-C40EB13E4164}" srcOrd="2" destOrd="0" presId="urn:microsoft.com/office/officeart/2005/8/layout/radial6"/>
    <dgm:cxn modelId="{92D831B2-6ADE-40BE-AF3E-E8D5E709E64C}" type="presParOf" srcId="{EF2532DF-05CF-43CD-81F0-250E938C1247}" destId="{8F9E2CC5-71F4-4037-91AC-DD3D7DAC640D}" srcOrd="3" destOrd="0" presId="urn:microsoft.com/office/officeart/2005/8/layout/radial6"/>
    <dgm:cxn modelId="{E1F52FC0-450C-4803-AD53-0565B2262B3A}" type="presParOf" srcId="{EF2532DF-05CF-43CD-81F0-250E938C1247}" destId="{9A9746D9-0750-4075-8DCE-41FA0DB2CD09}" srcOrd="4" destOrd="0" presId="urn:microsoft.com/office/officeart/2005/8/layout/radial6"/>
    <dgm:cxn modelId="{1E3D37E7-48F4-42EF-9251-C3997D5F2367}" type="presParOf" srcId="{EF2532DF-05CF-43CD-81F0-250E938C1247}" destId="{D56416D5-7404-4AE0-86F7-802CD7287204}" srcOrd="5" destOrd="0" presId="urn:microsoft.com/office/officeart/2005/8/layout/radial6"/>
    <dgm:cxn modelId="{A74F0E45-B79B-46DB-BEE4-08FF821A46F3}" type="presParOf" srcId="{EF2532DF-05CF-43CD-81F0-250E938C1247}" destId="{E9B6F751-5FAA-49BA-AC6A-9C10C29B34E2}" srcOrd="6" destOrd="0" presId="urn:microsoft.com/office/officeart/2005/8/layout/radial6"/>
    <dgm:cxn modelId="{3C2B4074-E439-4633-9348-0D9DB6E68004}" type="presParOf" srcId="{EF2532DF-05CF-43CD-81F0-250E938C1247}" destId="{FF2CBA6E-C163-4F3D-A058-F873B7D72180}" srcOrd="7" destOrd="0" presId="urn:microsoft.com/office/officeart/2005/8/layout/radial6"/>
    <dgm:cxn modelId="{EDBD46F3-DA39-41F3-8497-BE9CAC6F58B5}" type="presParOf" srcId="{EF2532DF-05CF-43CD-81F0-250E938C1247}" destId="{65E4C957-E445-407B-9ACA-7FF68DE0D68E}" srcOrd="8" destOrd="0" presId="urn:microsoft.com/office/officeart/2005/8/layout/radial6"/>
    <dgm:cxn modelId="{F9940990-6E6B-4974-8391-D37E965B0643}" type="presParOf" srcId="{EF2532DF-05CF-43CD-81F0-250E938C1247}" destId="{14A61671-0730-4D66-80C4-73BD45E66107}" srcOrd="9" destOrd="0" presId="urn:microsoft.com/office/officeart/2005/8/layout/radial6"/>
    <dgm:cxn modelId="{DB48C659-77E9-4A18-A850-5B7114826343}" type="presParOf" srcId="{EF2532DF-05CF-43CD-81F0-250E938C1247}" destId="{2E4C3A4E-B713-47E8-847E-269A8EFEE8A7}" srcOrd="10" destOrd="0" presId="urn:microsoft.com/office/officeart/2005/8/layout/radial6"/>
    <dgm:cxn modelId="{2F43F501-9FDB-405D-B993-E6B50AF2CCD5}" type="presParOf" srcId="{EF2532DF-05CF-43CD-81F0-250E938C1247}" destId="{C501B288-EF6A-40C5-B1BB-735339A4465A}" srcOrd="11" destOrd="0" presId="urn:microsoft.com/office/officeart/2005/8/layout/radial6"/>
    <dgm:cxn modelId="{044C6D1B-9B7F-4382-90CE-C1D219413E57}" type="presParOf" srcId="{EF2532DF-05CF-43CD-81F0-250E938C1247}" destId="{03EC7B0F-2879-4698-9D24-6DE575793D78}" srcOrd="12" destOrd="0" presId="urn:microsoft.com/office/officeart/2005/8/layout/radial6"/>
    <dgm:cxn modelId="{E0B590CA-9B14-443A-8D6A-CD4DCF62450D}" type="presParOf" srcId="{EF2532DF-05CF-43CD-81F0-250E938C1247}" destId="{ACB5A360-FD17-4356-9D6F-9AF194EC3315}" srcOrd="13" destOrd="0" presId="urn:microsoft.com/office/officeart/2005/8/layout/radial6"/>
    <dgm:cxn modelId="{32C4DD28-311F-43C7-93BE-53D178F71A18}" type="presParOf" srcId="{EF2532DF-05CF-43CD-81F0-250E938C1247}" destId="{2E0B9699-98E8-472E-AA93-5F2C0D7738D0}" srcOrd="14" destOrd="0" presId="urn:microsoft.com/office/officeart/2005/8/layout/radial6"/>
    <dgm:cxn modelId="{16C0FD2C-20C1-4871-8F59-B6E2EEA603FD}" type="presParOf" srcId="{EF2532DF-05CF-43CD-81F0-250E938C1247}" destId="{261C37AC-F098-4604-953F-C90BE82FAE2D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DF1F22-59EA-4E82-9D76-325DA1E4C1A3}">
      <dsp:nvSpPr>
        <dsp:cNvPr id="0" name=""/>
        <dsp:cNvSpPr/>
      </dsp:nvSpPr>
      <dsp:spPr>
        <a:xfrm rot="5400000">
          <a:off x="3461069" y="-1278852"/>
          <a:ext cx="893479" cy="367793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✅ Anti-racism &amp; unconscious bias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✅ Disability equality training</a:t>
          </a:r>
        </a:p>
      </dsp:txBody>
      <dsp:txXfrm rot="-5400000">
        <a:off x="2068840" y="156993"/>
        <a:ext cx="3634321" cy="806247"/>
      </dsp:txXfrm>
    </dsp:sp>
    <dsp:sp modelId="{A21EA379-A0A0-4A5D-8475-D5475E5A0DE5}">
      <dsp:nvSpPr>
        <dsp:cNvPr id="0" name=""/>
        <dsp:cNvSpPr/>
      </dsp:nvSpPr>
      <dsp:spPr>
        <a:xfrm>
          <a:off x="0" y="1692"/>
          <a:ext cx="2068840" cy="11168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🎓 </a:t>
          </a:r>
          <a:r>
            <a:rPr lang="en-US" sz="1600" kern="1200" dirty="0" err="1"/>
            <a:t>Organisation</a:t>
          </a:r>
          <a:r>
            <a:rPr lang="en-US" sz="1600" kern="1200" dirty="0"/>
            <a:t>-wide Training:</a:t>
          </a:r>
        </a:p>
      </dsp:txBody>
      <dsp:txXfrm>
        <a:off x="54520" y="56212"/>
        <a:ext cx="1959800" cy="1007808"/>
      </dsp:txXfrm>
    </dsp:sp>
    <dsp:sp modelId="{C98ED64F-6516-41D7-B2FC-637EBC0C8E1A}">
      <dsp:nvSpPr>
        <dsp:cNvPr id="0" name=""/>
        <dsp:cNvSpPr/>
      </dsp:nvSpPr>
      <dsp:spPr>
        <a:xfrm rot="5400000">
          <a:off x="3461069" y="-106160"/>
          <a:ext cx="893479" cy="367793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🌸 Women’s Network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🏳️‍🌈 Pride Network</a:t>
          </a:r>
        </a:p>
      </dsp:txBody>
      <dsp:txXfrm rot="-5400000">
        <a:off x="2068840" y="1329685"/>
        <a:ext cx="3634321" cy="806247"/>
      </dsp:txXfrm>
    </dsp:sp>
    <dsp:sp modelId="{3100680E-74C3-4E7E-A7AC-B02432B07449}">
      <dsp:nvSpPr>
        <dsp:cNvPr id="0" name=""/>
        <dsp:cNvSpPr/>
      </dsp:nvSpPr>
      <dsp:spPr>
        <a:xfrm>
          <a:off x="0" y="1174383"/>
          <a:ext cx="2068840" cy="11168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👥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Staff Networks Launched:</a:t>
          </a:r>
        </a:p>
      </dsp:txBody>
      <dsp:txXfrm>
        <a:off x="54520" y="1228903"/>
        <a:ext cx="1959800" cy="1007808"/>
      </dsp:txXfrm>
    </dsp:sp>
    <dsp:sp modelId="{FFC673CA-AA34-472F-AD6F-EA83665C8FDA}">
      <dsp:nvSpPr>
        <dsp:cNvPr id="0" name=""/>
        <dsp:cNvSpPr/>
      </dsp:nvSpPr>
      <dsp:spPr>
        <a:xfrm rot="5400000">
          <a:off x="3461069" y="1066530"/>
          <a:ext cx="893479" cy="367793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🌐 EDI Hub (intranet)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💬 FREDIE feedback mechanism</a:t>
          </a:r>
        </a:p>
      </dsp:txBody>
      <dsp:txXfrm rot="-5400000">
        <a:off x="2068840" y="2502375"/>
        <a:ext cx="3634321" cy="806247"/>
      </dsp:txXfrm>
    </dsp:sp>
    <dsp:sp modelId="{50B2811D-00BB-4E1D-8489-FADA7FB18B25}">
      <dsp:nvSpPr>
        <dsp:cNvPr id="0" name=""/>
        <dsp:cNvSpPr/>
      </dsp:nvSpPr>
      <dsp:spPr>
        <a:xfrm>
          <a:off x="0" y="2347074"/>
          <a:ext cx="2068840" cy="11168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📢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Internal Engagement Tools:</a:t>
          </a:r>
        </a:p>
      </dsp:txBody>
      <dsp:txXfrm>
        <a:off x="54520" y="2401594"/>
        <a:ext cx="1959800" cy="10078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6B043C-97F2-44F2-841D-72D84358A1A0}">
      <dsp:nvSpPr>
        <dsp:cNvPr id="0" name=""/>
        <dsp:cNvSpPr/>
      </dsp:nvSpPr>
      <dsp:spPr>
        <a:xfrm>
          <a:off x="1464474" y="0"/>
          <a:ext cx="4382652" cy="15906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Char char="•"/>
          </a:pPr>
          <a:r>
            <a:rPr lang="en-GB" sz="1600" kern="1200" dirty="0"/>
            <a:t>Pronouns Policy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Char char="•"/>
          </a:pPr>
          <a:r>
            <a:rPr lang="en-GB" sz="1600" kern="1200" dirty="0"/>
            <a:t>Recruitment and Selection Policies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Char char="•"/>
          </a:pPr>
          <a:r>
            <a:rPr lang="en-GB" sz="1600" kern="1200" dirty="0"/>
            <a:t>Reasonable adjustments Framework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Char char="•"/>
          </a:pPr>
          <a:r>
            <a:rPr lang="en-GB" sz="1600" kern="1200" dirty="0"/>
            <a:t>Disability Confident Employers Level 2</a:t>
          </a:r>
        </a:p>
      </dsp:txBody>
      <dsp:txXfrm>
        <a:off x="1464474" y="198833"/>
        <a:ext cx="3786154" cy="1192996"/>
      </dsp:txXfrm>
    </dsp:sp>
    <dsp:sp modelId="{0C7D1EE1-DDAD-434E-A67D-B294883017A2}">
      <dsp:nvSpPr>
        <dsp:cNvPr id="0" name=""/>
        <dsp:cNvSpPr/>
      </dsp:nvSpPr>
      <dsp:spPr>
        <a:xfrm>
          <a:off x="2488" y="407"/>
          <a:ext cx="1459497" cy="1590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baseline="0" dirty="0">
              <a:solidFill>
                <a:schemeClr val="bg1"/>
              </a:solidFill>
            </a:rPr>
            <a:t>New and Updated Policies</a:t>
          </a:r>
        </a:p>
      </dsp:txBody>
      <dsp:txXfrm>
        <a:off x="73735" y="71654"/>
        <a:ext cx="1317003" cy="1448168"/>
      </dsp:txXfrm>
    </dsp:sp>
    <dsp:sp modelId="{4AE82C2F-87F3-4337-9421-3C781DC265AC}">
      <dsp:nvSpPr>
        <dsp:cNvPr id="0" name=""/>
        <dsp:cNvSpPr/>
      </dsp:nvSpPr>
      <dsp:spPr>
        <a:xfrm>
          <a:off x="1540028" y="1750544"/>
          <a:ext cx="4304225" cy="15906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Arial" panose="020B0604020202020204" pitchFamily="34" charset="0"/>
            <a:buChar char="•"/>
          </a:pPr>
          <a:r>
            <a:rPr lang="en-GB" sz="1600" kern="1200" dirty="0"/>
            <a:t>EDI Functional Strategy supporting Strategy Development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Arial" panose="020B0604020202020204" pitchFamily="34" charset="0"/>
            <a:buChar char="•"/>
          </a:pPr>
          <a:r>
            <a:rPr lang="en-GB" sz="1600" kern="1200" dirty="0"/>
            <a:t>3 year EDI action plan under development</a:t>
          </a:r>
        </a:p>
      </dsp:txBody>
      <dsp:txXfrm>
        <a:off x="1540028" y="1949377"/>
        <a:ext cx="3707727" cy="1192996"/>
      </dsp:txXfrm>
    </dsp:sp>
    <dsp:sp modelId="{EA3E06F3-14FA-4192-B0F4-5653CC01790A}">
      <dsp:nvSpPr>
        <dsp:cNvPr id="0" name=""/>
        <dsp:cNvSpPr/>
      </dsp:nvSpPr>
      <dsp:spPr>
        <a:xfrm>
          <a:off x="2873" y="1750136"/>
          <a:ext cx="1537154" cy="1590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Embedding EDI into Strategy </a:t>
          </a:r>
        </a:p>
      </dsp:txBody>
      <dsp:txXfrm>
        <a:off x="77911" y="1825174"/>
        <a:ext cx="1387078" cy="14405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1C37AC-F098-4604-953F-C90BE82FAE2D}">
      <dsp:nvSpPr>
        <dsp:cNvPr id="0" name=""/>
        <dsp:cNvSpPr/>
      </dsp:nvSpPr>
      <dsp:spPr>
        <a:xfrm>
          <a:off x="1328527" y="532252"/>
          <a:ext cx="3550870" cy="3550870"/>
        </a:xfrm>
        <a:prstGeom prst="blockArc">
          <a:avLst>
            <a:gd name="adj1" fmla="val 11880000"/>
            <a:gd name="adj2" fmla="val 16200000"/>
            <a:gd name="adj3" fmla="val 463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3EC7B0F-2879-4698-9D24-6DE575793D78}">
      <dsp:nvSpPr>
        <dsp:cNvPr id="0" name=""/>
        <dsp:cNvSpPr/>
      </dsp:nvSpPr>
      <dsp:spPr>
        <a:xfrm>
          <a:off x="1328527" y="532252"/>
          <a:ext cx="3550870" cy="3550870"/>
        </a:xfrm>
        <a:prstGeom prst="blockArc">
          <a:avLst>
            <a:gd name="adj1" fmla="val 7560000"/>
            <a:gd name="adj2" fmla="val 11880000"/>
            <a:gd name="adj3" fmla="val 463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4A61671-0730-4D66-80C4-73BD45E66107}">
      <dsp:nvSpPr>
        <dsp:cNvPr id="0" name=""/>
        <dsp:cNvSpPr/>
      </dsp:nvSpPr>
      <dsp:spPr>
        <a:xfrm>
          <a:off x="1328527" y="532252"/>
          <a:ext cx="3550870" cy="3550870"/>
        </a:xfrm>
        <a:prstGeom prst="blockArc">
          <a:avLst>
            <a:gd name="adj1" fmla="val 3240000"/>
            <a:gd name="adj2" fmla="val 7560000"/>
            <a:gd name="adj3" fmla="val 463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9B6F751-5FAA-49BA-AC6A-9C10C29B34E2}">
      <dsp:nvSpPr>
        <dsp:cNvPr id="0" name=""/>
        <dsp:cNvSpPr/>
      </dsp:nvSpPr>
      <dsp:spPr>
        <a:xfrm>
          <a:off x="1328527" y="532252"/>
          <a:ext cx="3550870" cy="3550870"/>
        </a:xfrm>
        <a:prstGeom prst="blockArc">
          <a:avLst>
            <a:gd name="adj1" fmla="val 20520000"/>
            <a:gd name="adj2" fmla="val 3240000"/>
            <a:gd name="adj3" fmla="val 463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F9E2CC5-71F4-4037-91AC-DD3D7DAC640D}">
      <dsp:nvSpPr>
        <dsp:cNvPr id="0" name=""/>
        <dsp:cNvSpPr/>
      </dsp:nvSpPr>
      <dsp:spPr>
        <a:xfrm>
          <a:off x="1328527" y="532252"/>
          <a:ext cx="3550870" cy="3550870"/>
        </a:xfrm>
        <a:prstGeom prst="blockArc">
          <a:avLst>
            <a:gd name="adj1" fmla="val 16200000"/>
            <a:gd name="adj2" fmla="val 20520000"/>
            <a:gd name="adj3" fmla="val 463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B0CD80E-DE24-483F-A18C-22C96275100E}">
      <dsp:nvSpPr>
        <dsp:cNvPr id="0" name=""/>
        <dsp:cNvSpPr/>
      </dsp:nvSpPr>
      <dsp:spPr>
        <a:xfrm>
          <a:off x="2295444" y="1494972"/>
          <a:ext cx="1633824" cy="1633824"/>
        </a:xfrm>
        <a:prstGeom prst="ellipse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/>
              </a:solidFill>
            </a:rPr>
            <a:t>EDI Priorities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/>
              </a:solidFill>
            </a:rPr>
            <a:t>2026 onwards</a:t>
          </a:r>
        </a:p>
      </dsp:txBody>
      <dsp:txXfrm>
        <a:off x="2534712" y="1734240"/>
        <a:ext cx="1155288" cy="1155288"/>
      </dsp:txXfrm>
    </dsp:sp>
    <dsp:sp modelId="{E8A5BC78-4665-4FDA-B014-1DB372E1B2ED}">
      <dsp:nvSpPr>
        <dsp:cNvPr id="0" name=""/>
        <dsp:cNvSpPr/>
      </dsp:nvSpPr>
      <dsp:spPr>
        <a:xfrm>
          <a:off x="2532124" y="1586"/>
          <a:ext cx="1143676" cy="114367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/>
            <a:t>EDI Steering Group</a:t>
          </a:r>
          <a:endParaRPr lang="en-GB" sz="1400" b="1" kern="1200" dirty="0"/>
        </a:p>
      </dsp:txBody>
      <dsp:txXfrm>
        <a:off x="2699611" y="169073"/>
        <a:ext cx="808702" cy="808702"/>
      </dsp:txXfrm>
    </dsp:sp>
    <dsp:sp modelId="{9A9746D9-0750-4075-8DCE-41FA0DB2CD09}">
      <dsp:nvSpPr>
        <dsp:cNvPr id="0" name=""/>
        <dsp:cNvSpPr/>
      </dsp:nvSpPr>
      <dsp:spPr>
        <a:xfrm>
          <a:off x="4181506" y="1199932"/>
          <a:ext cx="1143676" cy="114367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/>
            <a:t>Partner with CEMVO</a:t>
          </a:r>
          <a:endParaRPr lang="en-GB" sz="1400" b="1" kern="1200" dirty="0"/>
        </a:p>
      </dsp:txBody>
      <dsp:txXfrm>
        <a:off x="4348993" y="1367419"/>
        <a:ext cx="808702" cy="808702"/>
      </dsp:txXfrm>
    </dsp:sp>
    <dsp:sp modelId="{FF2CBA6E-C163-4F3D-A058-F873B7D72180}">
      <dsp:nvSpPr>
        <dsp:cNvPr id="0" name=""/>
        <dsp:cNvSpPr/>
      </dsp:nvSpPr>
      <dsp:spPr>
        <a:xfrm>
          <a:off x="3551498" y="3138897"/>
          <a:ext cx="1143676" cy="114367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/>
            <a:t>Amplify Diverse Voices</a:t>
          </a:r>
          <a:endParaRPr lang="en-GB" sz="1400" b="1" kern="1200" dirty="0"/>
        </a:p>
      </dsp:txBody>
      <dsp:txXfrm>
        <a:off x="3718985" y="3306384"/>
        <a:ext cx="808702" cy="808702"/>
      </dsp:txXfrm>
    </dsp:sp>
    <dsp:sp modelId="{2E4C3A4E-B713-47E8-847E-269A8EFEE8A7}">
      <dsp:nvSpPr>
        <dsp:cNvPr id="0" name=""/>
        <dsp:cNvSpPr/>
      </dsp:nvSpPr>
      <dsp:spPr>
        <a:xfrm>
          <a:off x="1512750" y="3138897"/>
          <a:ext cx="1143676" cy="114367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/>
            <a:t>Training Updates</a:t>
          </a:r>
          <a:endParaRPr lang="en-GB" sz="1400" b="1" kern="1200" dirty="0"/>
        </a:p>
      </dsp:txBody>
      <dsp:txXfrm>
        <a:off x="1680237" y="3306384"/>
        <a:ext cx="808702" cy="808702"/>
      </dsp:txXfrm>
    </dsp:sp>
    <dsp:sp modelId="{ACB5A360-FD17-4356-9D6F-9AF194EC3315}">
      <dsp:nvSpPr>
        <dsp:cNvPr id="0" name=""/>
        <dsp:cNvSpPr/>
      </dsp:nvSpPr>
      <dsp:spPr>
        <a:xfrm>
          <a:off x="882742" y="1199932"/>
          <a:ext cx="1143676" cy="114367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EDI in Procure-</a:t>
          </a:r>
          <a:r>
            <a:rPr lang="en-GB" sz="1400" b="1" kern="1200" dirty="0" err="1"/>
            <a:t>ment</a:t>
          </a:r>
          <a:endParaRPr lang="en-GB" sz="1400" b="1" kern="1200" dirty="0"/>
        </a:p>
      </dsp:txBody>
      <dsp:txXfrm>
        <a:off x="1050229" y="1367419"/>
        <a:ext cx="808702" cy="8087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64E191-BFA9-4ED4-825E-CC69191773FC}" type="datetimeFigureOut">
              <a:rPr lang="en-GB" smtClean="0"/>
              <a:t>01/09/2025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3598C5-FB54-4BC8-B729-ADDCE9242EF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1607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3598C5-FB54-4BC8-B729-ADDCE9242EF1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2306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Vicky Presenting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3598C5-FB54-4BC8-B729-ADDCE9242EF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920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Vicky presenting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3598C5-FB54-4BC8-B729-ADDCE9242EF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924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Vee presenting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3598C5-FB54-4BC8-B729-ADDCE9242EF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542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Vee presenting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3598C5-FB54-4BC8-B729-ADDCE9242EF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945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Vicky Presenting – NB Next slide Vicky ask Vee her thoughts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3598C5-FB54-4BC8-B729-ADDCE9242EF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596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Vicky presenting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3598C5-FB54-4BC8-B729-ADDCE9242EF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40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1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 Cover Page A">
    <p:bg>
      <p:bgPr>
        <a:solidFill>
          <a:srgbClr val="0F0F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1751" y="1078869"/>
            <a:ext cx="6858000" cy="1790700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4500"/>
              </a:lnSpc>
              <a:defRPr sz="45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GB" dirty="0"/>
              <a:t>DOCUMENT TITLE</a:t>
            </a:r>
            <a:br>
              <a:rPr lang="en-GB" dirty="0"/>
            </a:br>
            <a:r>
              <a:rPr lang="en-GB" dirty="0"/>
              <a:t>IMPACT 45PT </a:t>
            </a:r>
            <a:br>
              <a:rPr lang="en-GB" dirty="0"/>
            </a:br>
            <a:r>
              <a:rPr lang="en-GB" dirty="0"/>
              <a:t>WHITE TEXT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1751" y="4234807"/>
            <a:ext cx="6858000" cy="76519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Placeholder sub title Arial Bold 14pt</a:t>
            </a:r>
          </a:p>
          <a:p>
            <a:r>
              <a:rPr lang="en-GB" dirty="0"/>
              <a:t>DD/MM/YYYY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78EA62-1BB4-40EF-4516-CF9F7FC1C5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41751" y="476049"/>
            <a:ext cx="2387600" cy="26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918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 Cover Page B">
    <p:bg>
      <p:bgPr>
        <a:solidFill>
          <a:srgbClr val="0F0F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1751" y="819521"/>
            <a:ext cx="3823568" cy="2279116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4500"/>
              </a:lnSpc>
              <a:defRPr sz="45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GB" dirty="0"/>
              <a:t>DOCUMENT</a:t>
            </a:r>
            <a:br>
              <a:rPr lang="en-GB" dirty="0"/>
            </a:br>
            <a:r>
              <a:rPr lang="en-GB" dirty="0"/>
              <a:t>TITLE IMPACT 45PT WITH</a:t>
            </a:r>
            <a:br>
              <a:rPr lang="en-GB" dirty="0"/>
            </a:br>
            <a:r>
              <a:rPr lang="en-GB" dirty="0"/>
              <a:t>WHITE TEXT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1750" y="3113728"/>
            <a:ext cx="3823567" cy="76519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Placeholder sub title Arial Bold 14pt</a:t>
            </a:r>
          </a:p>
          <a:p>
            <a:r>
              <a:rPr lang="en-GB" dirty="0"/>
              <a:t>DD/MM/YYYY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78EA62-1BB4-40EF-4516-CF9F7FC1C5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41751" y="4597463"/>
            <a:ext cx="1907087" cy="2091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DA6BFC-B6ED-9569-1F6B-B90FB95BAA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1" y="0"/>
            <a:ext cx="4572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3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ver Page 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1751" y="1078869"/>
            <a:ext cx="6858000" cy="1790700"/>
          </a:xfrm>
          <a:solidFill>
            <a:schemeClr val="bg1"/>
          </a:solidFill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4500"/>
              </a:lnSpc>
              <a:defRPr sz="4500">
                <a:solidFill>
                  <a:srgbClr val="0F0F32"/>
                </a:solidFill>
                <a:latin typeface="Impact" panose="020B0806030902050204" pitchFamily="34" charset="0"/>
              </a:defRPr>
            </a:lvl1pPr>
          </a:lstStyle>
          <a:p>
            <a:r>
              <a:rPr lang="en-GB" dirty="0"/>
              <a:t>DOCUMENT TITLE</a:t>
            </a:r>
            <a:br>
              <a:rPr lang="en-GB" dirty="0"/>
            </a:br>
            <a:r>
              <a:rPr lang="en-GB" dirty="0"/>
              <a:t>IMPACT 45PT </a:t>
            </a:r>
            <a:br>
              <a:rPr lang="en-GB" dirty="0"/>
            </a:br>
            <a:r>
              <a:rPr lang="en-GB" dirty="0"/>
              <a:t>WHITE TEXT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1751" y="4234807"/>
            <a:ext cx="3400329" cy="76519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F0F3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Placeholder sub title Arial Bold 14pt</a:t>
            </a:r>
          </a:p>
          <a:p>
            <a:r>
              <a:rPr lang="en-GB" dirty="0"/>
              <a:t>DD/MM/YYYY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78EA62-1BB4-40EF-4516-CF9F7FC1C5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41755" y="473618"/>
            <a:ext cx="2389330" cy="262027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4898D4C-1836-39C1-77F0-3D696726E7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05212" y="4235450"/>
            <a:ext cx="1697037" cy="764555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59068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 Chapter Slides Images A">
    <p:bg>
      <p:bgPr>
        <a:solidFill>
          <a:srgbClr val="294A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1750" y="388345"/>
            <a:ext cx="3823568" cy="2279116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4500"/>
              </a:lnSpc>
              <a:defRPr sz="45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GB" dirty="0"/>
              <a:t>PLACEHOLDER</a:t>
            </a:r>
            <a:br>
              <a:rPr lang="en-GB" dirty="0"/>
            </a:br>
            <a:r>
              <a:rPr lang="en-GB" dirty="0"/>
              <a:t>TITLE IMPACT 45PT WITH</a:t>
            </a:r>
            <a:br>
              <a:rPr lang="en-GB" dirty="0"/>
            </a:br>
            <a:r>
              <a:rPr lang="en-GB" dirty="0"/>
              <a:t>WHITE TEXT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1750" y="3434362"/>
            <a:ext cx="3823567" cy="76519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Placeholder sub title Arial Bold 14pt</a:t>
            </a:r>
          </a:p>
          <a:p>
            <a:r>
              <a:rPr lang="en-GB" dirty="0"/>
              <a:t>Three lines of text can be placed in</a:t>
            </a:r>
            <a:br>
              <a:rPr lang="en-GB" dirty="0"/>
            </a:br>
            <a:r>
              <a:rPr lang="en-GB" dirty="0"/>
              <a:t>this section.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0F4E28-B166-5C3C-1BE7-B64229BC11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A81D85-010B-F101-9B6A-B6776A2473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41752" y="4471950"/>
            <a:ext cx="1756123" cy="19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6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 Chapter Slides Images B">
    <p:bg>
      <p:bgPr>
        <a:solidFill>
          <a:srgbClr val="EEA2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1750" y="388345"/>
            <a:ext cx="3823568" cy="2279116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4500"/>
              </a:lnSpc>
              <a:defRPr sz="4500">
                <a:solidFill>
                  <a:srgbClr val="0F0F32"/>
                </a:solidFill>
                <a:latin typeface="Impact" panose="020B0806030902050204" pitchFamily="34" charset="0"/>
              </a:defRPr>
            </a:lvl1pPr>
          </a:lstStyle>
          <a:p>
            <a:r>
              <a:rPr lang="en-GB" dirty="0"/>
              <a:t>PLACEHOLDER</a:t>
            </a:r>
            <a:br>
              <a:rPr lang="en-GB" dirty="0"/>
            </a:br>
            <a:r>
              <a:rPr lang="en-GB" dirty="0"/>
              <a:t>TITLE IMPACT 45PT WITH</a:t>
            </a:r>
            <a:br>
              <a:rPr lang="en-GB" dirty="0"/>
            </a:br>
            <a:r>
              <a:rPr lang="en-GB" dirty="0"/>
              <a:t>NAVY TEXT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1750" y="3434362"/>
            <a:ext cx="3823567" cy="76519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F0F3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Placeholder sub title Arial Bold 14pt</a:t>
            </a:r>
          </a:p>
          <a:p>
            <a:r>
              <a:rPr lang="en-GB" dirty="0"/>
              <a:t>Three lines of text can be placed in</a:t>
            </a:r>
            <a:br>
              <a:rPr lang="en-GB" dirty="0"/>
            </a:br>
            <a:r>
              <a:rPr lang="en-GB" dirty="0"/>
              <a:t>this section.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78EA62-1BB4-40EF-4516-CF9F7FC1C5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41752" y="4471950"/>
            <a:ext cx="1756123" cy="1925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923F0D-3B15-D160-7277-E52E7A717D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0"/>
            <a:ext cx="456012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72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 Chapter Slides Images C">
    <p:bg>
      <p:bgPr>
        <a:solidFill>
          <a:srgbClr val="4439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1750" y="388345"/>
            <a:ext cx="3823568" cy="2279116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4500"/>
              </a:lnSpc>
              <a:defRPr sz="45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GB" dirty="0"/>
              <a:t>PLACEHOLDER</a:t>
            </a:r>
            <a:br>
              <a:rPr lang="en-GB" dirty="0"/>
            </a:br>
            <a:r>
              <a:rPr lang="en-GB" dirty="0"/>
              <a:t>TITLE IMPACT 45PT WITH</a:t>
            </a:r>
            <a:br>
              <a:rPr lang="en-GB" dirty="0"/>
            </a:br>
            <a:r>
              <a:rPr lang="en-GB" dirty="0"/>
              <a:t>WHITE TEXT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1750" y="3434362"/>
            <a:ext cx="3823567" cy="76519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Placeholder sub title Arial Bold 14pt</a:t>
            </a:r>
          </a:p>
          <a:p>
            <a:r>
              <a:rPr lang="en-GB" dirty="0"/>
              <a:t>Three lines of text can be placed in</a:t>
            </a:r>
            <a:br>
              <a:rPr lang="en-GB" dirty="0"/>
            </a:br>
            <a:r>
              <a:rPr lang="en-GB" dirty="0"/>
              <a:t>this section.</a:t>
            </a:r>
            <a:endParaRPr lang="en-US" dirty="0"/>
          </a:p>
        </p:txBody>
      </p:sp>
      <p:pic>
        <p:nvPicPr>
          <p:cNvPr id="5" name="Picture 4" descr="A person wearing headphones&#10;&#10;Description automatically generated with low confidence">
            <a:extLst>
              <a:ext uri="{FF2B5EF4-FFF2-40B4-BE49-F238E27FC236}">
                <a16:creationId xmlns:a16="http://schemas.microsoft.com/office/drawing/2014/main" id="{EF811D8E-B8D2-DE71-4EF5-F8A799F60B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571999" y="0"/>
            <a:ext cx="4572001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707360-2501-C57A-8614-DC775340C2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41752" y="4471950"/>
            <a:ext cx="1756123" cy="19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314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 Chapter Slides Images D">
    <p:bg>
      <p:bgPr>
        <a:solidFill>
          <a:srgbClr val="0CA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erial view of a large building&#10;&#10;Description automatically generated with low confidence">
            <a:extLst>
              <a:ext uri="{FF2B5EF4-FFF2-40B4-BE49-F238E27FC236}">
                <a16:creationId xmlns:a16="http://schemas.microsoft.com/office/drawing/2014/main" id="{63E4E57C-BFDC-A531-081A-CD30097D4C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1998" y="0"/>
            <a:ext cx="4572002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1750" y="388345"/>
            <a:ext cx="3823568" cy="2279116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4500"/>
              </a:lnSpc>
              <a:defRPr sz="45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GB" dirty="0"/>
              <a:t>PLACEHOLDER</a:t>
            </a:r>
            <a:br>
              <a:rPr lang="en-GB" dirty="0"/>
            </a:br>
            <a:r>
              <a:rPr lang="en-GB" dirty="0"/>
              <a:t>TITLE IMPACT 45PT WITH</a:t>
            </a:r>
            <a:br>
              <a:rPr lang="en-GB" dirty="0"/>
            </a:br>
            <a:r>
              <a:rPr lang="en-GB" dirty="0"/>
              <a:t>WHITE TEXT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1750" y="3434362"/>
            <a:ext cx="3823567" cy="76519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Placeholder sub title Arial Bold 14pt</a:t>
            </a:r>
          </a:p>
          <a:p>
            <a:r>
              <a:rPr lang="en-GB" dirty="0"/>
              <a:t>Three lines of text can be placed in</a:t>
            </a:r>
            <a:br>
              <a:rPr lang="en-GB" dirty="0"/>
            </a:br>
            <a:r>
              <a:rPr lang="en-GB" dirty="0"/>
              <a:t>this section.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0B85C6-654A-6EF4-31A5-27AD784D70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41752" y="4471950"/>
            <a:ext cx="1756123" cy="19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237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 Chapter Slides Images E">
    <p:bg>
      <p:bgPr>
        <a:solidFill>
          <a:srgbClr val="FC90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1750" y="388345"/>
            <a:ext cx="3823568" cy="2279116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4500"/>
              </a:lnSpc>
              <a:defRPr sz="4500">
                <a:solidFill>
                  <a:srgbClr val="0F0F32"/>
                </a:solidFill>
                <a:latin typeface="Impact" panose="020B0806030902050204" pitchFamily="34" charset="0"/>
              </a:defRPr>
            </a:lvl1pPr>
          </a:lstStyle>
          <a:p>
            <a:r>
              <a:rPr lang="en-GB" dirty="0"/>
              <a:t>PLACEHOLDER</a:t>
            </a:r>
            <a:br>
              <a:rPr lang="en-GB" dirty="0"/>
            </a:br>
            <a:r>
              <a:rPr lang="en-GB" dirty="0"/>
              <a:t>TITLE IMPACT 45PT WITH</a:t>
            </a:r>
            <a:br>
              <a:rPr lang="en-GB" dirty="0"/>
            </a:br>
            <a:r>
              <a:rPr lang="en-GB" dirty="0"/>
              <a:t>NAVY TEXT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1750" y="3434362"/>
            <a:ext cx="3823567" cy="76519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F0F3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Placeholder sub title Arial Bold 14pt</a:t>
            </a:r>
          </a:p>
          <a:p>
            <a:r>
              <a:rPr lang="en-GB" dirty="0"/>
              <a:t>Three lines of text can be placed in</a:t>
            </a:r>
            <a:br>
              <a:rPr lang="en-GB" dirty="0"/>
            </a:br>
            <a:r>
              <a:rPr lang="en-GB" dirty="0"/>
              <a:t>this section.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78EA62-1BB4-40EF-4516-CF9F7FC1C5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41752" y="4471950"/>
            <a:ext cx="1756123" cy="1925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524FEE-CFED-CAE8-3D2A-AE1C07B23F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1998" y="4230"/>
            <a:ext cx="4572001" cy="513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711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7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hapter Slides Navy A">
    <p:bg>
      <p:bgPr>
        <a:solidFill>
          <a:srgbClr val="0F0F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1750" y="388345"/>
            <a:ext cx="3823568" cy="2279116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4500"/>
              </a:lnSpc>
              <a:defRPr sz="45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GB" dirty="0"/>
              <a:t>EDITABLE IMAGE</a:t>
            </a:r>
            <a:br>
              <a:rPr lang="en-GB" dirty="0"/>
            </a:br>
            <a:r>
              <a:rPr lang="en-GB" dirty="0"/>
              <a:t>SLIDE IMPACT 45PT WITH</a:t>
            </a:r>
            <a:br>
              <a:rPr lang="en-GB" dirty="0"/>
            </a:br>
            <a:r>
              <a:rPr lang="en-GB" dirty="0"/>
              <a:t>WHITE TEXT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1750" y="3434362"/>
            <a:ext cx="3823567" cy="76519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Placeholder sub title Arial Bold 14pt</a:t>
            </a:r>
          </a:p>
          <a:p>
            <a:r>
              <a:rPr lang="en-GB" dirty="0"/>
              <a:t>Three lines of text can be placed in</a:t>
            </a:r>
            <a:br>
              <a:rPr lang="en-GB" dirty="0"/>
            </a:br>
            <a:r>
              <a:rPr lang="en-GB" dirty="0"/>
              <a:t>this section.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78EA62-1BB4-40EF-4516-CF9F7FC1C5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41752" y="4471950"/>
            <a:ext cx="1756124" cy="19258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C8EAD8E-4670-96BB-CFEE-50BBCD87E2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51435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401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hapter Slides White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1750" y="388345"/>
            <a:ext cx="3823568" cy="2279116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4500"/>
              </a:lnSpc>
              <a:defRPr sz="4500">
                <a:solidFill>
                  <a:srgbClr val="0F0F32"/>
                </a:solidFill>
                <a:latin typeface="Impact" panose="020B0806030902050204" pitchFamily="34" charset="0"/>
              </a:defRPr>
            </a:lvl1pPr>
          </a:lstStyle>
          <a:p>
            <a:r>
              <a:rPr lang="en-GB" dirty="0"/>
              <a:t>PLACEHOLDER</a:t>
            </a:r>
            <a:br>
              <a:rPr lang="en-GB" dirty="0"/>
            </a:br>
            <a:r>
              <a:rPr lang="en-GB" dirty="0"/>
              <a:t>TITLE IMPACT 45PT WITH</a:t>
            </a:r>
            <a:br>
              <a:rPr lang="en-GB" dirty="0"/>
            </a:br>
            <a:r>
              <a:rPr lang="en-GB" dirty="0"/>
              <a:t>NAVY TEXT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1750" y="3434362"/>
            <a:ext cx="3823567" cy="76519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F0F3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Placeholder sub title Arial Bold 14pt</a:t>
            </a:r>
          </a:p>
          <a:p>
            <a:r>
              <a:rPr lang="en-GB" dirty="0"/>
              <a:t>Three lines of text can be placed in</a:t>
            </a:r>
            <a:br>
              <a:rPr lang="en-GB" dirty="0"/>
            </a:br>
            <a:r>
              <a:rPr lang="en-GB" dirty="0"/>
              <a:t>this section.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FE6A4E-C885-7B2E-2BC2-94C6B03822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41752" y="4471950"/>
            <a:ext cx="1756123" cy="19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034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with Image Slide A">
    <p:bg>
      <p:bgPr>
        <a:solidFill>
          <a:srgbClr val="0F0F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1752" y="740589"/>
            <a:ext cx="3651307" cy="298291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800"/>
              </a:spcBef>
              <a:buNone/>
              <a:defRPr sz="18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b="1" i="1" dirty="0">
                <a:effectLst/>
                <a:latin typeface="Arial" panose="020B0604020202020204" pitchFamily="34" charset="0"/>
              </a:rPr>
              <a:t>Arial Bold Italic 18pt white text on navy background. Lorem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iconsectetur</a:t>
            </a:r>
            <a:r>
              <a:rPr lang="en-GB" b="1" i="1" dirty="0">
                <a:effectLst/>
                <a:latin typeface="Arial" panose="020B0604020202020204" pitchFamily="34" charset="0"/>
              </a:rPr>
              <a:t>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elit</a:t>
            </a:r>
            <a:r>
              <a:rPr lang="en-GB" b="1" i="1" dirty="0">
                <a:effectLst/>
                <a:latin typeface="Arial" panose="020B0604020202020204" pitchFamily="34" charset="0"/>
              </a:rPr>
              <a:t>.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Nulla</a:t>
            </a:r>
            <a:r>
              <a:rPr lang="en-GB" b="1" i="1" dirty="0">
                <a:effectLst/>
                <a:latin typeface="Arial" panose="020B0604020202020204" pitchFamily="34" charset="0"/>
              </a:rPr>
              <a:t>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quis</a:t>
            </a:r>
            <a:r>
              <a:rPr lang="en-GB" b="1" i="1" dirty="0">
                <a:effectLst/>
                <a:latin typeface="Arial" panose="020B0604020202020204" pitchFamily="34" charset="0"/>
              </a:rPr>
              <a:t> nis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posuere</a:t>
            </a:r>
            <a:r>
              <a:rPr lang="en-GB" b="1" i="1" dirty="0">
                <a:effectLst/>
                <a:latin typeface="Arial" panose="020B0604020202020204" pitchFamily="34" charset="0"/>
              </a:rPr>
              <a:t>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viverra</a:t>
            </a:r>
            <a:r>
              <a:rPr lang="en-GB" b="1" i="1" dirty="0">
                <a:effectLst/>
                <a:latin typeface="Arial" panose="020B0604020202020204" pitchFamily="34" charset="0"/>
              </a:rPr>
              <a:t>. Duis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eget</a:t>
            </a:r>
            <a:r>
              <a:rPr lang="en-GB" b="1" i="1" dirty="0">
                <a:effectLst/>
                <a:latin typeface="Arial" panose="020B0604020202020204" pitchFamily="34" charset="0"/>
              </a:rPr>
              <a:t>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sapien</a:t>
            </a:r>
            <a:r>
              <a:rPr lang="en-GB" b="1" i="1" dirty="0">
                <a:effectLst/>
                <a:latin typeface="Arial" panose="020B0604020202020204" pitchFamily="34" charset="0"/>
              </a:rPr>
              <a:t> non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neque</a:t>
            </a:r>
            <a:r>
              <a:rPr lang="en-GB" b="1" i="1" dirty="0">
                <a:effectLst/>
                <a:latin typeface="Arial" panose="020B0604020202020204" pitchFamily="34" charset="0"/>
              </a:rPr>
              <a:t>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GB" b="1" i="1" dirty="0">
                <a:effectLst/>
                <a:latin typeface="Arial" panose="020B0604020202020204" pitchFamily="34" charset="0"/>
              </a:rPr>
              <a:t>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aliquet</a:t>
            </a:r>
            <a:r>
              <a:rPr lang="en-GB" b="1" i="1" dirty="0">
                <a:effectLst/>
                <a:latin typeface="Arial" panose="020B0604020202020204" pitchFamily="34" charset="0"/>
              </a:rPr>
              <a:t>. </a:t>
            </a:r>
            <a:endParaRPr lang="en-GB" dirty="0">
              <a:effectLst/>
              <a:latin typeface="Arial" panose="020B0604020202020204" pitchFamily="34" charset="0"/>
            </a:endParaRPr>
          </a:p>
          <a:p>
            <a:r>
              <a:rPr lang="en-GB" b="1" i="1" dirty="0">
                <a:effectLst/>
                <a:latin typeface="Arial" panose="020B0604020202020204" pitchFamily="34" charset="0"/>
              </a:rPr>
              <a:t>Proin non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tortor</a:t>
            </a:r>
            <a:r>
              <a:rPr lang="en-GB" b="1" i="1" dirty="0">
                <a:effectLst/>
                <a:latin typeface="Arial" panose="020B0604020202020204" pitchFamily="34" charset="0"/>
              </a:rPr>
              <a:t>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volutpat</a:t>
            </a:r>
            <a:r>
              <a:rPr lang="en-GB" b="1" i="1" dirty="0">
                <a:effectLst/>
                <a:latin typeface="Arial" panose="020B0604020202020204" pitchFamily="34" charset="0"/>
              </a:rPr>
              <a:t>, dictum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risus</a:t>
            </a:r>
            <a:r>
              <a:rPr lang="en-GB" b="1" i="1" dirty="0">
                <a:effectLst/>
                <a:latin typeface="Arial" panose="020B0604020202020204" pitchFamily="34" charset="0"/>
              </a:rPr>
              <a:t> at,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fringilla</a:t>
            </a:r>
            <a:r>
              <a:rPr lang="en-GB" b="1" i="1" dirty="0">
                <a:effectLst/>
                <a:latin typeface="Arial" panose="020B0604020202020204" pitchFamily="34" charset="0"/>
              </a:rPr>
              <a:t>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erat</a:t>
            </a:r>
            <a:r>
              <a:rPr lang="en-GB" b="1" i="1" dirty="0">
                <a:effectLst/>
                <a:latin typeface="Arial" panose="020B0604020202020204" pitchFamily="34" charset="0"/>
              </a:rPr>
              <a:t>.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Curabitur</a:t>
            </a:r>
            <a:r>
              <a:rPr lang="en-GB" b="1" i="1" dirty="0">
                <a:effectLst/>
                <a:latin typeface="Arial" panose="020B0604020202020204" pitchFamily="34" charset="0"/>
              </a:rPr>
              <a:t>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vehicula</a:t>
            </a:r>
            <a:r>
              <a:rPr lang="en-GB" b="1" i="1" dirty="0">
                <a:effectLst/>
                <a:latin typeface="Arial" panose="020B0604020202020204" pitchFamily="34" charset="0"/>
              </a:rPr>
              <a:t>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interdum</a:t>
            </a:r>
            <a:r>
              <a:rPr lang="en-GB" b="1" i="1" dirty="0">
                <a:effectLst/>
                <a:latin typeface="Arial" panose="020B0604020202020204" pitchFamily="34" charset="0"/>
              </a:rPr>
              <a:t> lorem, fermentum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iaculis</a:t>
            </a:r>
            <a:r>
              <a:rPr lang="en-GB" b="1" i="1" dirty="0">
                <a:effectLst/>
                <a:latin typeface="Arial" panose="020B0604020202020204" pitchFamily="34" charset="0"/>
              </a:rPr>
              <a:t>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orci</a:t>
            </a:r>
            <a:r>
              <a:rPr lang="en-GB" b="1" i="1" dirty="0">
                <a:effectLst/>
                <a:latin typeface="Arial" panose="020B0604020202020204" pitchFamily="34" charset="0"/>
              </a:rPr>
              <a:t> </a:t>
            </a:r>
            <a:r>
              <a:rPr lang="en-GB" b="1" i="1" dirty="0" err="1">
                <a:effectLst/>
                <a:latin typeface="Arial" panose="020B0604020202020204" pitchFamily="34" charset="0"/>
              </a:rPr>
              <a:t>aliquam</a:t>
            </a:r>
            <a:r>
              <a:rPr lang="en-GB" b="1" i="1" dirty="0">
                <a:effectLst/>
                <a:latin typeface="Arial" panose="020B0604020202020204" pitchFamily="34" charset="0"/>
              </a:rPr>
              <a:t>.</a:t>
            </a:r>
            <a:endParaRPr lang="en-GB" dirty="0"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CC340F-357E-EBCC-03AB-9D706F17BC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41752" y="4471950"/>
            <a:ext cx="1756124" cy="192586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D20D20-D700-3710-8015-B232DC64E1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51435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4BD5E3E-6F5B-54E6-162F-8FA74A7443D3}"/>
              </a:ext>
            </a:extLst>
          </p:cNvPr>
          <p:cNvSpPr txBox="1">
            <a:spLocks/>
          </p:cNvSpPr>
          <p:nvPr userDrawn="1"/>
        </p:nvSpPr>
        <p:spPr>
          <a:xfrm>
            <a:off x="472223" y="33711"/>
            <a:ext cx="771692" cy="7068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0" i="0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999534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with Image Slide 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CC340F-357E-EBCC-03AB-9D706F17BC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41756" y="4793648"/>
            <a:ext cx="1451797" cy="159212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D20D20-D700-3710-8015-B232DC64E1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51435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461442-689F-1CBF-16C9-EC1FA34A2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752" y="318376"/>
            <a:ext cx="3846513" cy="72782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400">
                <a:solidFill>
                  <a:srgbClr val="0F0F32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en-GB" dirty="0"/>
              <a:t>PLACEHOLDER TITLE IMPACT</a:t>
            </a:r>
          </a:p>
          <a:p>
            <a:pPr lvl="0"/>
            <a:r>
              <a:rPr lang="en-GB" dirty="0"/>
              <a:t>24PT NAVY TEXT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2E8E3E-E19A-ECAF-14E2-495AF6B346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1338" y="1136650"/>
            <a:ext cx="3846512" cy="35909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Arial 14pt navy body copy.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2643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with Image Slide 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D20D20-D700-3710-8015-B232DC64E1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51435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461442-689F-1CBF-16C9-EC1FA34A2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753" y="318376"/>
            <a:ext cx="3676022" cy="72782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400">
                <a:solidFill>
                  <a:srgbClr val="0F0F32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en-GB" dirty="0"/>
              <a:t>PLACEHOLDER TITLE IMPACT</a:t>
            </a:r>
          </a:p>
          <a:p>
            <a:pPr lvl="0"/>
            <a:r>
              <a:rPr lang="en-GB" dirty="0"/>
              <a:t>24PT NAVY TEXT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00C8AE-42BB-15D8-C91A-C2808D40AD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41756" y="4793648"/>
            <a:ext cx="1451797" cy="159212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ABB04-4923-13CD-BC08-D6B6A03978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1753" y="1120775"/>
            <a:ext cx="3676650" cy="3482975"/>
          </a:xfrm>
        </p:spPr>
        <p:txBody>
          <a:bodyPr lIns="0" tIns="0" rIns="0" bIns="0">
            <a:normAutofit/>
          </a:bodyPr>
          <a:lstStyle>
            <a:lvl1pPr>
              <a:lnSpc>
                <a:spcPts val="1700"/>
              </a:lnSpc>
              <a:spcBef>
                <a:spcPts val="800"/>
              </a:spcBef>
              <a:defRPr lang="en-US" sz="1400" dirty="0" smtClean="0">
                <a:solidFill>
                  <a:schemeClr val="tx1"/>
                </a:solidFill>
              </a:defRPr>
            </a:lvl1pPr>
            <a:lvl2pPr>
              <a:lnSpc>
                <a:spcPts val="1700"/>
              </a:lnSpc>
              <a:spcBef>
                <a:spcPts val="800"/>
              </a:spcBef>
              <a:defRPr lang="en-US" sz="1400" dirty="0" smtClean="0">
                <a:solidFill>
                  <a:schemeClr val="tx1"/>
                </a:solidFill>
              </a:defRPr>
            </a:lvl2pPr>
            <a:lvl3pPr>
              <a:lnSpc>
                <a:spcPts val="1700"/>
              </a:lnSpc>
              <a:spcBef>
                <a:spcPts val="800"/>
              </a:spcBef>
              <a:defRPr lang="en-US" sz="1400" dirty="0" smtClean="0">
                <a:solidFill>
                  <a:schemeClr val="tx1"/>
                </a:solidFill>
              </a:defRPr>
            </a:lvl3pPr>
            <a:lvl4pPr>
              <a:lnSpc>
                <a:spcPts val="1700"/>
              </a:lnSpc>
              <a:spcBef>
                <a:spcPts val="800"/>
              </a:spcBef>
              <a:defRPr lang="en-US" sz="1400" dirty="0" smtClean="0">
                <a:solidFill>
                  <a:schemeClr val="tx1"/>
                </a:solidFill>
              </a:defRPr>
            </a:lvl4pPr>
            <a:lvl5pPr>
              <a:lnSpc>
                <a:spcPts val="1700"/>
              </a:lnSpc>
              <a:spcBef>
                <a:spcPts val="800"/>
              </a:spcBef>
              <a:defRPr lang="en-GB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Arial 14pt navy body copy. Lorem ipsum </a:t>
            </a:r>
            <a:r>
              <a:rPr lang="en-GB" dirty="0" err="1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 sit </a:t>
            </a:r>
            <a:r>
              <a:rPr lang="en-GB" dirty="0" err="1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amet</a:t>
            </a:r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dirty="0" err="1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consectetur</a:t>
            </a:r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elit</a:t>
            </a:r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6154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with Image Slide 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CC340F-357E-EBCC-03AB-9D706F17BC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50448" y="4793648"/>
            <a:ext cx="1451797" cy="159212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D20D20-D700-3710-8015-B232DC64E1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29665" y="1120344"/>
            <a:ext cx="3972584" cy="2710251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461442-689F-1CBF-16C9-EC1FA34A2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752" y="318377"/>
            <a:ext cx="8060497" cy="59602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400">
                <a:solidFill>
                  <a:srgbClr val="0F0F32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en-GB" dirty="0"/>
              <a:t>PLACEHOLDER TITLE IMPACT 24PT NAVY TEXT</a:t>
            </a:r>
            <a:endParaRPr lang="en-US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5B4AB15-2C31-9BCC-0582-C742B5239F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1753" y="1120775"/>
            <a:ext cx="3676650" cy="3482975"/>
          </a:xfrm>
        </p:spPr>
        <p:txBody>
          <a:bodyPr lIns="0" tIns="0" rIns="0" bIns="0">
            <a:normAutofit/>
          </a:bodyPr>
          <a:lstStyle>
            <a:lvl1pPr>
              <a:lnSpc>
                <a:spcPts val="1700"/>
              </a:lnSpc>
              <a:spcBef>
                <a:spcPts val="800"/>
              </a:spcBef>
              <a:defRPr lang="en-US" sz="1400" dirty="0" smtClean="0">
                <a:solidFill>
                  <a:schemeClr val="tx1"/>
                </a:solidFill>
              </a:defRPr>
            </a:lvl1pPr>
            <a:lvl2pPr>
              <a:lnSpc>
                <a:spcPts val="1700"/>
              </a:lnSpc>
              <a:spcBef>
                <a:spcPts val="800"/>
              </a:spcBef>
              <a:defRPr lang="en-US" sz="1400" dirty="0" smtClean="0">
                <a:solidFill>
                  <a:schemeClr val="tx1"/>
                </a:solidFill>
              </a:defRPr>
            </a:lvl2pPr>
            <a:lvl3pPr>
              <a:lnSpc>
                <a:spcPts val="1700"/>
              </a:lnSpc>
              <a:spcBef>
                <a:spcPts val="800"/>
              </a:spcBef>
              <a:defRPr lang="en-US" sz="1400" dirty="0" smtClean="0">
                <a:solidFill>
                  <a:schemeClr val="tx1"/>
                </a:solidFill>
              </a:defRPr>
            </a:lvl3pPr>
            <a:lvl4pPr>
              <a:lnSpc>
                <a:spcPts val="1700"/>
              </a:lnSpc>
              <a:spcBef>
                <a:spcPts val="800"/>
              </a:spcBef>
              <a:defRPr lang="en-US" sz="1400" dirty="0" smtClean="0">
                <a:solidFill>
                  <a:schemeClr val="tx1"/>
                </a:solidFill>
              </a:defRPr>
            </a:lvl4pPr>
            <a:lvl5pPr>
              <a:lnSpc>
                <a:spcPts val="1700"/>
              </a:lnSpc>
              <a:spcBef>
                <a:spcPts val="800"/>
              </a:spcBef>
              <a:defRPr lang="en-GB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Arial 14pt navy body copy. Lorem ipsum </a:t>
            </a:r>
            <a:r>
              <a:rPr lang="en-GB" dirty="0" err="1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 sit </a:t>
            </a:r>
            <a:r>
              <a:rPr lang="en-GB" dirty="0" err="1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amet</a:t>
            </a:r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dirty="0" err="1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consectetur</a:t>
            </a:r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elit</a:t>
            </a:r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6715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with Image Slide 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D20D20-D700-3710-8015-B232DC64E1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1859" y="1120344"/>
            <a:ext cx="2580390" cy="170523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461442-689F-1CBF-16C9-EC1FA34A2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752" y="318377"/>
            <a:ext cx="8060497" cy="67840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400">
                <a:solidFill>
                  <a:srgbClr val="0F0F32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en-GB" dirty="0"/>
              <a:t>PLACEHOLDER TITLE IMPACT 24PT NAVY TEXT</a:t>
            </a:r>
            <a:endParaRPr lang="en-US" dirty="0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EA63A103-5AFC-3141-FB06-C7F453B0BA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78659" y="1120344"/>
            <a:ext cx="2580390" cy="170523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CDAAFAAE-183B-95C2-5B03-21FB29F5BF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21859" y="2957382"/>
            <a:ext cx="2580390" cy="170523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0A293E4C-6519-0274-74F0-6F6CBCA27D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78659" y="2957382"/>
            <a:ext cx="2580390" cy="170523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FB09D2-656B-11D8-C4B5-7D0A2DCD6C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50448" y="4793648"/>
            <a:ext cx="1451797" cy="159212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1CD30A-48B8-3522-7622-F4B8FE82E9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1751" y="1120775"/>
            <a:ext cx="2574925" cy="34829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Arial 14pt navy body copy.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76176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with Image Slide F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D20D20-D700-3710-8015-B232DC64E1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1859" y="1120344"/>
            <a:ext cx="2580390" cy="170523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461442-689F-1CBF-16C9-EC1FA34A2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752" y="318377"/>
            <a:ext cx="8060497" cy="67840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400">
                <a:solidFill>
                  <a:srgbClr val="0F0F32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en-GB" dirty="0"/>
              <a:t>PLACEHOLDER TITLE IMPACT 24PT NAVY TEXT</a:t>
            </a:r>
            <a:endParaRPr lang="en-US" dirty="0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CDAAFAAE-183B-95C2-5B03-21FB29F5BF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21859" y="2957382"/>
            <a:ext cx="2580390" cy="170523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9632ED-159F-334A-0350-58C4972F05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50448" y="4793648"/>
            <a:ext cx="1451797" cy="159212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88BB382-821A-75DA-A458-5B6032BC41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1752" y="1120344"/>
            <a:ext cx="5317295" cy="3482975"/>
          </a:xfrm>
        </p:spPr>
        <p:txBody>
          <a:bodyPr lIns="0" tIns="0" rIns="0" bIns="0">
            <a:normAutofit/>
          </a:bodyPr>
          <a:lstStyle>
            <a:lvl1pPr marL="285750" indent="-285750">
              <a:lnSpc>
                <a:spcPts val="17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</a:defRPr>
            </a:lvl1pPr>
            <a:lvl2pPr marL="742950" indent="-285750">
              <a:lnSpc>
                <a:spcPts val="17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</a:defRPr>
            </a:lvl2pPr>
            <a:lvl3pPr marL="1200150" indent="-285750">
              <a:lnSpc>
                <a:spcPts val="17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</a:defRPr>
            </a:lvl3pPr>
            <a:lvl4pPr marL="1657350" indent="-285750">
              <a:lnSpc>
                <a:spcPts val="17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lang="en-US" sz="1400" dirty="0" smtClean="0">
                <a:solidFill>
                  <a:schemeClr val="tx1"/>
                </a:solidFill>
              </a:defRPr>
            </a:lvl4pPr>
            <a:lvl5pPr marL="2114550" indent="-285750">
              <a:lnSpc>
                <a:spcPts val="17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lang="en-GB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Arial 14pt navy body copy. Lorem ipsum </a:t>
            </a:r>
            <a:r>
              <a:rPr lang="en-GB" dirty="0" err="1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 sit </a:t>
            </a:r>
            <a:r>
              <a:rPr lang="en-GB" dirty="0" err="1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amet</a:t>
            </a:r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dirty="0" err="1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consectetur</a:t>
            </a:r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elit</a:t>
            </a:r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1610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with Image Slide 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D20D20-D700-3710-8015-B232DC64E1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78658" y="2957382"/>
            <a:ext cx="2580390" cy="170523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461442-689F-1CBF-16C9-EC1FA34A2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752" y="318377"/>
            <a:ext cx="8060497" cy="67840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400">
                <a:solidFill>
                  <a:srgbClr val="0F0F32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en-GB" dirty="0"/>
              <a:t>PLACEHOLDER TITLE IMPACT 24PT NAVY TEXT</a:t>
            </a:r>
            <a:endParaRPr lang="en-US" dirty="0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CDAAFAAE-183B-95C2-5B03-21FB29F5BF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21859" y="2957382"/>
            <a:ext cx="2580390" cy="170523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E43E6CC3-81FD-B479-03DB-B68A925583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7220" y="2957382"/>
            <a:ext cx="2580390" cy="170523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2DAC90-2181-6150-374E-A0BCEFC83F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50448" y="4793648"/>
            <a:ext cx="1451797" cy="159212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5A5E632-0E81-79D3-4A69-BA63831E9C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1752" y="1120775"/>
            <a:ext cx="8075027" cy="1704805"/>
          </a:xfrm>
        </p:spPr>
        <p:txBody>
          <a:bodyPr lIns="0" tIns="0" rIns="0" bIns="0">
            <a:normAutofit/>
          </a:bodyPr>
          <a:lstStyle>
            <a:lvl1pPr>
              <a:lnSpc>
                <a:spcPts val="1700"/>
              </a:lnSpc>
              <a:spcBef>
                <a:spcPts val="800"/>
              </a:spcBef>
              <a:defRPr lang="en-US" sz="1400" dirty="0" smtClean="0">
                <a:solidFill>
                  <a:schemeClr val="tx1"/>
                </a:solidFill>
              </a:defRPr>
            </a:lvl1pPr>
            <a:lvl2pPr>
              <a:lnSpc>
                <a:spcPts val="1700"/>
              </a:lnSpc>
              <a:spcBef>
                <a:spcPts val="800"/>
              </a:spcBef>
              <a:defRPr lang="en-US" sz="1400" dirty="0" smtClean="0">
                <a:solidFill>
                  <a:schemeClr val="tx1"/>
                </a:solidFill>
              </a:defRPr>
            </a:lvl2pPr>
            <a:lvl3pPr>
              <a:lnSpc>
                <a:spcPts val="1700"/>
              </a:lnSpc>
              <a:spcBef>
                <a:spcPts val="800"/>
              </a:spcBef>
              <a:defRPr lang="en-US" sz="1400" dirty="0" smtClean="0">
                <a:solidFill>
                  <a:schemeClr val="tx1"/>
                </a:solidFill>
              </a:defRPr>
            </a:lvl3pPr>
            <a:lvl4pPr>
              <a:lnSpc>
                <a:spcPts val="1700"/>
              </a:lnSpc>
              <a:spcBef>
                <a:spcPts val="800"/>
              </a:spcBef>
              <a:defRPr lang="en-US" sz="1400" dirty="0" smtClean="0">
                <a:solidFill>
                  <a:schemeClr val="tx1"/>
                </a:solidFill>
              </a:defRPr>
            </a:lvl4pPr>
            <a:lvl5pPr>
              <a:lnSpc>
                <a:spcPts val="1700"/>
              </a:lnSpc>
              <a:spcBef>
                <a:spcPts val="800"/>
              </a:spcBef>
              <a:defRPr lang="en-GB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Arial 14pt navy body copy. Lorem ipsum </a:t>
            </a:r>
            <a:r>
              <a:rPr lang="en-GB" dirty="0" err="1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 sit </a:t>
            </a:r>
            <a:r>
              <a:rPr lang="en-GB" dirty="0" err="1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amet</a:t>
            </a:r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dirty="0" err="1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consectetur</a:t>
            </a:r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elit</a:t>
            </a:r>
            <a:r>
              <a:rPr lang="en-GB" dirty="0">
                <a:solidFill>
                  <a:srgbClr val="0F0F32"/>
                </a:solidFill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9656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lain Text Slide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461442-689F-1CBF-16C9-EC1FA34A2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82226" y="1232586"/>
            <a:ext cx="5068218" cy="36391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>
                <a:solidFill>
                  <a:srgbClr val="0F0F32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en-GB" dirty="0"/>
              <a:t>PLACEHOLDER IMPACT 24PT NAVY TEXT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A23390-9CE6-7F0D-6C90-FE67CC9270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50448" y="4793648"/>
            <a:ext cx="1451797" cy="159212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C99C9-1972-F37D-3825-F192B7CE42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82227" y="1845275"/>
            <a:ext cx="5068218" cy="2685533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18395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lain Text Slide B">
    <p:bg>
      <p:bgPr>
        <a:solidFill>
          <a:srgbClr val="0F0F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461442-689F-1CBF-16C9-EC1FA34A2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82226" y="1232586"/>
            <a:ext cx="5068218" cy="36391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en-GB" dirty="0"/>
              <a:t>PLACEHOLDER IMPACT 24PT NAVY TEXT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934924-52A8-670A-751B-A73A4C931F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50448" y="4793648"/>
            <a:ext cx="1451797" cy="15921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EDC317-6C7D-90C1-CB2A-E42B759217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82800" y="1845276"/>
            <a:ext cx="5067300" cy="2685534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ts val="1700"/>
              </a:lnSpc>
              <a:spcBef>
                <a:spcPts val="800"/>
              </a:spcBef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lnSpc>
                <a:spcPts val="17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lnSpc>
                <a:spcPts val="17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lnSpc>
                <a:spcPts val="17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lnSpc>
                <a:spcPts val="17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>
                <a:effectLst/>
                <a:latin typeface="Helvetica Neue" panose="02000503000000020004" pitchFamily="2" charset="0"/>
              </a:rPr>
              <a:t>Arial 14pt white body copy. 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.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Nulla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quis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nisl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vel</a:t>
            </a:r>
            <a:r>
              <a:rPr lang="en-GB" dirty="0">
                <a:effectLst/>
                <a:latin typeface="Helvetica Neue" panose="02000503000000020004" pitchFamily="2" charset="0"/>
              </a:rPr>
              <a:t> nisi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posuere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viverra</a:t>
            </a:r>
            <a:r>
              <a:rPr lang="en-GB" dirty="0">
                <a:effectLst/>
                <a:latin typeface="Helvetica Neue" panose="02000503000000020004" pitchFamily="2" charset="0"/>
              </a:rPr>
              <a:t>. Duis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eget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sapien</a:t>
            </a:r>
            <a:r>
              <a:rPr lang="en-GB" dirty="0">
                <a:effectLst/>
                <a:latin typeface="Helvetica Neue" panose="02000503000000020004" pitchFamily="2" charset="0"/>
              </a:rPr>
              <a:t> non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neque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tincidunt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aliquet</a:t>
            </a:r>
            <a:r>
              <a:rPr lang="en-GB" dirty="0">
                <a:effectLst/>
                <a:latin typeface="Helvetica Neue" panose="02000503000000020004" pitchFamily="2" charset="0"/>
              </a:rPr>
              <a:t>. </a:t>
            </a:r>
          </a:p>
          <a:p>
            <a:r>
              <a:rPr lang="en-GB" dirty="0">
                <a:effectLst/>
                <a:latin typeface="Helvetica Neue" panose="02000503000000020004" pitchFamily="2" charset="0"/>
              </a:rPr>
              <a:t>Proin non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tortor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volutpat</a:t>
            </a:r>
            <a:r>
              <a:rPr lang="en-GB" dirty="0">
                <a:effectLst/>
                <a:latin typeface="Helvetica Neue" panose="02000503000000020004" pitchFamily="2" charset="0"/>
              </a:rPr>
              <a:t>, dictum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risus</a:t>
            </a:r>
            <a:r>
              <a:rPr lang="en-GB" dirty="0">
                <a:effectLst/>
                <a:latin typeface="Helvetica Neue" panose="02000503000000020004" pitchFamily="2" charset="0"/>
              </a:rPr>
              <a:t> at,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fringilla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erat</a:t>
            </a:r>
            <a:r>
              <a:rPr lang="en-GB" dirty="0">
                <a:effectLst/>
                <a:latin typeface="Helvetica Neue" panose="02000503000000020004" pitchFamily="2" charset="0"/>
              </a:rPr>
              <a:t>.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Curabitur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vehicula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interdum</a:t>
            </a:r>
            <a:r>
              <a:rPr lang="en-GB" dirty="0">
                <a:effectLst/>
                <a:latin typeface="Helvetica Neue" panose="02000503000000020004" pitchFamily="2" charset="0"/>
              </a:rPr>
              <a:t> lorem, fermentum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iaculis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orci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aliquam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eu</a:t>
            </a:r>
            <a:r>
              <a:rPr lang="en-GB" dirty="0">
                <a:effectLst/>
                <a:latin typeface="Helvetica Neue" panose="02000503000000020004" pitchFamily="2" charset="0"/>
              </a:rPr>
              <a:t>.</a:t>
            </a:r>
          </a:p>
          <a:p>
            <a:r>
              <a:rPr lang="en-GB" dirty="0">
                <a:effectLst/>
                <a:latin typeface="Helvetica Neue" panose="02000503000000020004" pitchFamily="2" charset="0"/>
              </a:rPr>
              <a:t>Lorem ipsum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dolor</a:t>
            </a:r>
            <a:r>
              <a:rPr lang="en-GB" dirty="0">
                <a:effectLst/>
                <a:latin typeface="Helvetica Neue" panose="02000503000000020004" pitchFamily="2" charset="0"/>
              </a:rPr>
              <a:t> sit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GB" dirty="0">
                <a:effectLst/>
                <a:latin typeface="Helvetica Neue" panose="02000503000000020004" pitchFamily="2" charset="0"/>
              </a:rPr>
              <a:t>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consectetur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GB" dirty="0">
                <a:effectLst/>
                <a:latin typeface="Helvetica Neue" panose="02000503000000020004" pitchFamily="2" charset="0"/>
              </a:rPr>
              <a:t>.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Nulla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quis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nisl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vel</a:t>
            </a:r>
            <a:r>
              <a:rPr lang="en-GB" dirty="0">
                <a:effectLst/>
                <a:latin typeface="Helvetica Neue" panose="02000503000000020004" pitchFamily="2" charset="0"/>
              </a:rPr>
              <a:t> nisi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posuere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viverra</a:t>
            </a:r>
            <a:r>
              <a:rPr lang="en-GB" dirty="0">
                <a:effectLst/>
                <a:latin typeface="Helvetica Neue" panose="02000503000000020004" pitchFamily="2" charset="0"/>
              </a:rPr>
              <a:t>. Duis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sapien</a:t>
            </a:r>
            <a:r>
              <a:rPr lang="en-GB" dirty="0">
                <a:effectLst/>
                <a:latin typeface="Helvetica Neue" panose="02000503000000020004" pitchFamily="2" charset="0"/>
              </a:rPr>
              <a:t> non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neque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tincidunt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aliquet</a:t>
            </a:r>
            <a:r>
              <a:rPr lang="en-GB" dirty="0">
                <a:effectLst/>
                <a:latin typeface="Helvetica Neue" panose="02000503000000020004" pitchFamily="2" charset="0"/>
              </a:rPr>
              <a:t>. </a:t>
            </a:r>
          </a:p>
          <a:p>
            <a:r>
              <a:rPr lang="en-GB" dirty="0">
                <a:effectLst/>
                <a:latin typeface="Helvetica Neue" panose="02000503000000020004" pitchFamily="2" charset="0"/>
              </a:rPr>
              <a:t>Proin non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tortor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volutpat</a:t>
            </a:r>
            <a:r>
              <a:rPr lang="en-GB" dirty="0">
                <a:effectLst/>
                <a:latin typeface="Helvetica Neue" panose="02000503000000020004" pitchFamily="2" charset="0"/>
              </a:rPr>
              <a:t>, dictum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risus</a:t>
            </a:r>
            <a:r>
              <a:rPr lang="en-GB" dirty="0">
                <a:effectLst/>
                <a:latin typeface="Helvetica Neue" panose="02000503000000020004" pitchFamily="2" charset="0"/>
              </a:rPr>
              <a:t> at,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fringilla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erat</a:t>
            </a:r>
            <a:r>
              <a:rPr lang="en-GB" dirty="0">
                <a:effectLst/>
                <a:latin typeface="Helvetica Neue" panose="02000503000000020004" pitchFamily="2" charset="0"/>
              </a:rPr>
              <a:t>.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Curabitur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vehicula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interdum</a:t>
            </a:r>
            <a:r>
              <a:rPr lang="en-GB" dirty="0">
                <a:effectLst/>
                <a:latin typeface="Helvetica Neue" panose="02000503000000020004" pitchFamily="2" charset="0"/>
              </a:rPr>
              <a:t> lorem, fermentum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iaculis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orci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aliquam</a:t>
            </a:r>
            <a:r>
              <a:rPr lang="en-GB" dirty="0">
                <a:effectLst/>
                <a:latin typeface="Helvetica Neue" panose="02000503000000020004" pitchFamily="2" charset="0"/>
              </a:rPr>
              <a:t> </a:t>
            </a:r>
            <a:r>
              <a:rPr lang="en-GB" dirty="0" err="1">
                <a:effectLst/>
                <a:latin typeface="Helvetica Neue" panose="02000503000000020004" pitchFamily="2" charset="0"/>
              </a:rPr>
              <a:t>eu</a:t>
            </a:r>
            <a:r>
              <a:rPr lang="en-GB" dirty="0">
                <a:effectLst/>
                <a:latin typeface="Helvetica Neue" panose="02000503000000020004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08699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lain Text Slide 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461442-689F-1CBF-16C9-EC1FA34A2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752" y="318376"/>
            <a:ext cx="8060495" cy="61132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400">
                <a:solidFill>
                  <a:srgbClr val="0F0F32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en-GB" dirty="0"/>
              <a:t>PLACEHOLDER TITLE IMPACT 24PT NAVY TEXT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30C463-8B03-FC9B-29ED-A080CCA95E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50448" y="4793648"/>
            <a:ext cx="1451797" cy="159212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4999D-3041-29ED-4BF8-4008502760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752" y="1118696"/>
            <a:ext cx="8061325" cy="3485961"/>
          </a:xfrm>
        </p:spPr>
        <p:txBody>
          <a:bodyPr numCol="2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653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lain Text Slide 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461442-689F-1CBF-16C9-EC1FA34A2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752" y="318376"/>
            <a:ext cx="8060495" cy="61132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400">
                <a:solidFill>
                  <a:srgbClr val="0F0F32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en-GB" dirty="0"/>
              <a:t>PLACEHOLDER TITLE IMPACT 24PT NAVY TEXT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57FE37-4A28-EC53-420D-03DA936B7A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50448" y="4793648"/>
            <a:ext cx="1451797" cy="159212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CC1811-7F3B-B293-FD64-75EEFCF9E7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751" y="1118696"/>
            <a:ext cx="8060494" cy="3492992"/>
          </a:xfrm>
        </p:spPr>
        <p:txBody>
          <a:bodyPr numCol="2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13816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lain Text Slide E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DDC0F7-8686-05B9-28E4-7F5467C163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50448" y="4793648"/>
            <a:ext cx="1451797" cy="15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083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dia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461442-689F-1CBF-16C9-EC1FA34A2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752" y="318376"/>
            <a:ext cx="8060495" cy="61132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400">
                <a:solidFill>
                  <a:srgbClr val="0F0F32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en-GB" dirty="0"/>
              <a:t>PLACEHOLDER TITLE IMPACT 24PT NAVY TEXT</a:t>
            </a:r>
            <a:endParaRPr lang="en-US" dirty="0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8965FF68-AF6B-851B-E94E-22791C21DB38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1862138" y="1023257"/>
            <a:ext cx="5387975" cy="326616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45AB59-F026-4C50-728C-A458167BA8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50448" y="4793648"/>
            <a:ext cx="1451797" cy="15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5076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lain Text Slide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461442-689F-1CBF-16C9-EC1FA34A2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750" y="318186"/>
            <a:ext cx="6483889" cy="363915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rgbClr val="0F0F32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en-GB" dirty="0"/>
              <a:t>PLACEHOLDER TITLE IMPACT 24PT NAVY TEXT</a:t>
            </a:r>
            <a:endParaRPr lang="en-US" dirty="0"/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633CB89A-30D5-DBD7-6F44-AAA92DDA877A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541750" y="803275"/>
            <a:ext cx="8103775" cy="36369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4B3272-3805-98A5-0244-FE22E0D395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50448" y="4793648"/>
            <a:ext cx="1451797" cy="15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461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with Image Slide 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461442-689F-1CBF-16C9-EC1FA34A2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753" y="318376"/>
            <a:ext cx="8103772" cy="72782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400">
                <a:solidFill>
                  <a:srgbClr val="0F0F32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en-GB" dirty="0"/>
              <a:t>PLACEHOLDER TITLE IMPACT 24PT NAVY TEXT</a:t>
            </a:r>
            <a:endParaRPr lang="en-US" dirty="0"/>
          </a:p>
        </p:txBody>
      </p:sp>
      <p:sp>
        <p:nvSpPr>
          <p:cNvPr id="3" name="Chart Placeholder 7">
            <a:extLst>
              <a:ext uri="{FF2B5EF4-FFF2-40B4-BE49-F238E27FC236}">
                <a16:creationId xmlns:a16="http://schemas.microsoft.com/office/drawing/2014/main" id="{0E2D6F50-5930-D392-9B29-1FBD2A1C6B09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008120" y="803275"/>
            <a:ext cx="4637405" cy="37084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4ED896-3DCD-EE11-E69B-CCB691534B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50448" y="4793648"/>
            <a:ext cx="1451797" cy="159212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BAB7162-ABFA-641B-8EE6-455CEC197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1753" y="803275"/>
            <a:ext cx="3297517" cy="3708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66242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 End Frame A">
    <p:bg>
      <p:bgPr>
        <a:solidFill>
          <a:srgbClr val="0F0F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1751" y="1467475"/>
            <a:ext cx="3823568" cy="562298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4500"/>
              </a:lnSpc>
              <a:defRPr sz="45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GB" dirty="0"/>
              <a:t>THANK YOU.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1750" y="2189151"/>
            <a:ext cx="3823567" cy="76519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 err="1"/>
              <a:t>changeworks.org.uk</a:t>
            </a:r>
            <a:endParaRPr lang="en-GB" dirty="0"/>
          </a:p>
          <a:p>
            <a:r>
              <a:rPr lang="en-GB" dirty="0"/>
              <a:t>Edinburgh: 0131 555 4010</a:t>
            </a:r>
          </a:p>
          <a:p>
            <a:r>
              <a:rPr lang="en-GB" dirty="0"/>
              <a:t>Inverness: 01463 259 730</a:t>
            </a:r>
          </a:p>
          <a:p>
            <a:r>
              <a:rPr lang="en-GB" dirty="0" err="1"/>
              <a:t>ask@changeworks.org.uk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78EA62-1BB4-40EF-4516-CF9F7FC1C5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41751" y="4597463"/>
            <a:ext cx="1907087" cy="2091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DA6BFC-B6ED-9569-1F6B-B90FB95BAA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1" y="0"/>
            <a:ext cx="4572000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999849-2549-5A0D-8613-04A8BAC80D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359" y="3093439"/>
            <a:ext cx="2066506" cy="20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9736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8 End Frame A">
    <p:bg>
      <p:bgPr>
        <a:solidFill>
          <a:srgbClr val="0F0F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1751" y="1122304"/>
            <a:ext cx="3823568" cy="562298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4500"/>
              </a:lnSpc>
              <a:defRPr sz="45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GB" dirty="0"/>
              <a:t>THANK YOU.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1750" y="2043602"/>
            <a:ext cx="3823567" cy="153905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Your route to low-carbon living.</a:t>
            </a:r>
          </a:p>
          <a:p>
            <a:endParaRPr lang="en-GB" dirty="0"/>
          </a:p>
          <a:p>
            <a:r>
              <a:rPr lang="en-GB" dirty="0" err="1"/>
              <a:t>changeworks.org.uk</a:t>
            </a:r>
            <a:endParaRPr lang="en-GB" dirty="0"/>
          </a:p>
          <a:p>
            <a:r>
              <a:rPr lang="en-GB" dirty="0"/>
              <a:t>Edinburgh: 0131 555 4010</a:t>
            </a:r>
          </a:p>
          <a:p>
            <a:r>
              <a:rPr lang="en-GB" dirty="0"/>
              <a:t>Inverness: 01463 259 730</a:t>
            </a:r>
          </a:p>
          <a:p>
            <a:r>
              <a:rPr lang="en-GB" dirty="0" err="1"/>
              <a:t>ask@changeworks.org.uk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DA6BFC-B6ED-9569-1F6B-B90FB95BAA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1" y="0"/>
            <a:ext cx="4572000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B39092-E8C7-B991-DE3F-63529EFEBCE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359" y="3582656"/>
            <a:ext cx="2066506" cy="2066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C5C675-A8D3-AAB2-E862-BD8A677DED4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41751" y="4597463"/>
            <a:ext cx="1907087" cy="20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0363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End Frame C">
    <p:bg>
      <p:bgPr>
        <a:solidFill>
          <a:srgbClr val="0F0F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1751" y="1078869"/>
            <a:ext cx="6858000" cy="1790700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4500"/>
              </a:lnSpc>
              <a:defRPr sz="45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GB" dirty="0"/>
              <a:t>YOUR ROUTE TO</a:t>
            </a:r>
            <a:br>
              <a:rPr lang="en-GB" dirty="0"/>
            </a:br>
            <a:r>
              <a:rPr lang="en-GB" dirty="0"/>
              <a:t>LOW-CARGON LIVING.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78EA62-1BB4-40EF-4516-CF9F7FC1C5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41751" y="473618"/>
            <a:ext cx="2389339" cy="262027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FF68712E-D39C-73F7-A1C4-916FA059C9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1750" y="3384170"/>
            <a:ext cx="3823567" cy="76519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 err="1"/>
              <a:t>changeworks.org.uk</a:t>
            </a:r>
            <a:endParaRPr lang="en-GB" dirty="0"/>
          </a:p>
          <a:p>
            <a:r>
              <a:rPr lang="en-GB" dirty="0"/>
              <a:t>Edinburgh: 0131 555 4010</a:t>
            </a:r>
          </a:p>
          <a:p>
            <a:r>
              <a:rPr lang="en-GB" dirty="0"/>
              <a:t>Inverness: 01463 259 730</a:t>
            </a:r>
          </a:p>
          <a:p>
            <a:r>
              <a:rPr lang="en-GB" dirty="0" err="1"/>
              <a:t>ask@changeworks.org.uk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EFB2FF-9188-2238-5C54-F432D6EB67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359" y="4457318"/>
            <a:ext cx="2066506" cy="20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00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7186A-DFC8-F148-8904-E71BCD97E3A8}" type="datetimeFigureOut">
              <a:rPr lang="en-US" smtClean="0"/>
              <a:t>9/1/2025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D09BB-FE30-224C-A55E-E8C8694CAE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765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ts val="1700"/>
        </a:lnSpc>
        <a:spcBef>
          <a:spcPts val="8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8764C2-7DC7-5723-AE3F-8D2E7FF4B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64248-ECA2-86D3-628F-AB80A2447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0830C-0F01-5297-7CA7-9AC43FB5A8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C8E0A-847A-AD4B-8D49-C157C6273E02}" type="datetimeFigureOut">
              <a:rPr lang="en-US" smtClean="0"/>
              <a:t>9/1/2025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19A5A-85F6-CE0A-0EAF-35C3FB0261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E6864-E752-873C-DE31-38AB288DF5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B372C-CA87-B348-AE8A-0997109F3C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05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9" r:id="rId3"/>
    <p:sldLayoutId id="2147483690" r:id="rId4"/>
    <p:sldLayoutId id="214748368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1700"/>
        </a:lnSpc>
        <a:spcBef>
          <a:spcPts val="8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8764C2-7DC7-5723-AE3F-8D2E7FF4B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64248-ECA2-86D3-628F-AB80A2447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0830C-0F01-5297-7CA7-9AC43FB5A8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C8E0A-847A-AD4B-8D49-C157C6273E02}" type="datetimeFigureOut">
              <a:rPr lang="en-US" smtClean="0"/>
              <a:t>9/1/2025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19A5A-85F6-CE0A-0EAF-35C3FB0261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E6864-E752-873C-DE31-38AB288DF5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B372C-CA87-B348-AE8A-0997109F3C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64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1700"/>
        </a:lnSpc>
        <a:spcBef>
          <a:spcPts val="8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8764C2-7DC7-5723-AE3F-8D2E7FF4B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64248-ECA2-86D3-628F-AB80A2447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0830C-0F01-5297-7CA7-9AC43FB5A8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C8E0A-847A-AD4B-8D49-C157C6273E02}" type="datetimeFigureOut">
              <a:rPr lang="en-US" smtClean="0"/>
              <a:t>9/1/2025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19A5A-85F6-CE0A-0EAF-35C3FB0261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E6864-E752-873C-DE31-38AB288DF5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B372C-CA87-B348-AE8A-0997109F3C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194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1700"/>
        </a:lnSpc>
        <a:spcBef>
          <a:spcPts val="8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8764C2-7DC7-5723-AE3F-8D2E7FF4B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64248-ECA2-86D3-628F-AB80A2447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0830C-0F01-5297-7CA7-9AC43FB5A8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C8E0A-847A-AD4B-8D49-C157C6273E02}" type="datetimeFigureOut">
              <a:rPr lang="en-US" smtClean="0"/>
              <a:t>9/1/2025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19A5A-85F6-CE0A-0EAF-35C3FB0261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E6864-E752-873C-DE31-38AB288DF5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B372C-CA87-B348-AE8A-0997109F3C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017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702" r:id="rId2"/>
    <p:sldLayoutId id="2147483701" r:id="rId3"/>
    <p:sldLayoutId id="2147483703" r:id="rId4"/>
    <p:sldLayoutId id="2147483704" r:id="rId5"/>
    <p:sldLayoutId id="2147483705" r:id="rId6"/>
    <p:sldLayoutId id="214748370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1700"/>
        </a:lnSpc>
        <a:spcBef>
          <a:spcPts val="8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8764C2-7DC7-5723-AE3F-8D2E7FF4B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64248-ECA2-86D3-628F-AB80A2447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0830C-0F01-5297-7CA7-9AC43FB5A8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C8E0A-847A-AD4B-8D49-C157C6273E02}" type="datetimeFigureOut">
              <a:rPr lang="en-US" smtClean="0"/>
              <a:t>9/1/2025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19A5A-85F6-CE0A-0EAF-35C3FB0261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E6864-E752-873C-DE31-38AB288DF5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B372C-CA87-B348-AE8A-0997109F3C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41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5" r:id="rId2"/>
    <p:sldLayoutId id="2147483710" r:id="rId3"/>
    <p:sldLayoutId id="2147483716" r:id="rId4"/>
    <p:sldLayoutId id="2147483713" r:id="rId5"/>
    <p:sldLayoutId id="214748371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1700"/>
        </a:lnSpc>
        <a:spcBef>
          <a:spcPts val="8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rgbClr val="0F0F3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rgbClr val="0F0F3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rgbClr val="0F0F3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rgbClr val="0F0F3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rgbClr val="0F0F3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8764C2-7DC7-5723-AE3F-8D2E7FF4B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64248-ECA2-86D3-628F-AB80A2447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0830C-0F01-5297-7CA7-9AC43FB5A8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C8E0A-847A-AD4B-8D49-C157C6273E02}" type="datetimeFigureOut">
              <a:rPr lang="en-US" smtClean="0"/>
              <a:t>9/1/2025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19A5A-85F6-CE0A-0EAF-35C3FB0261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E6864-E752-873C-DE31-38AB288DF5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B372C-CA87-B348-AE8A-0997109F3C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545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1700"/>
        </a:lnSpc>
        <a:spcBef>
          <a:spcPts val="8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7186A-DFC8-F148-8904-E71BCD97E3A8}" type="datetimeFigureOut">
              <a:rPr lang="en-US" smtClean="0"/>
              <a:t>9/1/2025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D09BB-FE30-224C-A55E-E8C8694CAE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46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29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ts val="1700"/>
        </a:lnSpc>
        <a:spcBef>
          <a:spcPts val="8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ts val="17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D3E63-E6FC-4E07-8D9B-4C9A4EE42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0FE97-9AA8-4CEE-FDE3-DC73E051DF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EDI Journey </a:t>
            </a:r>
            <a:br>
              <a:rPr lang="en-US" altLang="en-US" dirty="0"/>
            </a:br>
            <a:r>
              <a:rPr lang="en-US" altLang="en-US" dirty="0"/>
              <a:t>Creating </a:t>
            </a:r>
            <a:r>
              <a:rPr lang="en-US" altLang="en-US"/>
              <a:t>a foundation 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517817-3231-C7CC-3A07-9402C44B4A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751" y="4234807"/>
            <a:ext cx="4755897" cy="765198"/>
          </a:xfrm>
        </p:spPr>
        <p:txBody>
          <a:bodyPr/>
          <a:lstStyle/>
          <a:p>
            <a:r>
              <a:rPr lang="en-US" altLang="en-US" dirty="0"/>
              <a:t>Vicky Walker – Highlands and Islands Centre Manager</a:t>
            </a:r>
          </a:p>
          <a:p>
            <a:r>
              <a:rPr lang="en-US" altLang="en-US" dirty="0"/>
              <a:t>1</a:t>
            </a:r>
            <a:r>
              <a:rPr lang="en-US" altLang="en-US" baseline="30000" dirty="0"/>
              <a:t>st</a:t>
            </a:r>
            <a:r>
              <a:rPr lang="en-US" altLang="en-US" dirty="0"/>
              <a:t> September 2025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767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C172E-38CE-2C4D-D4B4-A4C7610D1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06B3CE-D22C-6229-E73A-31903FFF5F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sz="4000" dirty="0"/>
          </a:p>
          <a:p>
            <a:r>
              <a:rPr lang="en-US" sz="4000" dirty="0"/>
              <a:t>EDI: A Core Commitment 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F4188-5AD9-E333-F571-F931E22C7D4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41752" y="984648"/>
            <a:ext cx="8060495" cy="3484310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400" kern="100" dirty="0">
              <a:effectLst/>
              <a:latin typeface="+mj-lt"/>
              <a:ea typeface="Aptos" panose="020B0004020202020204" pitchFamily="34" charset="0"/>
              <a:cs typeface="Segoe UI Emoji" panose="020B050204020402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400" kern="100" dirty="0">
              <a:effectLst/>
              <a:latin typeface="+mj-lt"/>
              <a:ea typeface="Aptos" panose="020B0004020202020204" pitchFamily="34" charset="0"/>
              <a:cs typeface="Segoe UI Emoji" panose="020B050204020402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400" kern="100" dirty="0">
              <a:latin typeface="+mj-lt"/>
              <a:ea typeface="Aptos" panose="020B0004020202020204" pitchFamily="34" charset="0"/>
              <a:cs typeface="Segoe UI Emoji" panose="020B050204020402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400" kern="100" dirty="0">
              <a:effectLst/>
              <a:latin typeface="+mj-lt"/>
              <a:ea typeface="Aptos" panose="020B0004020202020204" pitchFamily="34" charset="0"/>
              <a:cs typeface="Segoe UI Emoji" panose="020B050204020402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400" kern="100" dirty="0">
              <a:latin typeface="+mj-lt"/>
              <a:ea typeface="Aptos" panose="020B0004020202020204" pitchFamily="34" charset="0"/>
              <a:cs typeface="Segoe UI Emoji" panose="020B050204020402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400" kern="100" dirty="0">
              <a:effectLst/>
              <a:latin typeface="+mj-lt"/>
              <a:ea typeface="Aptos" panose="020B0004020202020204" pitchFamily="34" charset="0"/>
              <a:cs typeface="Segoe UI Emoji" panose="020B050204020402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en-GB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GB" sz="24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EDI is not just an initiative—it’s a </a:t>
            </a:r>
            <a:r>
              <a:rPr lang="en-GB" sz="24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cultural shift</a:t>
            </a:r>
            <a:endParaRPr lang="en-GB" sz="24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sz="2400" dirty="0"/>
          </a:p>
        </p:txBody>
      </p:sp>
      <p:pic>
        <p:nvPicPr>
          <p:cNvPr id="5" name="Picture 4" descr="A pink circles with white letters&#10;&#10;AI-generated content may be incorrect.">
            <a:extLst>
              <a:ext uri="{FF2B5EF4-FFF2-40B4-BE49-F238E27FC236}">
                <a16:creationId xmlns:a16="http://schemas.microsoft.com/office/drawing/2014/main" id="{2E22C0EC-7195-4AA3-43C1-DDA930E41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234" y="1802389"/>
            <a:ext cx="5582335" cy="153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953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AEFA0-CA53-207F-2152-3DCA58965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F93B1D-E1AC-7E1C-EDA1-69B900F463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752" y="318376"/>
            <a:ext cx="8060495" cy="611329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600" dirty="0"/>
              <a:t>Building an Inclusive Culture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0F1B2DAD-E8AD-B3FD-4BDB-A6BB6B38FA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5033421"/>
              </p:ext>
            </p:extLst>
          </p:nvPr>
        </p:nvGraphicFramePr>
        <p:xfrm>
          <a:off x="1862138" y="1023257"/>
          <a:ext cx="5746778" cy="3465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05899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01F52-BCDA-8906-B03E-B17F7ECC8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038F9C-D5D2-BA3D-AEEA-8FADD70856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sz="4000" dirty="0"/>
          </a:p>
          <a:p>
            <a:r>
              <a:rPr lang="en-US" sz="4000" dirty="0"/>
              <a:t>Transforming recruitment practices 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F36A51-D989-5E47-FA2F-461DB296C09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91926" y="1206957"/>
            <a:ext cx="8060495" cy="3484310"/>
          </a:xfrm>
        </p:spPr>
        <p:txBody>
          <a:bodyPr/>
          <a:lstStyle/>
          <a:p>
            <a:pPr>
              <a:lnSpc>
                <a:spcPct val="114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🛑</a:t>
            </a:r>
            <a:r>
              <a:rPr lang="en-GB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Reducing Bias in Hiring</a:t>
            </a:r>
            <a:br>
              <a:rPr lang="en-GB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✅</a:t>
            </a:r>
            <a:r>
              <a:rPr lang="en-GB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Blind recruitment</a:t>
            </a:r>
            <a:r>
              <a:rPr lang="en-GB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implementation</a:t>
            </a:r>
            <a:br>
              <a:rPr lang="en-GB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✅</a:t>
            </a:r>
            <a:r>
              <a:rPr lang="en-GB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Guaranteed interviews</a:t>
            </a:r>
            <a:r>
              <a:rPr lang="en-GB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 disabled applicants</a:t>
            </a:r>
            <a:br>
              <a:rPr lang="en-GB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✅</a:t>
            </a:r>
            <a:r>
              <a:rPr lang="en-GB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Accessible job materials (large font, simplified text)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🌍</a:t>
            </a:r>
            <a:r>
              <a:rPr lang="en-GB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Expanding Outreach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en-GB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Posting roles in </a:t>
            </a:r>
            <a:r>
              <a:rPr lang="en-GB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diverse community spaces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📊</a:t>
            </a:r>
            <a:r>
              <a:rPr lang="en-GB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Next Step:</a:t>
            </a:r>
            <a:r>
              <a:rPr lang="en-GB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Improving recruitment data tracking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52702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8ACFE-DF57-A083-A73A-C3967A9E2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 circle with text and hands holding paper&#10;&#10;AI-generated content may be incorrect.">
            <a:extLst>
              <a:ext uri="{FF2B5EF4-FFF2-40B4-BE49-F238E27FC236}">
                <a16:creationId xmlns:a16="http://schemas.microsoft.com/office/drawing/2014/main" id="{96644655-2926-5FB5-9CBA-66E9F4FB560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5672" b="15672"/>
          <a:stretch>
            <a:fillRect/>
          </a:stretch>
        </p:blipFill>
        <p:spPr>
          <a:xfrm>
            <a:off x="4848837" y="1449139"/>
            <a:ext cx="4142604" cy="2826245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CD86DDB-E31C-9F35-AF53-03F0A39CE6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sz="3600" dirty="0"/>
          </a:p>
          <a:p>
            <a:r>
              <a:rPr lang="en-US" sz="3600" dirty="0"/>
              <a:t>Partnership with CEMVO Scotland</a:t>
            </a:r>
          </a:p>
          <a:p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C62E969-3D19-729E-0B99-9E5F174158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Key collaborations 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Anti-racism training for all staff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GB" sz="1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Recruitment process review (REEP Programme)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GB" sz="1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Policy development &amp; inclusive practice support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GB" sz="1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Volunteer Engagement &amp; Development support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723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E4714E-DB6C-C28D-DF53-0F2575615F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sz="3200" dirty="0"/>
          </a:p>
          <a:p>
            <a:r>
              <a:rPr lang="en-GB" sz="3200" dirty="0"/>
              <a:t>Policy and Structural Changes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50BA92B-A77A-50FA-ACCF-C703C2ACA8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7240570"/>
              </p:ext>
            </p:extLst>
          </p:nvPr>
        </p:nvGraphicFramePr>
        <p:xfrm>
          <a:off x="1335595" y="1269682"/>
          <a:ext cx="5847127" cy="3341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15662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F1DF6DB-B2D8-371E-F7C7-9D0F5C4C8B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Sustaining Momentum: What next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ABA06D6-3320-4488-B5D6-FAC8C4D7B7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1596917"/>
              </p:ext>
            </p:extLst>
          </p:nvPr>
        </p:nvGraphicFramePr>
        <p:xfrm>
          <a:off x="1468036" y="699140"/>
          <a:ext cx="6207926" cy="4313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12986085"/>
      </p:ext>
    </p:extLst>
  </p:cSld>
  <p:clrMapOvr>
    <a:masterClrMapping/>
  </p:clrMapOvr>
</p:sld>
</file>

<file path=ppt/theme/theme1.xml><?xml version="1.0" encoding="utf-8"?>
<a:theme xmlns:a="http://schemas.openxmlformats.org/drawingml/2006/main" name="1 Cover Pages">
  <a:themeElements>
    <a:clrScheme name="Changeworks">
      <a:dk1>
        <a:srgbClr val="0F0F32"/>
      </a:dk1>
      <a:lt1>
        <a:srgbClr val="FFFFFF"/>
      </a:lt1>
      <a:dk2>
        <a:srgbClr val="0F0F32"/>
      </a:dk2>
      <a:lt2>
        <a:srgbClr val="FFFFFF"/>
      </a:lt2>
      <a:accent1>
        <a:srgbClr val="A1CFC3"/>
      </a:accent1>
      <a:accent2>
        <a:srgbClr val="E51C53"/>
      </a:accent2>
      <a:accent3>
        <a:srgbClr val="0CA300"/>
      </a:accent3>
      <a:accent4>
        <a:srgbClr val="FDE500"/>
      </a:accent4>
      <a:accent5>
        <a:srgbClr val="44398C"/>
      </a:accent5>
      <a:accent6>
        <a:srgbClr val="6AB8E3"/>
      </a:accent6>
      <a:hlink>
        <a:srgbClr val="A1CFC3"/>
      </a:hlink>
      <a:folHlink>
        <a:srgbClr val="A1CFC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low res with guidance" id="{EC57F38D-BAF9-480D-9DCB-3ED4487E1565}" vid="{07BE78E7-BF45-4553-BEC5-7E5B0044DB1D}"/>
    </a:ext>
  </a:extLst>
</a:theme>
</file>

<file path=ppt/theme/theme2.xml><?xml version="1.0" encoding="utf-8"?>
<a:theme xmlns:a="http://schemas.openxmlformats.org/drawingml/2006/main" name="2 Chapter Slides Images">
  <a:themeElements>
    <a:clrScheme name="Changeworks">
      <a:dk1>
        <a:srgbClr val="0F0F32"/>
      </a:dk1>
      <a:lt1>
        <a:srgbClr val="FFFFFF"/>
      </a:lt1>
      <a:dk2>
        <a:srgbClr val="0F0F32"/>
      </a:dk2>
      <a:lt2>
        <a:srgbClr val="FFFFFF"/>
      </a:lt2>
      <a:accent1>
        <a:srgbClr val="A1CFC3"/>
      </a:accent1>
      <a:accent2>
        <a:srgbClr val="E51C53"/>
      </a:accent2>
      <a:accent3>
        <a:srgbClr val="0CA300"/>
      </a:accent3>
      <a:accent4>
        <a:srgbClr val="FDE500"/>
      </a:accent4>
      <a:accent5>
        <a:srgbClr val="44398C"/>
      </a:accent5>
      <a:accent6>
        <a:srgbClr val="6AB8E3"/>
      </a:accent6>
      <a:hlink>
        <a:srgbClr val="A1CFC3"/>
      </a:hlink>
      <a:folHlink>
        <a:srgbClr val="A1CFC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low res with guidance" id="{EC57F38D-BAF9-480D-9DCB-3ED4487E1565}" vid="{31B56BBC-532D-44E6-8F76-7E1B05F8B2F4}"/>
    </a:ext>
  </a:extLst>
</a:theme>
</file>

<file path=ppt/theme/theme3.xml><?xml version="1.0" encoding="utf-8"?>
<a:theme xmlns:a="http://schemas.openxmlformats.org/drawingml/2006/main" name="3 Chapter Slides Navy">
  <a:themeElements>
    <a:clrScheme name="Changeworks">
      <a:dk1>
        <a:srgbClr val="0F0F32"/>
      </a:dk1>
      <a:lt1>
        <a:srgbClr val="FFFFFF"/>
      </a:lt1>
      <a:dk2>
        <a:srgbClr val="0F0F32"/>
      </a:dk2>
      <a:lt2>
        <a:srgbClr val="FFFFFF"/>
      </a:lt2>
      <a:accent1>
        <a:srgbClr val="A1CFC3"/>
      </a:accent1>
      <a:accent2>
        <a:srgbClr val="E51C53"/>
      </a:accent2>
      <a:accent3>
        <a:srgbClr val="0CA300"/>
      </a:accent3>
      <a:accent4>
        <a:srgbClr val="FDE500"/>
      </a:accent4>
      <a:accent5>
        <a:srgbClr val="44398C"/>
      </a:accent5>
      <a:accent6>
        <a:srgbClr val="6AB8E3"/>
      </a:accent6>
      <a:hlink>
        <a:srgbClr val="A1CFC3"/>
      </a:hlink>
      <a:folHlink>
        <a:srgbClr val="A1CFC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low res with guidance" id="{EC57F38D-BAF9-480D-9DCB-3ED4487E1565}" vid="{EE415FB6-C847-46BC-B9B0-3824E652A8EC}"/>
    </a:ext>
  </a:extLst>
</a:theme>
</file>

<file path=ppt/theme/theme4.xml><?xml version="1.0" encoding="utf-8"?>
<a:theme xmlns:a="http://schemas.openxmlformats.org/drawingml/2006/main" name="4 Chapter Slides White">
  <a:themeElements>
    <a:clrScheme name="Changeworks">
      <a:dk1>
        <a:srgbClr val="0F0F32"/>
      </a:dk1>
      <a:lt1>
        <a:srgbClr val="FFFFFF"/>
      </a:lt1>
      <a:dk2>
        <a:srgbClr val="0F0F32"/>
      </a:dk2>
      <a:lt2>
        <a:srgbClr val="FFFFFF"/>
      </a:lt2>
      <a:accent1>
        <a:srgbClr val="A1CFC3"/>
      </a:accent1>
      <a:accent2>
        <a:srgbClr val="E51C53"/>
      </a:accent2>
      <a:accent3>
        <a:srgbClr val="0CA300"/>
      </a:accent3>
      <a:accent4>
        <a:srgbClr val="FDE500"/>
      </a:accent4>
      <a:accent5>
        <a:srgbClr val="44398C"/>
      </a:accent5>
      <a:accent6>
        <a:srgbClr val="6AB8E3"/>
      </a:accent6>
      <a:hlink>
        <a:srgbClr val="A1CFC3"/>
      </a:hlink>
      <a:folHlink>
        <a:srgbClr val="A1CFC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low res with guidance" id="{EC57F38D-BAF9-480D-9DCB-3ED4487E1565}" vid="{3D15DD0D-3EAC-4A7A-AF32-3F3F33A2CB9E}"/>
    </a:ext>
  </a:extLst>
</a:theme>
</file>

<file path=ppt/theme/theme5.xml><?xml version="1.0" encoding="utf-8"?>
<a:theme xmlns:a="http://schemas.openxmlformats.org/drawingml/2006/main" name="5_Text with Image Slides">
  <a:themeElements>
    <a:clrScheme name="Changeworks">
      <a:dk1>
        <a:srgbClr val="0F0F32"/>
      </a:dk1>
      <a:lt1>
        <a:srgbClr val="FFFFFF"/>
      </a:lt1>
      <a:dk2>
        <a:srgbClr val="0F0F32"/>
      </a:dk2>
      <a:lt2>
        <a:srgbClr val="FFFFFF"/>
      </a:lt2>
      <a:accent1>
        <a:srgbClr val="A1CFC3"/>
      </a:accent1>
      <a:accent2>
        <a:srgbClr val="E51C53"/>
      </a:accent2>
      <a:accent3>
        <a:srgbClr val="0CA300"/>
      </a:accent3>
      <a:accent4>
        <a:srgbClr val="FDE500"/>
      </a:accent4>
      <a:accent5>
        <a:srgbClr val="44398C"/>
      </a:accent5>
      <a:accent6>
        <a:srgbClr val="6AB8E3"/>
      </a:accent6>
      <a:hlink>
        <a:srgbClr val="A1CFC3"/>
      </a:hlink>
      <a:folHlink>
        <a:srgbClr val="A1CFC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low res with guidance" id="{EC57F38D-BAF9-480D-9DCB-3ED4487E1565}" vid="{6B0209EA-FEB3-4A96-86FE-CA404FFE1334}"/>
    </a:ext>
  </a:extLst>
</a:theme>
</file>

<file path=ppt/theme/theme6.xml><?xml version="1.0" encoding="utf-8"?>
<a:theme xmlns:a="http://schemas.openxmlformats.org/drawingml/2006/main" name="Plain Text Slides">
  <a:themeElements>
    <a:clrScheme name="Changeworks">
      <a:dk1>
        <a:srgbClr val="0F0F32"/>
      </a:dk1>
      <a:lt1>
        <a:srgbClr val="FFFFFF"/>
      </a:lt1>
      <a:dk2>
        <a:srgbClr val="0F0F32"/>
      </a:dk2>
      <a:lt2>
        <a:srgbClr val="FFFFFF"/>
      </a:lt2>
      <a:accent1>
        <a:srgbClr val="A1CFC3"/>
      </a:accent1>
      <a:accent2>
        <a:srgbClr val="E51C53"/>
      </a:accent2>
      <a:accent3>
        <a:srgbClr val="0CA300"/>
      </a:accent3>
      <a:accent4>
        <a:srgbClr val="FDE500"/>
      </a:accent4>
      <a:accent5>
        <a:srgbClr val="44398C"/>
      </a:accent5>
      <a:accent6>
        <a:srgbClr val="6AB8E3"/>
      </a:accent6>
      <a:hlink>
        <a:srgbClr val="A1CFC3"/>
      </a:hlink>
      <a:folHlink>
        <a:srgbClr val="A1CFC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low res with guidance" id="{EC57F38D-BAF9-480D-9DCB-3ED4487E1565}" vid="{515A2194-A598-4870-8BE6-5AF0FC0D7D23}"/>
    </a:ext>
  </a:extLst>
</a:theme>
</file>

<file path=ppt/theme/theme7.xml><?xml version="1.0" encoding="utf-8"?>
<a:theme xmlns:a="http://schemas.openxmlformats.org/drawingml/2006/main" name="7_Graph Slides">
  <a:themeElements>
    <a:clrScheme name="Changeworks">
      <a:dk1>
        <a:srgbClr val="0F0F32"/>
      </a:dk1>
      <a:lt1>
        <a:srgbClr val="FFFFFF"/>
      </a:lt1>
      <a:dk2>
        <a:srgbClr val="0F0F32"/>
      </a:dk2>
      <a:lt2>
        <a:srgbClr val="FFFFFF"/>
      </a:lt2>
      <a:accent1>
        <a:srgbClr val="A1CFC3"/>
      </a:accent1>
      <a:accent2>
        <a:srgbClr val="E51C53"/>
      </a:accent2>
      <a:accent3>
        <a:srgbClr val="0CA300"/>
      </a:accent3>
      <a:accent4>
        <a:srgbClr val="FDE500"/>
      </a:accent4>
      <a:accent5>
        <a:srgbClr val="44398C"/>
      </a:accent5>
      <a:accent6>
        <a:srgbClr val="6AB8E3"/>
      </a:accent6>
      <a:hlink>
        <a:srgbClr val="A1CFC3"/>
      </a:hlink>
      <a:folHlink>
        <a:srgbClr val="A1CFC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low res with guidance" id="{EC57F38D-BAF9-480D-9DCB-3ED4487E1565}" vid="{DD277F15-5D7D-49F7-8B85-4092CE1DB5CD}"/>
    </a:ext>
  </a:extLst>
</a:theme>
</file>

<file path=ppt/theme/theme8.xml><?xml version="1.0" encoding="utf-8"?>
<a:theme xmlns:a="http://schemas.openxmlformats.org/drawingml/2006/main" name="8 End Frames">
  <a:themeElements>
    <a:clrScheme name="Changeworks">
      <a:dk1>
        <a:srgbClr val="0F0F32"/>
      </a:dk1>
      <a:lt1>
        <a:srgbClr val="FFFFFF"/>
      </a:lt1>
      <a:dk2>
        <a:srgbClr val="0F0F32"/>
      </a:dk2>
      <a:lt2>
        <a:srgbClr val="FFFFFF"/>
      </a:lt2>
      <a:accent1>
        <a:srgbClr val="A1CFC3"/>
      </a:accent1>
      <a:accent2>
        <a:srgbClr val="E51C53"/>
      </a:accent2>
      <a:accent3>
        <a:srgbClr val="0CA300"/>
      </a:accent3>
      <a:accent4>
        <a:srgbClr val="FDE500"/>
      </a:accent4>
      <a:accent5>
        <a:srgbClr val="44398C"/>
      </a:accent5>
      <a:accent6>
        <a:srgbClr val="6AB8E3"/>
      </a:accent6>
      <a:hlink>
        <a:srgbClr val="A1CFC3"/>
      </a:hlink>
      <a:folHlink>
        <a:srgbClr val="A1CFC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low res with guidance" id="{EC57F38D-BAF9-480D-9DCB-3ED4487E1565}" vid="{A73F64A3-338C-4E3D-8353-5384581A9B58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D555C6E69AE84A9E4B1B108A48A380" ma:contentTypeVersion="18" ma:contentTypeDescription="Create a new document." ma:contentTypeScope="" ma:versionID="5ad1d4ea4b06bffc0aae33972febb36f">
  <xsd:schema xmlns:xsd="http://www.w3.org/2001/XMLSchema" xmlns:xs="http://www.w3.org/2001/XMLSchema" xmlns:p="http://schemas.microsoft.com/office/2006/metadata/properties" xmlns:ns2="19787e05-e8b5-4be1-8f2d-2bcb45eb79ab" xmlns:ns3="d0623fc5-08fd-4e0f-a5a5-e26fb1bb5eff" targetNamespace="http://schemas.microsoft.com/office/2006/metadata/properties" ma:root="true" ma:fieldsID="f1e0c0db98637e4be9298c66c2086e08" ns2:_="" ns3:_="">
    <xsd:import namespace="19787e05-e8b5-4be1-8f2d-2bcb45eb79ab"/>
    <xsd:import namespace="d0623fc5-08fd-4e0f-a5a5-e26fb1bb5ef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787e05-e8b5-4be1-8f2d-2bcb45eb79a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850f554-0614-4492-9353-d50bb0080c8a}" ma:internalName="TaxCatchAll" ma:showField="CatchAllData" ma:web="19787e05-e8b5-4be1-8f2d-2bcb45eb79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623fc5-08fd-4e0f-a5a5-e26fb1bb5e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a152391-5c8c-4ecd-93af-597a4a38f1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0623fc5-08fd-4e0f-a5a5-e26fb1bb5eff">
      <Terms xmlns="http://schemas.microsoft.com/office/infopath/2007/PartnerControls"/>
    </lcf76f155ced4ddcb4097134ff3c332f>
    <TaxCatchAll xmlns="19787e05-e8b5-4be1-8f2d-2bcb45eb79ab" xsi:nil="true"/>
  </documentManagement>
</p:properties>
</file>

<file path=customXml/itemProps1.xml><?xml version="1.0" encoding="utf-8"?>
<ds:datastoreItem xmlns:ds="http://schemas.openxmlformats.org/officeDocument/2006/customXml" ds:itemID="{CCA1AF55-5693-4ABB-BCB2-6A32118189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D592C0-9F0D-488D-8D68-40B258DE0312}"/>
</file>

<file path=customXml/itemProps3.xml><?xml version="1.0" encoding="utf-8"?>
<ds:datastoreItem xmlns:ds="http://schemas.openxmlformats.org/officeDocument/2006/customXml" ds:itemID="{68CB4ABC-D4C6-4D36-AE77-768F58095B1C}">
  <ds:schemaRefs>
    <ds:schemaRef ds:uri="http://purl.org/dc/dcmitype/"/>
    <ds:schemaRef ds:uri="2ea8c106-5408-43ac-b17d-4233daa98cd5"/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low res with guidance</Template>
  <TotalTime>325</TotalTime>
  <Words>249</Words>
  <Application>Microsoft Office PowerPoint</Application>
  <PresentationFormat>On-screen Show (16:9)</PresentationFormat>
  <Paragraphs>72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7</vt:i4>
      </vt:variant>
    </vt:vector>
  </HeadingPairs>
  <TitlesOfParts>
    <vt:vector size="21" baseType="lpstr">
      <vt:lpstr>Aptos</vt:lpstr>
      <vt:lpstr>Arial</vt:lpstr>
      <vt:lpstr>Helvetica Neue</vt:lpstr>
      <vt:lpstr>Impact</vt:lpstr>
      <vt:lpstr>Segoe UI Emoji</vt:lpstr>
      <vt:lpstr>Symbol</vt:lpstr>
      <vt:lpstr>1 Cover Pages</vt:lpstr>
      <vt:lpstr>2 Chapter Slides Images</vt:lpstr>
      <vt:lpstr>3 Chapter Slides Navy</vt:lpstr>
      <vt:lpstr>4 Chapter Slides White</vt:lpstr>
      <vt:lpstr>5_Text with Image Slides</vt:lpstr>
      <vt:lpstr>Plain Text Slides</vt:lpstr>
      <vt:lpstr>7_Graph Slides</vt:lpstr>
      <vt:lpstr>8 End Frames</vt:lpstr>
      <vt:lpstr>EDI Journey  Creating a foundation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Vicky Walker</dc:creator>
  <cp:lastModifiedBy>Vicky Walker</cp:lastModifiedBy>
  <cp:revision>2</cp:revision>
  <dcterms:created xsi:type="dcterms:W3CDTF">2025-03-28T08:34:03Z</dcterms:created>
  <dcterms:modified xsi:type="dcterms:W3CDTF">2025-09-01T09:20:34Z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0x01010008D555C6E69AE84A9E4B1B108A48A380</vt:lpwstr>
  </property>
</Properties>
</file>